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5"/>
  </p:normalViewPr>
  <p:slideViewPr>
    <p:cSldViewPr snapToGrid="0" snapToObjects="1">
      <p:cViewPr varScale="1">
        <p:scale>
          <a:sx n="163" d="100"/>
          <a:sy n="163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27451-1E12-4F43-AB57-24ED8B187D64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93243-3C05-0140-80A5-C89E6A172CC9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577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69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 일반 퇴비는 다음의 요건을 모두 충족하는 경우에만 사용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퇴비화 과정에서 퇴비더미가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55~75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℃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유지하는 기간이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이상 되어야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기간 동안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회 이상 뒤집어야 함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퇴비에 항생물질이 포함되지 아니하여야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유해성분 함량은 「비료관리법」 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조에 따른 비료공정규격 중 퇴비규격의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을 초과하지 아니하여야 함</a:t>
            </a:r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00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 일반 퇴비는 다음의 요건을 모두 충족하는 경우에만 사용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퇴비화 과정에서 퇴비더미가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55~75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℃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유지하는 기간이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이상 되어야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기간 동안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회 이상 뒤집어야 함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퇴비에 항생물질이 포함되지 아니하여야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유해성분 함량은 「비료관리법」 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조에 따른 비료공정규격 중 퇴비규격의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을 초과하지 아니하여야 함</a:t>
            </a:r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03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28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21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9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68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213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0382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1122091" y="6492876"/>
            <a:ext cx="106990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1F436DE-083E-4F4F-BBEE-EDB2FDC43E1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93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210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4581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4306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2813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4321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9635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8949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9145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AE2D9-FC5F-5648-9B4A-F32523F488BD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86B8-BB31-114C-AB91-2617B2506EF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595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둠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4069" y="1479432"/>
            <a:ext cx="7643865" cy="4757880"/>
          </a:xfrm>
          <a:prstGeom prst="roundRect">
            <a:avLst>
              <a:gd name="adj" fmla="val 4167"/>
            </a:avLst>
          </a:prstGeom>
          <a:noFill/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300000" lon="0" rev="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그림 26" descr="둠벙1 발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8898" y="1451536"/>
            <a:ext cx="8034204" cy="4857784"/>
          </a:xfrm>
          <a:prstGeom prst="roundRect">
            <a:avLst>
              <a:gd name="adj" fmla="val 4167"/>
            </a:avLst>
          </a:prstGeom>
          <a:noFill/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300000" lon="0" rev="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2467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14A936DA-7C81-487C-9F21-BDC561ADD24B}" type="slidenum">
              <a:rPr lang="en-US" altLang="ko-KR" smtClean="0"/>
              <a:pPr/>
              <a:t>1</a:t>
            </a:fld>
            <a:endParaRPr lang="en-US" altLang="ko-KR" smtClean="0"/>
          </a:p>
        </p:txBody>
      </p:sp>
      <p:sp>
        <p:nvSpPr>
          <p:cNvPr id="109591" name="Oval 23"/>
          <p:cNvSpPr>
            <a:spLocks noChangeArrowheads="1"/>
          </p:cNvSpPr>
          <p:nvPr/>
        </p:nvSpPr>
        <p:spPr bwMode="auto">
          <a:xfrm>
            <a:off x="4466090" y="4293096"/>
            <a:ext cx="4643470" cy="1643074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5" name="모서리가 둥근 직사각형 15"/>
          <p:cNvSpPr/>
          <p:nvPr/>
        </p:nvSpPr>
        <p:spPr bwMode="auto">
          <a:xfrm>
            <a:off x="3024166" y="428604"/>
            <a:ext cx="6143668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EFD1"/>
              </a:gs>
              <a:gs pos="32000">
                <a:srgbClr val="CC99FF"/>
              </a:gs>
              <a:gs pos="75000">
                <a:srgbClr val="CCFF33"/>
              </a:gs>
              <a:gs pos="16000">
                <a:srgbClr val="FFFF99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889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woPt" dir="t">
              <a:rot lat="0" lon="0" rev="5700000"/>
            </a:lightRig>
          </a:scene3d>
          <a:sp3d contourW="38100" prstMaterial="plastic">
            <a:bevelT/>
            <a:contourClr>
              <a:srgbClr val="FEFEFE"/>
            </a:contourClr>
          </a:sp3d>
        </p:spPr>
        <p:txBody>
          <a:bodyPr anchor="ctr"/>
          <a:lstStyle/>
          <a:p>
            <a:pPr algn="ctr" latinLnBrk="0">
              <a:defRPr/>
            </a:pPr>
            <a:r>
              <a:rPr lang="ko-KR" altLang="en-US" sz="3600" dirty="0">
                <a:solidFill>
                  <a:srgbClr val="003366"/>
                </a:solidFill>
                <a:latin typeface="MD아트체" pitchFamily="18" charset="-127"/>
                <a:ea typeface="MD아트체" pitchFamily="18" charset="-127"/>
              </a:rPr>
              <a:t>생태연못 → </a:t>
            </a:r>
            <a:r>
              <a:rPr lang="ko-KR" altLang="en-US" sz="3600" dirty="0" err="1">
                <a:solidFill>
                  <a:srgbClr val="003366"/>
                </a:solidFill>
                <a:latin typeface="MD아트체" pitchFamily="18" charset="-127"/>
                <a:ea typeface="MD아트체" pitchFamily="18" charset="-127"/>
              </a:rPr>
              <a:t>둠벙</a:t>
            </a:r>
            <a:endParaRPr lang="ko-KR" altLang="ko-KR" sz="3600" dirty="0">
              <a:solidFill>
                <a:srgbClr val="003366"/>
              </a:solidFill>
              <a:latin typeface="MD아트체" pitchFamily="18" charset="-127"/>
              <a:ea typeface="MD아트체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989091"/>
            <a:ext cx="1554864" cy="1173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81" y="3559520"/>
            <a:ext cx="1577160" cy="1185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21" y="2836166"/>
            <a:ext cx="1320576" cy="869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02" y="3988323"/>
            <a:ext cx="1631452" cy="1230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79" y="3084877"/>
            <a:ext cx="1187874" cy="68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069713"/>
            <a:ext cx="2127490" cy="1198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4" y="3742528"/>
            <a:ext cx="1721684" cy="1300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/>
          <a:stretch/>
        </p:blipFill>
        <p:spPr>
          <a:xfrm>
            <a:off x="3496636" y="4717224"/>
            <a:ext cx="1938909" cy="1592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21544" r="1843" b="9390"/>
          <a:stretch/>
        </p:blipFill>
        <p:spPr>
          <a:xfrm>
            <a:off x="2426885" y="1731360"/>
            <a:ext cx="1440082" cy="92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81" y="3678070"/>
            <a:ext cx="1512972" cy="1108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/>
          <a:stretch/>
        </p:blipFill>
        <p:spPr>
          <a:xfrm>
            <a:off x="6062534" y="1556320"/>
            <a:ext cx="1329610" cy="1072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38" y="4941937"/>
            <a:ext cx="2126616" cy="141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0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91" grpId="0" animBg="1"/>
      <p:bldP spid="10959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71664" y="274638"/>
            <a:ext cx="6048672" cy="725470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cs typeface="+mn-cs"/>
              </a:rPr>
              <a:t>생태계 먹이사슬</a:t>
            </a:r>
          </a:p>
        </p:txBody>
      </p:sp>
      <p:pic>
        <p:nvPicPr>
          <p:cNvPr id="5" name="그림 4" descr="먹이사슬_20151027_093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224" y="836712"/>
            <a:ext cx="774203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>
              <a:rot lat="182727" lon="1258450" rev="10148"/>
            </a:camera>
            <a:lightRig rig="twoPt" dir="t">
              <a:rot lat="0" lon="0" rev="7200000"/>
            </a:lightRig>
          </a:scene3d>
          <a:sp3d extrusionH="298450" contourW="50800">
            <a:bevelT w="190500" h="19050" prst="coolSlant"/>
            <a:extrusionClr>
              <a:srgbClr val="9933FF"/>
            </a:extrusionClr>
            <a:contourClr>
              <a:schemeClr val="bg1">
                <a:lumMod val="50000"/>
              </a:schemeClr>
            </a:contourClr>
          </a:sp3d>
        </p:spPr>
      </p:pic>
      <p:pic>
        <p:nvPicPr>
          <p:cNvPr id="6" name="그림 5" descr="먹이사슬_20151027_093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6043" y="800708"/>
            <a:ext cx="7630399" cy="5328592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>
              <a:rot lat="182727" lon="1258450" rev="10148"/>
            </a:camera>
            <a:lightRig rig="twoPt" dir="t">
              <a:rot lat="0" lon="0" rev="7200000"/>
            </a:lightRig>
          </a:scene3d>
          <a:sp3d extrusionH="298450" contourW="50800">
            <a:bevelT w="190500" h="19050" prst="coolSlant"/>
            <a:extrusionClr>
              <a:srgbClr val="9933FF"/>
            </a:extrusionClr>
            <a:contourClr>
              <a:schemeClr val="bg1">
                <a:lumMod val="50000"/>
              </a:schemeClr>
            </a:contourClr>
          </a:sp3d>
        </p:spPr>
      </p:pic>
      <p:sp>
        <p:nvSpPr>
          <p:cNvPr id="2" name="직사각형 1"/>
          <p:cNvSpPr/>
          <p:nvPr/>
        </p:nvSpPr>
        <p:spPr>
          <a:xfrm>
            <a:off x="7176120" y="1124744"/>
            <a:ext cx="1728192" cy="4248472"/>
          </a:xfrm>
          <a:prstGeom prst="rect">
            <a:avLst/>
          </a:prstGeom>
          <a:solidFill>
            <a:srgbClr val="FFFF00">
              <a:alpha val="5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 rot="2466047">
            <a:off x="3978603" y="1185073"/>
            <a:ext cx="2166673" cy="5355144"/>
          </a:xfrm>
          <a:prstGeom prst="roundRect">
            <a:avLst/>
          </a:prstGeom>
          <a:solidFill>
            <a:srgbClr val="FFFF00">
              <a:alpha val="5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08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2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12776"/>
            <a:ext cx="7776864" cy="4978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442669"/>
            <a:ext cx="3168350" cy="2948326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 rot="2633144">
            <a:off x="5861055" y="2451205"/>
            <a:ext cx="2342101" cy="1986753"/>
          </a:xfrm>
          <a:custGeom>
            <a:avLst/>
            <a:gdLst>
              <a:gd name="connsiteX0" fmla="*/ 0 w 1800200"/>
              <a:gd name="connsiteY0" fmla="*/ 0 h 1872208"/>
              <a:gd name="connsiteX1" fmla="*/ 1800200 w 1800200"/>
              <a:gd name="connsiteY1" fmla="*/ 0 h 1872208"/>
              <a:gd name="connsiteX2" fmla="*/ 1800200 w 1800200"/>
              <a:gd name="connsiteY2" fmla="*/ 1872208 h 1872208"/>
              <a:gd name="connsiteX3" fmla="*/ 0 w 1800200"/>
              <a:gd name="connsiteY3" fmla="*/ 1872208 h 1872208"/>
              <a:gd name="connsiteX4" fmla="*/ 0 w 1800200"/>
              <a:gd name="connsiteY4" fmla="*/ 0 h 1872208"/>
              <a:gd name="connsiteX0" fmla="*/ 0 w 1800200"/>
              <a:gd name="connsiteY0" fmla="*/ 0 h 1944414"/>
              <a:gd name="connsiteX1" fmla="*/ 1800200 w 1800200"/>
              <a:gd name="connsiteY1" fmla="*/ 0 h 1944414"/>
              <a:gd name="connsiteX2" fmla="*/ 1156467 w 1800200"/>
              <a:gd name="connsiteY2" fmla="*/ 1944414 h 1944414"/>
              <a:gd name="connsiteX3" fmla="*/ 0 w 1800200"/>
              <a:gd name="connsiteY3" fmla="*/ 1872208 h 1944414"/>
              <a:gd name="connsiteX4" fmla="*/ 0 w 1800200"/>
              <a:gd name="connsiteY4" fmla="*/ 0 h 1944414"/>
              <a:gd name="connsiteX0" fmla="*/ 0 w 1800200"/>
              <a:gd name="connsiteY0" fmla="*/ 0 h 1944414"/>
              <a:gd name="connsiteX1" fmla="*/ 1800200 w 1800200"/>
              <a:gd name="connsiteY1" fmla="*/ 0 h 1944414"/>
              <a:gd name="connsiteX2" fmla="*/ 1156467 w 1800200"/>
              <a:gd name="connsiteY2" fmla="*/ 1944414 h 1944414"/>
              <a:gd name="connsiteX3" fmla="*/ 394859 w 1800200"/>
              <a:gd name="connsiteY3" fmla="*/ 1937143 h 1944414"/>
              <a:gd name="connsiteX4" fmla="*/ 0 w 1800200"/>
              <a:gd name="connsiteY4" fmla="*/ 0 h 1944414"/>
              <a:gd name="connsiteX0" fmla="*/ 0 w 2058298"/>
              <a:gd name="connsiteY0" fmla="*/ 42339 h 1986753"/>
              <a:gd name="connsiteX1" fmla="*/ 2058298 w 2058298"/>
              <a:gd name="connsiteY1" fmla="*/ 0 h 1986753"/>
              <a:gd name="connsiteX2" fmla="*/ 1156467 w 2058298"/>
              <a:gd name="connsiteY2" fmla="*/ 1986753 h 1986753"/>
              <a:gd name="connsiteX3" fmla="*/ 394859 w 2058298"/>
              <a:gd name="connsiteY3" fmla="*/ 1979482 h 1986753"/>
              <a:gd name="connsiteX4" fmla="*/ 0 w 2058298"/>
              <a:gd name="connsiteY4" fmla="*/ 42339 h 1986753"/>
              <a:gd name="connsiteX0" fmla="*/ 0 w 2342101"/>
              <a:gd name="connsiteY0" fmla="*/ 56555 h 1986753"/>
              <a:gd name="connsiteX1" fmla="*/ 2342101 w 2342101"/>
              <a:gd name="connsiteY1" fmla="*/ 0 h 1986753"/>
              <a:gd name="connsiteX2" fmla="*/ 1440270 w 2342101"/>
              <a:gd name="connsiteY2" fmla="*/ 1986753 h 1986753"/>
              <a:gd name="connsiteX3" fmla="*/ 678662 w 2342101"/>
              <a:gd name="connsiteY3" fmla="*/ 1979482 h 1986753"/>
              <a:gd name="connsiteX4" fmla="*/ 0 w 2342101"/>
              <a:gd name="connsiteY4" fmla="*/ 56555 h 198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2101" h="1986753">
                <a:moveTo>
                  <a:pt x="0" y="56555"/>
                </a:moveTo>
                <a:lnTo>
                  <a:pt x="2342101" y="0"/>
                </a:lnTo>
                <a:lnTo>
                  <a:pt x="1440270" y="1986753"/>
                </a:lnTo>
                <a:lnTo>
                  <a:pt x="678662" y="1979482"/>
                </a:lnTo>
                <a:lnTo>
                  <a:pt x="0" y="5655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52000"/>
                </a:schemeClr>
              </a:gs>
              <a:gs pos="100000">
                <a:schemeClr val="bg1">
                  <a:lumMod val="95000"/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6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P9201977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569" y="1628800"/>
            <a:ext cx="7776864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그림 14" descr="버린 멜론 합성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4110" y="1556792"/>
            <a:ext cx="7723780" cy="4724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15680" y="274638"/>
            <a:ext cx="5760640" cy="922114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sz="48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균형을 버리다 </a:t>
            </a:r>
            <a:r>
              <a:rPr lang="en-US" altLang="ko-KR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???</a:t>
            </a:r>
            <a:endParaRPr lang="ko-KR" altLang="en-US" sz="4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그림 7" descr="P920197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7568" y="1556792"/>
            <a:ext cx="7776864" cy="4781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7" name="Picture 3" descr="C:\Users\TG\AppData\Local\Microsoft\Windows\Temporary Internet Files\Content.IE5\AGYX33F6\questions-2[1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8248" y="692696"/>
            <a:ext cx="1945928" cy="1945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0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30712 0.2435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423592" y="116632"/>
            <a:ext cx="7344816" cy="922114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sz="40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식물은 </a:t>
            </a:r>
            <a:r>
              <a:rPr lang="ko-KR" altLang="en-US" sz="4000" b="1" dirty="0">
                <a:ln w="3175">
                  <a:solidFill>
                    <a:schemeClr val="bg1"/>
                  </a:solidFill>
                </a:ln>
                <a:solidFill>
                  <a:srgbClr val="9900FF"/>
                </a:solidFill>
                <a:latin typeface="+mj-ea"/>
                <a:ea typeface="+mj-ea"/>
              </a:rPr>
              <a:t>제 몸뚱이</a:t>
            </a:r>
            <a:r>
              <a:rPr lang="ko-KR" altLang="en-US" sz="40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를 먹어야 </a:t>
            </a:r>
            <a:r>
              <a:rPr lang="en-US" altLang="ko-KR" sz="40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…</a:t>
            </a:r>
            <a:endParaRPr lang="ko-KR" altLang="en-US" sz="4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/>
          <a:stretch/>
        </p:blipFill>
        <p:spPr>
          <a:xfrm>
            <a:off x="3359697" y="1758107"/>
            <a:ext cx="6624735" cy="4378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10" y="1412777"/>
            <a:ext cx="7723780" cy="518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840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30712 0.2435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그림 1" descr="IMG_31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532" y="620688"/>
            <a:ext cx="8424936" cy="5616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그림 3" descr="특허증.jpg"/>
          <p:cNvPicPr>
            <a:picLocks noChangeAspect="1"/>
          </p:cNvPicPr>
          <p:nvPr/>
        </p:nvPicPr>
        <p:blipFill>
          <a:blip r:embed="rId3" cstate="print"/>
          <a:srcRect l="7305" t="3801" r="2888" b="2751"/>
          <a:stretch>
            <a:fillRect/>
          </a:stretch>
        </p:blipFill>
        <p:spPr>
          <a:xfrm>
            <a:off x="3876109" y="449288"/>
            <a:ext cx="4392488" cy="6408712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7" name="제목 7"/>
          <p:cNvSpPr txBox="1">
            <a:spLocks/>
          </p:cNvSpPr>
          <p:nvPr/>
        </p:nvSpPr>
        <p:spPr>
          <a:xfrm>
            <a:off x="2783632" y="274638"/>
            <a:ext cx="6624736" cy="725470"/>
          </a:xfrm>
          <a:prstGeom prst="rect">
            <a:avLst/>
          </a:prstGeom>
          <a:ln>
            <a:solidFill>
              <a:srgbClr val="9933FF"/>
            </a:solidFill>
          </a:ln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ko-KR" altLang="en-US" sz="4400" b="1" dirty="0" err="1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맞춤형액비</a:t>
            </a: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→ </a:t>
            </a:r>
            <a:r>
              <a:rPr lang="ko-KR" altLang="en-US" sz="4000" b="1" dirty="0">
                <a:ln w="3175">
                  <a:solidFill>
                    <a:schemeClr val="bg1"/>
                  </a:solidFill>
                </a:ln>
                <a:solidFill>
                  <a:srgbClr val="6600FF"/>
                </a:solidFill>
                <a:latin typeface="+mj-ea"/>
                <a:ea typeface="+mj-ea"/>
              </a:rPr>
              <a:t>특허증</a:t>
            </a: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6600FF"/>
                </a:solidFill>
                <a:latin typeface="+mj-ea"/>
                <a:ea typeface="+mj-ea"/>
              </a:rPr>
              <a:t> </a:t>
            </a:r>
            <a:endParaRPr lang="ko-KR" altLang="en-US" sz="4400" b="1" dirty="0">
              <a:ln w="3175">
                <a:solidFill>
                  <a:schemeClr val="bg1"/>
                </a:solidFill>
              </a:ln>
              <a:solidFill>
                <a:srgbClr val="6600FF"/>
              </a:solidFill>
              <a:latin typeface="+mj-ea"/>
              <a:ea typeface="+mj-ea"/>
            </a:endParaRPr>
          </a:p>
        </p:txBody>
      </p:sp>
      <p:pic>
        <p:nvPicPr>
          <p:cNvPr id="8" name="그림 7" descr="특허증.jpg"/>
          <p:cNvPicPr>
            <a:picLocks noChangeAspect="1"/>
          </p:cNvPicPr>
          <p:nvPr/>
        </p:nvPicPr>
        <p:blipFill>
          <a:blip r:embed="rId3" cstate="print"/>
          <a:srcRect l="29136" t="39899" r="16391" b="58001"/>
          <a:stretch>
            <a:fillRect/>
          </a:stretch>
        </p:blipFill>
        <p:spPr>
          <a:xfrm>
            <a:off x="4943872" y="2924944"/>
            <a:ext cx="2664296" cy="144016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5159896" y="3068960"/>
            <a:ext cx="2304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7274 1.11111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6" name="내용 개체 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08" y="659684"/>
            <a:ext cx="9826716" cy="5090680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 extrusionH="266700">
            <a:bevelT w="152400" h="165100" prst="relaxedInset"/>
            <a:bevelB w="31750"/>
          </a:sp3d>
        </p:spPr>
      </p:pic>
    </p:spTree>
    <p:extLst>
      <p:ext uri="{BB962C8B-B14F-4D97-AF65-F5344CB8AC3E}">
        <p14:creationId xmlns:p14="http://schemas.microsoft.com/office/powerpoint/2010/main" val="10244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9863" y="1844824"/>
            <a:ext cx="5732276" cy="42992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389524"/>
            <a:ext cx="6180188" cy="4382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모서리가 둥근 직사각형 15"/>
          <p:cNvSpPr/>
          <p:nvPr/>
        </p:nvSpPr>
        <p:spPr bwMode="auto">
          <a:xfrm>
            <a:off x="3959888" y="188640"/>
            <a:ext cx="4224344" cy="785818"/>
          </a:xfrm>
          <a:prstGeom prst="rect">
            <a:avLst/>
          </a:prstGeom>
          <a:ln>
            <a:solidFill>
              <a:srgbClr val="9933FF"/>
            </a:solidFill>
          </a:ln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연작 장해 </a:t>
            </a:r>
            <a:r>
              <a:rPr lang="en-US" altLang="ko-KR" sz="44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?</a:t>
            </a:r>
            <a:endParaRPr lang="ko-KR" altLang="ko-KR" sz="4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508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1493 0.1981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9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846000" y="260648"/>
            <a:ext cx="4500000" cy="950006"/>
          </a:xfrm>
          <a:gradFill flip="none" rotWithShape="1">
            <a:gsLst>
              <a:gs pos="0">
                <a:srgbClr val="CCFF33"/>
              </a:gs>
              <a:gs pos="50000">
                <a:srgbClr val="CCFF33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127000"/>
          </a:bodyPr>
          <a:lstStyle/>
          <a:p>
            <a:pPr defTabSz="1955800">
              <a:spcAft>
                <a:spcPct val="35000"/>
              </a:spcAft>
            </a:pPr>
            <a:r>
              <a:rPr lang="en-US" altLang="ko-KR" sz="54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? ? ?</a:t>
            </a:r>
            <a:endParaRPr lang="ko-KR" altLang="en-US" sz="5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그림 4" descr="토양선충애옥박 110721-5.JPG"/>
          <p:cNvPicPr preferRelativeResize="0">
            <a:picLocks/>
          </p:cNvPicPr>
          <p:nvPr/>
        </p:nvPicPr>
        <p:blipFill>
          <a:blip r:embed="rId3" cstate="print"/>
          <a:srcRect l="18750" r="15625"/>
          <a:stretch>
            <a:fillRect/>
          </a:stretch>
        </p:blipFill>
        <p:spPr>
          <a:xfrm>
            <a:off x="4943872" y="1772816"/>
            <a:ext cx="5400600" cy="4629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그림 1" descr="IMG_7503.JPG"/>
          <p:cNvPicPr>
            <a:picLocks noChangeAspect="1"/>
          </p:cNvPicPr>
          <p:nvPr/>
        </p:nvPicPr>
        <p:blipFill>
          <a:blip r:embed="rId4" cstate="print"/>
          <a:srcRect l="25060" r="27967" b="18623"/>
          <a:stretch>
            <a:fillRect/>
          </a:stretch>
        </p:blipFill>
        <p:spPr bwMode="auto">
          <a:xfrm>
            <a:off x="3741598" y="1792688"/>
            <a:ext cx="4708807" cy="4588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그림 7" descr="토양선충애옥박 110721-5.JPG"/>
          <p:cNvPicPr preferRelativeResize="0">
            <a:picLocks/>
          </p:cNvPicPr>
          <p:nvPr/>
        </p:nvPicPr>
        <p:blipFill>
          <a:blip r:embed="rId5" cstate="print"/>
          <a:srcRect l="20005"/>
          <a:stretch>
            <a:fillRect/>
          </a:stretch>
        </p:blipFill>
        <p:spPr>
          <a:xfrm>
            <a:off x="2459596" y="1477994"/>
            <a:ext cx="7272808" cy="5191366"/>
          </a:xfrm>
          <a:prstGeom prst="roundRect">
            <a:avLst>
              <a:gd name="adj" fmla="val 721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 extrusionH="1270000" contourW="57150" prstMaterial="matte">
            <a:bevelT w="152400" h="260350" prst="angle"/>
            <a:bevelB w="222250" h="285750"/>
            <a:extrusionClr>
              <a:schemeClr val="accent2">
                <a:lumMod val="60000"/>
                <a:lumOff val="40000"/>
              </a:schemeClr>
            </a:extrusionClr>
            <a:contourClr>
              <a:schemeClr val="accent3">
                <a:lumMod val="60000"/>
                <a:lumOff val="40000"/>
              </a:schemeClr>
            </a:contourClr>
          </a:sp3d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16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1493 0.1981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9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576000" y="267643"/>
            <a:ext cx="5040000" cy="922114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en-US" altLang="ko-KR" sz="54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HY울릉도B" pitchFamily="18" charset="-127"/>
                <a:ea typeface="HY울릉도B" pitchFamily="18" charset="-127"/>
              </a:rPr>
              <a:t>? ? ?</a:t>
            </a:r>
            <a:endParaRPr lang="ko-KR" altLang="en-US" sz="5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5" name="그림 4" descr="토양선충애옥박 110721-5.JPG"/>
          <p:cNvPicPr preferRelativeResize="0">
            <a:picLocks/>
          </p:cNvPicPr>
          <p:nvPr/>
        </p:nvPicPr>
        <p:blipFill>
          <a:blip r:embed="rId3" cstate="print"/>
          <a:srcRect l="18750" r="15625"/>
          <a:stretch>
            <a:fillRect/>
          </a:stretch>
        </p:blipFill>
        <p:spPr>
          <a:xfrm>
            <a:off x="3395700" y="1772816"/>
            <a:ext cx="5400600" cy="4629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직사각형 3"/>
          <p:cNvSpPr/>
          <p:nvPr/>
        </p:nvSpPr>
        <p:spPr>
          <a:xfrm>
            <a:off x="3576000" y="260648"/>
            <a:ext cx="5040000" cy="936104"/>
          </a:xfrm>
          <a:prstGeom prst="rect">
            <a:avLst/>
          </a:prstGeo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미생물의 </a:t>
            </a: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불균형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1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Macintosh PowerPoint</Application>
  <PresentationFormat>와이드스크린</PresentationFormat>
  <Paragraphs>31</Paragraphs>
  <Slides>10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맑은 고딕</vt:lpstr>
      <vt:lpstr>Arial</vt:lpstr>
      <vt:lpstr>HY울릉도B</vt:lpstr>
      <vt:lpstr>MD아트체</vt:lpstr>
      <vt:lpstr>Office 테마</vt:lpstr>
      <vt:lpstr>PowerPoint 프레젠테이션</vt:lpstr>
      <vt:lpstr>PowerPoint 프레젠테이션</vt:lpstr>
      <vt:lpstr>균형을 버리다 ???</vt:lpstr>
      <vt:lpstr>식물은 제 몸뚱이를 먹어야 …</vt:lpstr>
      <vt:lpstr>PowerPoint 프레젠테이션</vt:lpstr>
      <vt:lpstr>PowerPoint 프레젠테이션</vt:lpstr>
      <vt:lpstr>PowerPoint 프레젠테이션</vt:lpstr>
      <vt:lpstr>? ? ?</vt:lpstr>
      <vt:lpstr>? ? ?</vt:lpstr>
      <vt:lpstr>생태계 먹이사슬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조영상</dc:creator>
  <cp:lastModifiedBy>조영상</cp:lastModifiedBy>
  <cp:revision>1</cp:revision>
  <dcterms:created xsi:type="dcterms:W3CDTF">2017-01-11T02:10:12Z</dcterms:created>
  <dcterms:modified xsi:type="dcterms:W3CDTF">2017-01-11T02:10:39Z</dcterms:modified>
</cp:coreProperties>
</file>