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25"/>
  </p:normalViewPr>
  <p:slideViewPr>
    <p:cSldViewPr snapToGrid="0" snapToObjects="1">
      <p:cViewPr varScale="1">
        <p:scale>
          <a:sx n="163" d="100"/>
          <a:sy n="163" d="100"/>
        </p:scale>
        <p:origin x="200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00F02C-2F89-42F1-AC9A-E5338552EB53}" type="doc">
      <dgm:prSet loTypeId="urn:microsoft.com/office/officeart/2005/8/layout/hierarchy3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19E65A95-556B-4E24-9BB6-566103A3C602}">
      <dgm:prSet phldrT="[텍스트]"/>
      <dgm:spPr/>
      <dgm:t>
        <a:bodyPr/>
        <a:lstStyle/>
        <a:p>
          <a:pPr latinLnBrk="1"/>
          <a:r>
            <a:rPr lang="ko-KR" altLang="en-US" b="1" dirty="0" smtClean="0"/>
            <a:t>장점</a:t>
          </a:r>
          <a:endParaRPr lang="ko-KR" altLang="en-US" b="1" dirty="0"/>
        </a:p>
      </dgm:t>
    </dgm:pt>
    <dgm:pt modelId="{11E4FC30-FF85-4AB2-88A5-96F93FED8EC6}" type="parTrans" cxnId="{6D17DB62-424A-44E7-8134-8B048556B2D9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E6F3B2FC-D7C3-4922-82D7-4CE98A52432A}" type="sibTrans" cxnId="{6D17DB62-424A-44E7-8134-8B048556B2D9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72DBAD66-6957-4AE3-AC3D-95C04962C671}">
      <dgm:prSet phldrT="[텍스트]"/>
      <dgm:spPr/>
      <dgm:t>
        <a:bodyPr/>
        <a:lstStyle/>
        <a:p>
          <a:pPr latinLnBrk="1"/>
          <a:r>
            <a:rPr lang="ko-KR" altLang="en-US" b="1" dirty="0" smtClean="0"/>
            <a:t>잡초방제</a:t>
          </a:r>
          <a:endParaRPr lang="ko-KR" altLang="en-US" b="1" dirty="0"/>
        </a:p>
      </dgm:t>
    </dgm:pt>
    <dgm:pt modelId="{152AD49D-6282-4C2B-AFAF-6C50A097C493}" type="parTrans" cxnId="{A4C66EBF-E1C6-4FDC-B9E6-F1BF347069B2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7627D98A-F611-4DBB-AF10-EFD6DEEF0969}" type="sibTrans" cxnId="{A4C66EBF-E1C6-4FDC-B9E6-F1BF347069B2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5E8CEABF-0AC0-483D-B96D-5836AFA98934}">
      <dgm:prSet phldrT="[텍스트]"/>
      <dgm:spPr/>
      <dgm:t>
        <a:bodyPr/>
        <a:lstStyle/>
        <a:p>
          <a:pPr latinLnBrk="1"/>
          <a:r>
            <a:rPr lang="ko-KR" altLang="en-US" b="1" dirty="0" smtClean="0"/>
            <a:t>질소고정</a:t>
          </a:r>
          <a:endParaRPr lang="ko-KR" altLang="en-US" b="1" dirty="0"/>
        </a:p>
      </dgm:t>
    </dgm:pt>
    <dgm:pt modelId="{9CE753E7-1962-4801-88BF-991DCA6A4433}" type="parTrans" cxnId="{13FB449F-4EB2-41A7-9FE4-E0883AEE0B83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CB6B2F4E-9547-421B-9A6D-8E827E260C64}" type="sibTrans" cxnId="{13FB449F-4EB2-41A7-9FE4-E0883AEE0B83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C51DBC7F-0097-4725-8DB5-DBD57DB02C40}">
      <dgm:prSet phldrT="[텍스트]"/>
      <dgm:spPr/>
      <dgm:t>
        <a:bodyPr/>
        <a:lstStyle/>
        <a:p>
          <a:pPr latinLnBrk="1"/>
          <a:r>
            <a:rPr lang="ko-KR" altLang="en-US" b="1" dirty="0" smtClean="0">
              <a:solidFill>
                <a:srgbClr val="6600FF"/>
              </a:solidFill>
            </a:rPr>
            <a:t>단점</a:t>
          </a:r>
          <a:endParaRPr lang="ko-KR" altLang="en-US" b="1" dirty="0">
            <a:solidFill>
              <a:srgbClr val="6600FF"/>
            </a:solidFill>
          </a:endParaRPr>
        </a:p>
      </dgm:t>
    </dgm:pt>
    <dgm:pt modelId="{C97D3CCF-7A0F-4375-BAB4-0E3B1EF93901}" type="parTrans" cxnId="{11305499-0128-4CDB-8FA7-E4FFDCF43282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4CDB3AF7-1DC0-4517-89E0-91C8FCBBFE4B}" type="sibTrans" cxnId="{11305499-0128-4CDB-8FA7-E4FFDCF43282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4C57C8E6-5217-49FE-A10C-C1B981F546F6}">
      <dgm:prSet phldrT="[텍스트]"/>
      <dgm:spPr/>
      <dgm:t>
        <a:bodyPr/>
        <a:lstStyle/>
        <a:p>
          <a:pPr latinLnBrk="1"/>
          <a:r>
            <a:rPr lang="ko-KR" altLang="en-US" b="1" dirty="0" smtClean="0"/>
            <a:t>농기계운영</a:t>
          </a:r>
          <a:endParaRPr lang="ko-KR" altLang="en-US" b="1" dirty="0"/>
        </a:p>
      </dgm:t>
    </dgm:pt>
    <dgm:pt modelId="{C64C72C9-8BD9-4683-9D5E-CDC2F7A6E57C}" type="parTrans" cxnId="{42658756-F309-4D22-B3FE-E2D348404782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0C57347F-A5A2-4048-BE77-3214B465305B}" type="sibTrans" cxnId="{42658756-F309-4D22-B3FE-E2D348404782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9BF409E8-BAAC-4AD8-8409-A5EB781AC14B}">
      <dgm:prSet phldrT="[텍스트]"/>
      <dgm:spPr/>
      <dgm:t>
        <a:bodyPr/>
        <a:lstStyle/>
        <a:p>
          <a:pPr latinLnBrk="1"/>
          <a:r>
            <a:rPr lang="ko-KR" altLang="en-US" b="1" dirty="0" err="1" smtClean="0"/>
            <a:t>농작업</a:t>
          </a:r>
          <a:endParaRPr lang="en-US" altLang="ko-KR" b="1" dirty="0" smtClean="0"/>
        </a:p>
      </dgm:t>
    </dgm:pt>
    <dgm:pt modelId="{6A3D7AA6-6556-47DC-877A-3B722B6093ED}" type="parTrans" cxnId="{4A917F72-ECEE-4A57-986D-12426395FA58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AED625CA-0902-4E01-BD45-1A88FBD52A5C}" type="sibTrans" cxnId="{4A917F72-ECEE-4A57-986D-12426395FA58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35D7187F-9CF6-4AA2-8DD7-6DA93FA9C573}">
      <dgm:prSet phldrT="[텍스트]"/>
      <dgm:spPr/>
      <dgm:t>
        <a:bodyPr/>
        <a:lstStyle/>
        <a:p>
          <a:pPr latinLnBrk="1"/>
          <a:r>
            <a:rPr lang="ko-KR" altLang="en-US" b="1" dirty="0" smtClean="0"/>
            <a:t>천적보호</a:t>
          </a:r>
          <a:endParaRPr lang="ko-KR" altLang="en-US" b="1" dirty="0"/>
        </a:p>
      </dgm:t>
    </dgm:pt>
    <dgm:pt modelId="{6BC2AD3C-E460-4AF1-9CB0-DB7552E72FE9}" type="parTrans" cxnId="{1CB7492A-62D5-4193-A233-B1BC292D35B5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A58D8BA0-8143-4C0B-8DA1-E91B274324BE}" type="sibTrans" cxnId="{1CB7492A-62D5-4193-A233-B1BC292D35B5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5CAFC6BE-D47D-497D-9661-F8D0B13CCB60}">
      <dgm:prSet phldrT="[텍스트]"/>
      <dgm:spPr/>
      <dgm:t>
        <a:bodyPr/>
        <a:lstStyle/>
        <a:p>
          <a:pPr latinLnBrk="1"/>
          <a:r>
            <a:rPr lang="ko-KR" altLang="en-US" b="1" dirty="0" smtClean="0"/>
            <a:t>완충작용</a:t>
          </a:r>
          <a:endParaRPr lang="ko-KR" altLang="en-US" b="1" dirty="0"/>
        </a:p>
      </dgm:t>
    </dgm:pt>
    <dgm:pt modelId="{EDDABA78-906F-4B24-8138-E69169DC0C37}" type="parTrans" cxnId="{4B05487E-3B7D-4F24-B6FA-11D1A41BC0E0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EF22BC16-7CEA-41BF-9867-6E817D588CF2}" type="sibTrans" cxnId="{4B05487E-3B7D-4F24-B6FA-11D1A41BC0E0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791D4612-316D-4ED0-8715-71F85C925982}">
      <dgm:prSet phldrT="[텍스트]"/>
      <dgm:spPr/>
      <dgm:t>
        <a:bodyPr/>
        <a:lstStyle/>
        <a:p>
          <a:pPr latinLnBrk="1"/>
          <a:r>
            <a:rPr lang="ko-KR" altLang="en-US" b="1" dirty="0" smtClean="0"/>
            <a:t>보습효과</a:t>
          </a:r>
          <a:endParaRPr lang="ko-KR" altLang="en-US" b="1" dirty="0"/>
        </a:p>
      </dgm:t>
    </dgm:pt>
    <dgm:pt modelId="{98DEE996-857E-4BFB-89B4-43C195BEE075}" type="parTrans" cxnId="{F0967CC9-E72A-4ED1-BC5A-2546B160BDDE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DC64A889-60DB-4EE4-9551-F187BD48C320}" type="sibTrans" cxnId="{F0967CC9-E72A-4ED1-BC5A-2546B160BDDE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D4EA27AA-E3B5-4A06-AD3B-06C0779DD570}">
      <dgm:prSet phldrT="[텍스트]"/>
      <dgm:spPr/>
      <dgm:t>
        <a:bodyPr/>
        <a:lstStyle/>
        <a:p>
          <a:pPr latinLnBrk="1"/>
          <a:r>
            <a:rPr lang="ko-KR" altLang="en-US" b="1" dirty="0" smtClean="0"/>
            <a:t>유해동물출현</a:t>
          </a:r>
          <a:endParaRPr lang="en-US" altLang="ko-KR" b="1" dirty="0" smtClean="0"/>
        </a:p>
      </dgm:t>
    </dgm:pt>
    <dgm:pt modelId="{13884E93-29ED-4681-88E2-9ED232E64659}" type="parTrans" cxnId="{5F110102-4233-4DE3-8690-19688C735DE8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C770F6B7-3AEE-45B3-B703-649E71E206BA}" type="sibTrans" cxnId="{5F110102-4233-4DE3-8690-19688C735DE8}">
      <dgm:prSet/>
      <dgm:spPr/>
      <dgm:t>
        <a:bodyPr/>
        <a:lstStyle/>
        <a:p>
          <a:pPr latinLnBrk="1"/>
          <a:endParaRPr lang="ko-KR" altLang="en-US" b="1">
            <a:solidFill>
              <a:schemeClr val="tx1">
                <a:alpha val="97000"/>
              </a:schemeClr>
            </a:solidFill>
          </a:endParaRPr>
        </a:p>
      </dgm:t>
    </dgm:pt>
    <dgm:pt modelId="{958921FB-BC2F-4926-9C2F-CAE1D5197EEB}" type="pres">
      <dgm:prSet presAssocID="{1600F02C-2F89-42F1-AC9A-E5338552EB5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3D63DFB-AC0F-40C9-A8A9-FE66C0FD4839}" type="pres">
      <dgm:prSet presAssocID="{19E65A95-556B-4E24-9BB6-566103A3C602}" presName="root" presStyleCnt="0"/>
      <dgm:spPr/>
      <dgm:t>
        <a:bodyPr/>
        <a:lstStyle/>
        <a:p>
          <a:pPr latinLnBrk="1"/>
          <a:endParaRPr lang="ko-KR" altLang="en-US"/>
        </a:p>
      </dgm:t>
    </dgm:pt>
    <dgm:pt modelId="{95E88EDD-3719-41AB-8371-916C3FBE85DE}" type="pres">
      <dgm:prSet presAssocID="{19E65A95-556B-4E24-9BB6-566103A3C602}" presName="rootComposite" presStyleCnt="0"/>
      <dgm:spPr/>
      <dgm:t>
        <a:bodyPr/>
        <a:lstStyle/>
        <a:p>
          <a:pPr latinLnBrk="1"/>
          <a:endParaRPr lang="ko-KR" altLang="en-US"/>
        </a:p>
      </dgm:t>
    </dgm:pt>
    <dgm:pt modelId="{A5052D7F-CF3E-46D2-A64D-6A33DA891309}" type="pres">
      <dgm:prSet presAssocID="{19E65A95-556B-4E24-9BB6-566103A3C602}" presName="rootText" presStyleLbl="node1" presStyleIdx="0" presStyleCnt="2" custLinFactNeighborX="-72886" custLinFactNeighborY="1628"/>
      <dgm:spPr/>
      <dgm:t>
        <a:bodyPr/>
        <a:lstStyle/>
        <a:p>
          <a:pPr latinLnBrk="1"/>
          <a:endParaRPr lang="ko-KR" altLang="en-US"/>
        </a:p>
      </dgm:t>
    </dgm:pt>
    <dgm:pt modelId="{965A95D6-98A3-40F2-8BBE-CF28A888515F}" type="pres">
      <dgm:prSet presAssocID="{19E65A95-556B-4E24-9BB6-566103A3C602}" presName="rootConnector" presStyleLbl="node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C5D011D0-6B02-41BD-A7F8-52C8A3A3ACFA}" type="pres">
      <dgm:prSet presAssocID="{19E65A95-556B-4E24-9BB6-566103A3C602}" presName="childShape" presStyleCnt="0"/>
      <dgm:spPr/>
      <dgm:t>
        <a:bodyPr/>
        <a:lstStyle/>
        <a:p>
          <a:pPr latinLnBrk="1"/>
          <a:endParaRPr lang="ko-KR" altLang="en-US"/>
        </a:p>
      </dgm:t>
    </dgm:pt>
    <dgm:pt modelId="{4CCD0628-64FC-44E3-AA77-DE7FF260B735}" type="pres">
      <dgm:prSet presAssocID="{152AD49D-6282-4C2B-AFAF-6C50A097C493}" presName="Name13" presStyleLbl="parChTrans1D2" presStyleIdx="0" presStyleCnt="8"/>
      <dgm:spPr/>
      <dgm:t>
        <a:bodyPr/>
        <a:lstStyle/>
        <a:p>
          <a:pPr latinLnBrk="1"/>
          <a:endParaRPr lang="ko-KR" altLang="en-US"/>
        </a:p>
      </dgm:t>
    </dgm:pt>
    <dgm:pt modelId="{62B7CF1C-9784-4F10-935B-88FA4FF8F0F1}" type="pres">
      <dgm:prSet presAssocID="{72DBAD66-6957-4AE3-AC3D-95C04962C671}" presName="childText" presStyleLbl="bgAcc1" presStyleIdx="0" presStyleCnt="8" custLinFactNeighborX="-41396" custLinFactNeighborY="506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DB29528-7F19-4529-B8ED-53AC45251174}" type="pres">
      <dgm:prSet presAssocID="{9CE753E7-1962-4801-88BF-991DCA6A4433}" presName="Name13" presStyleLbl="parChTrans1D2" presStyleIdx="1" presStyleCnt="8"/>
      <dgm:spPr/>
      <dgm:t>
        <a:bodyPr/>
        <a:lstStyle/>
        <a:p>
          <a:pPr latinLnBrk="1"/>
          <a:endParaRPr lang="ko-KR" altLang="en-US"/>
        </a:p>
      </dgm:t>
    </dgm:pt>
    <dgm:pt modelId="{61FEC104-6A81-423F-9887-DFB13B2846A3}" type="pres">
      <dgm:prSet presAssocID="{5E8CEABF-0AC0-483D-B96D-5836AFA98934}" presName="childText" presStyleLbl="bgAcc1" presStyleIdx="1" presStyleCnt="8" custLinFactNeighborX="-41396" custLinFactNeighborY="-40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767B6FE-35C5-4550-96DE-FB0EDAE8A3BF}" type="pres">
      <dgm:prSet presAssocID="{6BC2AD3C-E460-4AF1-9CB0-DB7552E72FE9}" presName="Name13" presStyleLbl="parChTrans1D2" presStyleIdx="2" presStyleCnt="8"/>
      <dgm:spPr/>
      <dgm:t>
        <a:bodyPr/>
        <a:lstStyle/>
        <a:p>
          <a:pPr latinLnBrk="1"/>
          <a:endParaRPr lang="ko-KR" altLang="en-US"/>
        </a:p>
      </dgm:t>
    </dgm:pt>
    <dgm:pt modelId="{A1621806-0E90-4C79-881F-1269FAE79228}" type="pres">
      <dgm:prSet presAssocID="{35D7187F-9CF6-4AA2-8DD7-6DA93FA9C573}" presName="childText" presStyleLbl="bgAcc1" presStyleIdx="2" presStyleCnt="8" custLinFactNeighborX="-41396" custLinFactNeighborY="-28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CB983B8-7E47-441B-B40D-BF44307073A2}" type="pres">
      <dgm:prSet presAssocID="{EDDABA78-906F-4B24-8138-E69169DC0C37}" presName="Name13" presStyleLbl="parChTrans1D2" presStyleIdx="3" presStyleCnt="8"/>
      <dgm:spPr/>
      <dgm:t>
        <a:bodyPr/>
        <a:lstStyle/>
        <a:p>
          <a:pPr latinLnBrk="1"/>
          <a:endParaRPr lang="ko-KR" altLang="en-US"/>
        </a:p>
      </dgm:t>
    </dgm:pt>
    <dgm:pt modelId="{FBE4E527-623E-4B7C-8C8D-4087AFADF810}" type="pres">
      <dgm:prSet presAssocID="{5CAFC6BE-D47D-497D-9661-F8D0B13CCB60}" presName="childText" presStyleLbl="bgAcc1" presStyleIdx="3" presStyleCnt="8" custLinFactNeighborX="-41396" custLinFactNeighborY="-28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7252433-D2BD-45D0-AA8F-81DC2FA92AB3}" type="pres">
      <dgm:prSet presAssocID="{98DEE996-857E-4BFB-89B4-43C195BEE075}" presName="Name13" presStyleLbl="parChTrans1D2" presStyleIdx="4" presStyleCnt="8"/>
      <dgm:spPr/>
      <dgm:t>
        <a:bodyPr/>
        <a:lstStyle/>
        <a:p>
          <a:pPr latinLnBrk="1"/>
          <a:endParaRPr lang="ko-KR" altLang="en-US"/>
        </a:p>
      </dgm:t>
    </dgm:pt>
    <dgm:pt modelId="{7CAEACCD-96A0-4F8F-A43A-65DE96841961}" type="pres">
      <dgm:prSet presAssocID="{791D4612-316D-4ED0-8715-71F85C925982}" presName="childText" presStyleLbl="bgAcc1" presStyleIdx="4" presStyleCnt="8" custLinFactNeighborX="-41396" custLinFactNeighborY="-28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1DD67F9-B3F6-45ED-B288-4BD2116D8287}" type="pres">
      <dgm:prSet presAssocID="{C51DBC7F-0097-4725-8DB5-DBD57DB02C40}" presName="root" presStyleCnt="0"/>
      <dgm:spPr/>
      <dgm:t>
        <a:bodyPr/>
        <a:lstStyle/>
        <a:p>
          <a:pPr latinLnBrk="1"/>
          <a:endParaRPr lang="ko-KR" altLang="en-US"/>
        </a:p>
      </dgm:t>
    </dgm:pt>
    <dgm:pt modelId="{69B2535A-242A-4952-B218-E8391C7B0053}" type="pres">
      <dgm:prSet presAssocID="{C51DBC7F-0097-4725-8DB5-DBD57DB02C40}" presName="rootComposite" presStyleCnt="0"/>
      <dgm:spPr/>
      <dgm:t>
        <a:bodyPr/>
        <a:lstStyle/>
        <a:p>
          <a:pPr latinLnBrk="1"/>
          <a:endParaRPr lang="ko-KR" altLang="en-US"/>
        </a:p>
      </dgm:t>
    </dgm:pt>
    <dgm:pt modelId="{C3D53BC5-4830-43AD-9CDC-C4B46A48B13D}" type="pres">
      <dgm:prSet presAssocID="{C51DBC7F-0097-4725-8DB5-DBD57DB02C40}" presName="rootText" presStyleLbl="node1" presStyleIdx="1" presStyleCnt="2" custLinFactNeighborX="3157" custLinFactNeighborY="-346"/>
      <dgm:spPr/>
      <dgm:t>
        <a:bodyPr/>
        <a:lstStyle/>
        <a:p>
          <a:pPr latinLnBrk="1"/>
          <a:endParaRPr lang="ko-KR" altLang="en-US"/>
        </a:p>
      </dgm:t>
    </dgm:pt>
    <dgm:pt modelId="{82920FAB-F642-4046-9DA0-C1206549B7F7}" type="pres">
      <dgm:prSet presAssocID="{C51DBC7F-0097-4725-8DB5-DBD57DB02C40}" presName="rootConnector" presStyleLbl="node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28665836-A16F-43AC-AF76-8A0E1D0F6DA9}" type="pres">
      <dgm:prSet presAssocID="{C51DBC7F-0097-4725-8DB5-DBD57DB02C40}" presName="childShape" presStyleCnt="0"/>
      <dgm:spPr/>
      <dgm:t>
        <a:bodyPr/>
        <a:lstStyle/>
        <a:p>
          <a:pPr latinLnBrk="1"/>
          <a:endParaRPr lang="ko-KR" altLang="en-US"/>
        </a:p>
      </dgm:t>
    </dgm:pt>
    <dgm:pt modelId="{9F776AB7-D8A3-4B63-A599-3A2650B960FC}" type="pres">
      <dgm:prSet presAssocID="{C64C72C9-8BD9-4683-9D5E-CDC2F7A6E57C}" presName="Name13" presStyleLbl="parChTrans1D2" presStyleIdx="5" presStyleCnt="8"/>
      <dgm:spPr/>
      <dgm:t>
        <a:bodyPr/>
        <a:lstStyle/>
        <a:p>
          <a:pPr latinLnBrk="1"/>
          <a:endParaRPr lang="ko-KR" altLang="en-US"/>
        </a:p>
      </dgm:t>
    </dgm:pt>
    <dgm:pt modelId="{7E80FCAF-4FCE-4854-8BF7-F02474859ABA}" type="pres">
      <dgm:prSet presAssocID="{4C57C8E6-5217-49FE-A10C-C1B981F546F6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0680761-C9A9-4903-9408-5CCD3F5E055C}" type="pres">
      <dgm:prSet presAssocID="{6A3D7AA6-6556-47DC-877A-3B722B6093ED}" presName="Name13" presStyleLbl="parChTrans1D2" presStyleIdx="6" presStyleCnt="8"/>
      <dgm:spPr/>
      <dgm:t>
        <a:bodyPr/>
        <a:lstStyle/>
        <a:p>
          <a:pPr latinLnBrk="1"/>
          <a:endParaRPr lang="ko-KR" altLang="en-US"/>
        </a:p>
      </dgm:t>
    </dgm:pt>
    <dgm:pt modelId="{C9601649-3128-4C2F-AD9B-FF407FFDE81B}" type="pres">
      <dgm:prSet presAssocID="{9BF409E8-BAAC-4AD8-8409-A5EB781AC14B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C2E245B-CBB8-4863-A5F7-A06F9ED54EE5}" type="pres">
      <dgm:prSet presAssocID="{13884E93-29ED-4681-88E2-9ED232E64659}" presName="Name13" presStyleLbl="parChTrans1D2" presStyleIdx="7" presStyleCnt="8"/>
      <dgm:spPr/>
      <dgm:t>
        <a:bodyPr/>
        <a:lstStyle/>
        <a:p>
          <a:pPr latinLnBrk="1"/>
          <a:endParaRPr lang="ko-KR" altLang="en-US"/>
        </a:p>
      </dgm:t>
    </dgm:pt>
    <dgm:pt modelId="{C2D6761A-6D0D-419E-A7A4-BD6304445FFC}" type="pres">
      <dgm:prSet presAssocID="{D4EA27AA-E3B5-4A06-AD3B-06C0779DD570}" presName="childText" presStyleLbl="bgAcc1" presStyleIdx="7" presStyleCnt="8" custScaleX="1379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D17DB62-424A-44E7-8134-8B048556B2D9}" srcId="{1600F02C-2F89-42F1-AC9A-E5338552EB53}" destId="{19E65A95-556B-4E24-9BB6-566103A3C602}" srcOrd="0" destOrd="0" parTransId="{11E4FC30-FF85-4AB2-88A5-96F93FED8EC6}" sibTransId="{E6F3B2FC-D7C3-4922-82D7-4CE98A52432A}"/>
    <dgm:cxn modelId="{B9C092A9-CD87-4E43-8844-E40D18AFD348}" type="presOf" srcId="{5CAFC6BE-D47D-497D-9661-F8D0B13CCB60}" destId="{FBE4E527-623E-4B7C-8C8D-4087AFADF810}" srcOrd="0" destOrd="0" presId="urn:microsoft.com/office/officeart/2005/8/layout/hierarchy3"/>
    <dgm:cxn modelId="{937115FA-F014-AB4F-A7D0-388AB320719C}" type="presOf" srcId="{98DEE996-857E-4BFB-89B4-43C195BEE075}" destId="{07252433-D2BD-45D0-AA8F-81DC2FA92AB3}" srcOrd="0" destOrd="0" presId="urn:microsoft.com/office/officeart/2005/8/layout/hierarchy3"/>
    <dgm:cxn modelId="{4A917F72-ECEE-4A57-986D-12426395FA58}" srcId="{C51DBC7F-0097-4725-8DB5-DBD57DB02C40}" destId="{9BF409E8-BAAC-4AD8-8409-A5EB781AC14B}" srcOrd="1" destOrd="0" parTransId="{6A3D7AA6-6556-47DC-877A-3B722B6093ED}" sibTransId="{AED625CA-0902-4E01-BD45-1A88FBD52A5C}"/>
    <dgm:cxn modelId="{E0A375F2-1FC2-9247-B9C7-665E43D13C40}" type="presOf" srcId="{72DBAD66-6957-4AE3-AC3D-95C04962C671}" destId="{62B7CF1C-9784-4F10-935B-88FA4FF8F0F1}" srcOrd="0" destOrd="0" presId="urn:microsoft.com/office/officeart/2005/8/layout/hierarchy3"/>
    <dgm:cxn modelId="{42658756-F309-4D22-B3FE-E2D348404782}" srcId="{C51DBC7F-0097-4725-8DB5-DBD57DB02C40}" destId="{4C57C8E6-5217-49FE-A10C-C1B981F546F6}" srcOrd="0" destOrd="0" parTransId="{C64C72C9-8BD9-4683-9D5E-CDC2F7A6E57C}" sibTransId="{0C57347F-A5A2-4048-BE77-3214B465305B}"/>
    <dgm:cxn modelId="{21CF25D9-563A-394C-83A7-91904AB0F14C}" type="presOf" srcId="{4C57C8E6-5217-49FE-A10C-C1B981F546F6}" destId="{7E80FCAF-4FCE-4854-8BF7-F02474859ABA}" srcOrd="0" destOrd="0" presId="urn:microsoft.com/office/officeart/2005/8/layout/hierarchy3"/>
    <dgm:cxn modelId="{02A155A3-D2F5-5445-BE00-E8383E6EF3DB}" type="presOf" srcId="{6A3D7AA6-6556-47DC-877A-3B722B6093ED}" destId="{B0680761-C9A9-4903-9408-5CCD3F5E055C}" srcOrd="0" destOrd="0" presId="urn:microsoft.com/office/officeart/2005/8/layout/hierarchy3"/>
    <dgm:cxn modelId="{E55BD796-7F03-774F-842F-E9E3383F0EF0}" type="presOf" srcId="{C64C72C9-8BD9-4683-9D5E-CDC2F7A6E57C}" destId="{9F776AB7-D8A3-4B63-A599-3A2650B960FC}" srcOrd="0" destOrd="0" presId="urn:microsoft.com/office/officeart/2005/8/layout/hierarchy3"/>
    <dgm:cxn modelId="{7F351C61-98C9-6A4F-A4D7-573BB55A2DC7}" type="presOf" srcId="{D4EA27AA-E3B5-4A06-AD3B-06C0779DD570}" destId="{C2D6761A-6D0D-419E-A7A4-BD6304445FFC}" srcOrd="0" destOrd="0" presId="urn:microsoft.com/office/officeart/2005/8/layout/hierarchy3"/>
    <dgm:cxn modelId="{F0967CC9-E72A-4ED1-BC5A-2546B160BDDE}" srcId="{19E65A95-556B-4E24-9BB6-566103A3C602}" destId="{791D4612-316D-4ED0-8715-71F85C925982}" srcOrd="4" destOrd="0" parTransId="{98DEE996-857E-4BFB-89B4-43C195BEE075}" sibTransId="{DC64A889-60DB-4EE4-9551-F187BD48C320}"/>
    <dgm:cxn modelId="{1CB7492A-62D5-4193-A233-B1BC292D35B5}" srcId="{19E65A95-556B-4E24-9BB6-566103A3C602}" destId="{35D7187F-9CF6-4AA2-8DD7-6DA93FA9C573}" srcOrd="2" destOrd="0" parTransId="{6BC2AD3C-E460-4AF1-9CB0-DB7552E72FE9}" sibTransId="{A58D8BA0-8143-4C0B-8DA1-E91B274324BE}"/>
    <dgm:cxn modelId="{5577D093-1A8E-7C41-8F4F-3824FC696B54}" type="presOf" srcId="{C51DBC7F-0097-4725-8DB5-DBD57DB02C40}" destId="{82920FAB-F642-4046-9DA0-C1206549B7F7}" srcOrd="1" destOrd="0" presId="urn:microsoft.com/office/officeart/2005/8/layout/hierarchy3"/>
    <dgm:cxn modelId="{2F6C620F-6D9B-7549-87E1-D71BE65EDAAA}" type="presOf" srcId="{19E65A95-556B-4E24-9BB6-566103A3C602}" destId="{A5052D7F-CF3E-46D2-A64D-6A33DA891309}" srcOrd="0" destOrd="0" presId="urn:microsoft.com/office/officeart/2005/8/layout/hierarchy3"/>
    <dgm:cxn modelId="{13FB449F-4EB2-41A7-9FE4-E0883AEE0B83}" srcId="{19E65A95-556B-4E24-9BB6-566103A3C602}" destId="{5E8CEABF-0AC0-483D-B96D-5836AFA98934}" srcOrd="1" destOrd="0" parTransId="{9CE753E7-1962-4801-88BF-991DCA6A4433}" sibTransId="{CB6B2F4E-9547-421B-9A6D-8E827E260C64}"/>
    <dgm:cxn modelId="{682D29CC-84B5-3C4E-9BC5-6012D27A1166}" type="presOf" srcId="{9CE753E7-1962-4801-88BF-991DCA6A4433}" destId="{2DB29528-7F19-4529-B8ED-53AC45251174}" srcOrd="0" destOrd="0" presId="urn:microsoft.com/office/officeart/2005/8/layout/hierarchy3"/>
    <dgm:cxn modelId="{871793EB-248B-D44F-8B55-6C9490D4B47F}" type="presOf" srcId="{152AD49D-6282-4C2B-AFAF-6C50A097C493}" destId="{4CCD0628-64FC-44E3-AA77-DE7FF260B735}" srcOrd="0" destOrd="0" presId="urn:microsoft.com/office/officeart/2005/8/layout/hierarchy3"/>
    <dgm:cxn modelId="{DE222F1A-1559-6043-8777-5C37804EF34E}" type="presOf" srcId="{C51DBC7F-0097-4725-8DB5-DBD57DB02C40}" destId="{C3D53BC5-4830-43AD-9CDC-C4B46A48B13D}" srcOrd="0" destOrd="0" presId="urn:microsoft.com/office/officeart/2005/8/layout/hierarchy3"/>
    <dgm:cxn modelId="{A4C66EBF-E1C6-4FDC-B9E6-F1BF347069B2}" srcId="{19E65A95-556B-4E24-9BB6-566103A3C602}" destId="{72DBAD66-6957-4AE3-AC3D-95C04962C671}" srcOrd="0" destOrd="0" parTransId="{152AD49D-6282-4C2B-AFAF-6C50A097C493}" sibTransId="{7627D98A-F611-4DBB-AF10-EFD6DEEF0969}"/>
    <dgm:cxn modelId="{919A55E5-FEE3-ED43-A6E1-A325665FC314}" type="presOf" srcId="{35D7187F-9CF6-4AA2-8DD7-6DA93FA9C573}" destId="{A1621806-0E90-4C79-881F-1269FAE79228}" srcOrd="0" destOrd="0" presId="urn:microsoft.com/office/officeart/2005/8/layout/hierarchy3"/>
    <dgm:cxn modelId="{F658D1F4-D289-F341-93A2-E2E6EFE76760}" type="presOf" srcId="{1600F02C-2F89-42F1-AC9A-E5338552EB53}" destId="{958921FB-BC2F-4926-9C2F-CAE1D5197EEB}" srcOrd="0" destOrd="0" presId="urn:microsoft.com/office/officeart/2005/8/layout/hierarchy3"/>
    <dgm:cxn modelId="{FA6E6CAD-2FD1-7348-9198-A5A8EE3C9653}" type="presOf" srcId="{9BF409E8-BAAC-4AD8-8409-A5EB781AC14B}" destId="{C9601649-3128-4C2F-AD9B-FF407FFDE81B}" srcOrd="0" destOrd="0" presId="urn:microsoft.com/office/officeart/2005/8/layout/hierarchy3"/>
    <dgm:cxn modelId="{ED638E45-62C4-7241-955E-2A52AF175BA7}" type="presOf" srcId="{6BC2AD3C-E460-4AF1-9CB0-DB7552E72FE9}" destId="{3767B6FE-35C5-4550-96DE-FB0EDAE8A3BF}" srcOrd="0" destOrd="0" presId="urn:microsoft.com/office/officeart/2005/8/layout/hierarchy3"/>
    <dgm:cxn modelId="{FB678656-84F7-4F4A-9108-7079F4755455}" type="presOf" srcId="{791D4612-316D-4ED0-8715-71F85C925982}" destId="{7CAEACCD-96A0-4F8F-A43A-65DE96841961}" srcOrd="0" destOrd="0" presId="urn:microsoft.com/office/officeart/2005/8/layout/hierarchy3"/>
    <dgm:cxn modelId="{4B05487E-3B7D-4F24-B6FA-11D1A41BC0E0}" srcId="{19E65A95-556B-4E24-9BB6-566103A3C602}" destId="{5CAFC6BE-D47D-497D-9661-F8D0B13CCB60}" srcOrd="3" destOrd="0" parTransId="{EDDABA78-906F-4B24-8138-E69169DC0C37}" sibTransId="{EF22BC16-7CEA-41BF-9867-6E817D588CF2}"/>
    <dgm:cxn modelId="{6741EB30-1002-BD46-BF79-0D3B4A589DC1}" type="presOf" srcId="{13884E93-29ED-4681-88E2-9ED232E64659}" destId="{AC2E245B-CBB8-4863-A5F7-A06F9ED54EE5}" srcOrd="0" destOrd="0" presId="urn:microsoft.com/office/officeart/2005/8/layout/hierarchy3"/>
    <dgm:cxn modelId="{C81159CF-FA53-CC4A-AE34-53CF5A3EC720}" type="presOf" srcId="{19E65A95-556B-4E24-9BB6-566103A3C602}" destId="{965A95D6-98A3-40F2-8BBE-CF28A888515F}" srcOrd="1" destOrd="0" presId="urn:microsoft.com/office/officeart/2005/8/layout/hierarchy3"/>
    <dgm:cxn modelId="{583276F7-116E-A64A-B32F-E67CFF281F57}" type="presOf" srcId="{EDDABA78-906F-4B24-8138-E69169DC0C37}" destId="{CCB983B8-7E47-441B-B40D-BF44307073A2}" srcOrd="0" destOrd="0" presId="urn:microsoft.com/office/officeart/2005/8/layout/hierarchy3"/>
    <dgm:cxn modelId="{11305499-0128-4CDB-8FA7-E4FFDCF43282}" srcId="{1600F02C-2F89-42F1-AC9A-E5338552EB53}" destId="{C51DBC7F-0097-4725-8DB5-DBD57DB02C40}" srcOrd="1" destOrd="0" parTransId="{C97D3CCF-7A0F-4375-BAB4-0E3B1EF93901}" sibTransId="{4CDB3AF7-1DC0-4517-89E0-91C8FCBBFE4B}"/>
    <dgm:cxn modelId="{5F110102-4233-4DE3-8690-19688C735DE8}" srcId="{C51DBC7F-0097-4725-8DB5-DBD57DB02C40}" destId="{D4EA27AA-E3B5-4A06-AD3B-06C0779DD570}" srcOrd="2" destOrd="0" parTransId="{13884E93-29ED-4681-88E2-9ED232E64659}" sibTransId="{C770F6B7-3AEE-45B3-B703-649E71E206BA}"/>
    <dgm:cxn modelId="{BCED85C9-F8E4-7E49-AD0D-BCD74530993E}" type="presOf" srcId="{5E8CEABF-0AC0-483D-B96D-5836AFA98934}" destId="{61FEC104-6A81-423F-9887-DFB13B2846A3}" srcOrd="0" destOrd="0" presId="urn:microsoft.com/office/officeart/2005/8/layout/hierarchy3"/>
    <dgm:cxn modelId="{AF6B1442-634D-E842-8448-6E770C498E70}" type="presParOf" srcId="{958921FB-BC2F-4926-9C2F-CAE1D5197EEB}" destId="{13D63DFB-AC0F-40C9-A8A9-FE66C0FD4839}" srcOrd="0" destOrd="0" presId="urn:microsoft.com/office/officeart/2005/8/layout/hierarchy3"/>
    <dgm:cxn modelId="{A71E0876-2EF8-2045-B466-55F124BB4F06}" type="presParOf" srcId="{13D63DFB-AC0F-40C9-A8A9-FE66C0FD4839}" destId="{95E88EDD-3719-41AB-8371-916C3FBE85DE}" srcOrd="0" destOrd="0" presId="urn:microsoft.com/office/officeart/2005/8/layout/hierarchy3"/>
    <dgm:cxn modelId="{B857057B-4AEB-E340-9E50-78F1740FF1C7}" type="presParOf" srcId="{95E88EDD-3719-41AB-8371-916C3FBE85DE}" destId="{A5052D7F-CF3E-46D2-A64D-6A33DA891309}" srcOrd="0" destOrd="0" presId="urn:microsoft.com/office/officeart/2005/8/layout/hierarchy3"/>
    <dgm:cxn modelId="{78EA268B-46C7-5E4F-B1D3-639CF3B5D83F}" type="presParOf" srcId="{95E88EDD-3719-41AB-8371-916C3FBE85DE}" destId="{965A95D6-98A3-40F2-8BBE-CF28A888515F}" srcOrd="1" destOrd="0" presId="urn:microsoft.com/office/officeart/2005/8/layout/hierarchy3"/>
    <dgm:cxn modelId="{CB4EE4A7-27A9-A745-ABA7-AA1A8E552A52}" type="presParOf" srcId="{13D63DFB-AC0F-40C9-A8A9-FE66C0FD4839}" destId="{C5D011D0-6B02-41BD-A7F8-52C8A3A3ACFA}" srcOrd="1" destOrd="0" presId="urn:microsoft.com/office/officeart/2005/8/layout/hierarchy3"/>
    <dgm:cxn modelId="{CEDCA899-463B-504B-A1E8-31E1AB055682}" type="presParOf" srcId="{C5D011D0-6B02-41BD-A7F8-52C8A3A3ACFA}" destId="{4CCD0628-64FC-44E3-AA77-DE7FF260B735}" srcOrd="0" destOrd="0" presId="urn:microsoft.com/office/officeart/2005/8/layout/hierarchy3"/>
    <dgm:cxn modelId="{27004D79-FC6A-814C-94B5-0B02960CAD8F}" type="presParOf" srcId="{C5D011D0-6B02-41BD-A7F8-52C8A3A3ACFA}" destId="{62B7CF1C-9784-4F10-935B-88FA4FF8F0F1}" srcOrd="1" destOrd="0" presId="urn:microsoft.com/office/officeart/2005/8/layout/hierarchy3"/>
    <dgm:cxn modelId="{237FAAE1-4B83-634D-B6D4-A1F8B7CDBD00}" type="presParOf" srcId="{C5D011D0-6B02-41BD-A7F8-52C8A3A3ACFA}" destId="{2DB29528-7F19-4529-B8ED-53AC45251174}" srcOrd="2" destOrd="0" presId="urn:microsoft.com/office/officeart/2005/8/layout/hierarchy3"/>
    <dgm:cxn modelId="{4965ECF0-ACFB-9B4C-9172-BFBB61D90223}" type="presParOf" srcId="{C5D011D0-6B02-41BD-A7F8-52C8A3A3ACFA}" destId="{61FEC104-6A81-423F-9887-DFB13B2846A3}" srcOrd="3" destOrd="0" presId="urn:microsoft.com/office/officeart/2005/8/layout/hierarchy3"/>
    <dgm:cxn modelId="{B95B02AE-43B3-324D-8D84-13F9A0E2ECF9}" type="presParOf" srcId="{C5D011D0-6B02-41BD-A7F8-52C8A3A3ACFA}" destId="{3767B6FE-35C5-4550-96DE-FB0EDAE8A3BF}" srcOrd="4" destOrd="0" presId="urn:microsoft.com/office/officeart/2005/8/layout/hierarchy3"/>
    <dgm:cxn modelId="{D6404400-19C6-2A4C-8A25-E8A2AB71EE4F}" type="presParOf" srcId="{C5D011D0-6B02-41BD-A7F8-52C8A3A3ACFA}" destId="{A1621806-0E90-4C79-881F-1269FAE79228}" srcOrd="5" destOrd="0" presId="urn:microsoft.com/office/officeart/2005/8/layout/hierarchy3"/>
    <dgm:cxn modelId="{44705AC9-BE35-7C4A-83F0-F6646C2B64BF}" type="presParOf" srcId="{C5D011D0-6B02-41BD-A7F8-52C8A3A3ACFA}" destId="{CCB983B8-7E47-441B-B40D-BF44307073A2}" srcOrd="6" destOrd="0" presId="urn:microsoft.com/office/officeart/2005/8/layout/hierarchy3"/>
    <dgm:cxn modelId="{23F14B44-26EE-A34A-B215-9AEA652A4262}" type="presParOf" srcId="{C5D011D0-6B02-41BD-A7F8-52C8A3A3ACFA}" destId="{FBE4E527-623E-4B7C-8C8D-4087AFADF810}" srcOrd="7" destOrd="0" presId="urn:microsoft.com/office/officeart/2005/8/layout/hierarchy3"/>
    <dgm:cxn modelId="{2F756BC6-F703-6048-886E-A3ACDCF8E13E}" type="presParOf" srcId="{C5D011D0-6B02-41BD-A7F8-52C8A3A3ACFA}" destId="{07252433-D2BD-45D0-AA8F-81DC2FA92AB3}" srcOrd="8" destOrd="0" presId="urn:microsoft.com/office/officeart/2005/8/layout/hierarchy3"/>
    <dgm:cxn modelId="{0C4CA039-3B34-F04E-AD23-8310F615BA12}" type="presParOf" srcId="{C5D011D0-6B02-41BD-A7F8-52C8A3A3ACFA}" destId="{7CAEACCD-96A0-4F8F-A43A-65DE96841961}" srcOrd="9" destOrd="0" presId="urn:microsoft.com/office/officeart/2005/8/layout/hierarchy3"/>
    <dgm:cxn modelId="{E040DEEE-310D-AD46-8880-DFC78E51DF79}" type="presParOf" srcId="{958921FB-BC2F-4926-9C2F-CAE1D5197EEB}" destId="{D1DD67F9-B3F6-45ED-B288-4BD2116D8287}" srcOrd="1" destOrd="0" presId="urn:microsoft.com/office/officeart/2005/8/layout/hierarchy3"/>
    <dgm:cxn modelId="{049AF2D9-0A88-6647-8B6D-CA23A078BF18}" type="presParOf" srcId="{D1DD67F9-B3F6-45ED-B288-4BD2116D8287}" destId="{69B2535A-242A-4952-B218-E8391C7B0053}" srcOrd="0" destOrd="0" presId="urn:microsoft.com/office/officeart/2005/8/layout/hierarchy3"/>
    <dgm:cxn modelId="{D010C2F1-710E-ED47-8AD4-511F63B29016}" type="presParOf" srcId="{69B2535A-242A-4952-B218-E8391C7B0053}" destId="{C3D53BC5-4830-43AD-9CDC-C4B46A48B13D}" srcOrd="0" destOrd="0" presId="urn:microsoft.com/office/officeart/2005/8/layout/hierarchy3"/>
    <dgm:cxn modelId="{6D99F898-FA11-4644-8BE9-5F42924AD54D}" type="presParOf" srcId="{69B2535A-242A-4952-B218-E8391C7B0053}" destId="{82920FAB-F642-4046-9DA0-C1206549B7F7}" srcOrd="1" destOrd="0" presId="urn:microsoft.com/office/officeart/2005/8/layout/hierarchy3"/>
    <dgm:cxn modelId="{C8C73D37-10AD-CD44-8B7F-6561516ED5A1}" type="presParOf" srcId="{D1DD67F9-B3F6-45ED-B288-4BD2116D8287}" destId="{28665836-A16F-43AC-AF76-8A0E1D0F6DA9}" srcOrd="1" destOrd="0" presId="urn:microsoft.com/office/officeart/2005/8/layout/hierarchy3"/>
    <dgm:cxn modelId="{EF3EFC43-DDE6-4045-BF34-0C10C5F064B7}" type="presParOf" srcId="{28665836-A16F-43AC-AF76-8A0E1D0F6DA9}" destId="{9F776AB7-D8A3-4B63-A599-3A2650B960FC}" srcOrd="0" destOrd="0" presId="urn:microsoft.com/office/officeart/2005/8/layout/hierarchy3"/>
    <dgm:cxn modelId="{240DB9E0-E7AF-2C4B-8A0C-9B7835C3E68F}" type="presParOf" srcId="{28665836-A16F-43AC-AF76-8A0E1D0F6DA9}" destId="{7E80FCAF-4FCE-4854-8BF7-F02474859ABA}" srcOrd="1" destOrd="0" presId="urn:microsoft.com/office/officeart/2005/8/layout/hierarchy3"/>
    <dgm:cxn modelId="{FC78C49A-4022-3040-8E66-25DB08C8F027}" type="presParOf" srcId="{28665836-A16F-43AC-AF76-8A0E1D0F6DA9}" destId="{B0680761-C9A9-4903-9408-5CCD3F5E055C}" srcOrd="2" destOrd="0" presId="urn:microsoft.com/office/officeart/2005/8/layout/hierarchy3"/>
    <dgm:cxn modelId="{720E74FE-B2E0-AB45-9FA1-CB4DE0C4EC81}" type="presParOf" srcId="{28665836-A16F-43AC-AF76-8A0E1D0F6DA9}" destId="{C9601649-3128-4C2F-AD9B-FF407FFDE81B}" srcOrd="3" destOrd="0" presId="urn:microsoft.com/office/officeart/2005/8/layout/hierarchy3"/>
    <dgm:cxn modelId="{8BC4C50A-369D-0747-88A2-AAD93CF919C7}" type="presParOf" srcId="{28665836-A16F-43AC-AF76-8A0E1D0F6DA9}" destId="{AC2E245B-CBB8-4863-A5F7-A06F9ED54EE5}" srcOrd="4" destOrd="0" presId="urn:microsoft.com/office/officeart/2005/8/layout/hierarchy3"/>
    <dgm:cxn modelId="{A55C7901-DB8E-AC48-806E-545A604CFFC4}" type="presParOf" srcId="{28665836-A16F-43AC-AF76-8A0E1D0F6DA9}" destId="{C2D6761A-6D0D-419E-A7A4-BD6304445FF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E81679-9192-4594-A609-EF140A216FD6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pPr latinLnBrk="1"/>
          <a:endParaRPr lang="ko-KR" altLang="en-US"/>
        </a:p>
      </dgm:t>
    </dgm:pt>
    <dgm:pt modelId="{846BC433-B78C-464F-8F39-2D1E7A80DD81}">
      <dgm:prSet phldrT="[텍스트]" custT="1"/>
      <dgm:spPr/>
      <dgm:t>
        <a:bodyPr/>
        <a:lstStyle/>
        <a:p>
          <a:pPr latinLnBrk="1"/>
          <a:r>
            <a:rPr lang="ko-KR" altLang="en-US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녹     비</a:t>
          </a:r>
          <a:endParaRPr lang="ko-KR" altLang="en-US" sz="2000" b="1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6C0EF5-AA12-49C2-B3D3-FC1DEA546B28}" type="parTrans" cxnId="{70C1AC3C-F1DC-48EB-9091-68168CAECAF6}">
      <dgm:prSet/>
      <dgm:spPr/>
      <dgm:t>
        <a:bodyPr/>
        <a:lstStyle/>
        <a:p>
          <a:pPr latinLnBrk="1"/>
          <a:endParaRPr lang="ko-KR" alt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5EA5EA-AFCA-46C8-9355-8EAED15FA364}" type="sibTrans" cxnId="{70C1AC3C-F1DC-48EB-9091-68168CAECAF6}">
      <dgm:prSet/>
      <dgm:spPr/>
      <dgm:t>
        <a:bodyPr/>
        <a:lstStyle/>
        <a:p>
          <a:pPr latinLnBrk="1"/>
          <a:endParaRPr lang="ko-KR" alt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699FAE-5D05-4F81-99A2-FCEB98826B63}">
      <dgm:prSet phldrT="[텍스트]" custT="1"/>
      <dgm:spPr/>
      <dgm:t>
        <a:bodyPr/>
        <a:lstStyle/>
        <a:p>
          <a:pPr latinLnBrk="1"/>
          <a:r>
            <a:rPr lang="ko-KR" altLang="en-US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생물상  다양화</a:t>
          </a:r>
          <a:endParaRPr lang="ko-KR" altLang="en-US" sz="20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70A79D-9939-4F86-BF22-639F037A6719}" type="parTrans" cxnId="{960A52EC-A523-4124-95EA-8FD63C681238}">
      <dgm:prSet/>
      <dgm:spPr/>
      <dgm:t>
        <a:bodyPr/>
        <a:lstStyle/>
        <a:p>
          <a:pPr latinLnBrk="1"/>
          <a:endParaRPr lang="ko-KR" alt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58D67C-E715-4F96-BAF2-3217B5B1F8B3}" type="sibTrans" cxnId="{960A52EC-A523-4124-95EA-8FD63C681238}">
      <dgm:prSet/>
      <dgm:spPr/>
      <dgm:t>
        <a:bodyPr/>
        <a:lstStyle/>
        <a:p>
          <a:pPr latinLnBrk="1"/>
          <a:endParaRPr lang="ko-KR" alt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C44D1C-B644-44D1-A28E-C94C9B45D96C}">
      <dgm:prSet phldrT="[텍스트]" custT="1"/>
      <dgm:spPr/>
      <dgm:t>
        <a:bodyPr/>
        <a:lstStyle/>
        <a:p>
          <a:pPr latinLnBrk="1"/>
          <a:r>
            <a:rPr lang="ko-KR" altLang="en-US" sz="20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농업생태계 안정화</a:t>
          </a:r>
          <a:endParaRPr lang="ko-KR" altLang="en-US" sz="2000" b="1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E704BE-8B63-49B5-BAF2-ADC92C97AED5}" type="parTrans" cxnId="{E3C3C792-57C0-4D09-80DA-62824C5937B9}">
      <dgm:prSet/>
      <dgm:spPr/>
      <dgm:t>
        <a:bodyPr/>
        <a:lstStyle/>
        <a:p>
          <a:pPr latinLnBrk="1"/>
          <a:endParaRPr lang="ko-KR" alt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8D6115-3211-450E-B0D4-D929998DA941}" type="sibTrans" cxnId="{E3C3C792-57C0-4D09-80DA-62824C5937B9}">
      <dgm:prSet/>
      <dgm:spPr/>
      <dgm:t>
        <a:bodyPr/>
        <a:lstStyle/>
        <a:p>
          <a:pPr latinLnBrk="1"/>
          <a:endParaRPr lang="ko-KR" alt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3976AB-0588-4637-9B55-F2583733B984}">
      <dgm:prSet phldrT="[텍스트]" custT="1"/>
      <dgm:spPr/>
      <dgm:t>
        <a:bodyPr/>
        <a:lstStyle/>
        <a:p>
          <a:pPr latinLnBrk="1"/>
          <a:r>
            <a:rPr lang="ko-KR" altLang="en-US" sz="20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친환경농업</a:t>
          </a:r>
          <a:endParaRPr lang="ko-KR" altLang="en-US" sz="2000" b="1" dirty="0">
            <a:solidFill>
              <a:srgbClr val="D6009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DA6397-4237-42FE-AA49-E0C516DE09EF}" type="parTrans" cxnId="{38CAF355-BF21-421F-867E-C55D9A47B90D}">
      <dgm:prSet/>
      <dgm:spPr/>
      <dgm:t>
        <a:bodyPr/>
        <a:lstStyle/>
        <a:p>
          <a:pPr latinLnBrk="1"/>
          <a:endParaRPr lang="ko-KR" altLang="en-US"/>
        </a:p>
      </dgm:t>
    </dgm:pt>
    <dgm:pt modelId="{79E06DA4-3E65-4DA2-8527-C556CFE394EE}" type="sibTrans" cxnId="{38CAF355-BF21-421F-867E-C55D9A47B90D}">
      <dgm:prSet/>
      <dgm:spPr/>
      <dgm:t>
        <a:bodyPr/>
        <a:lstStyle/>
        <a:p>
          <a:pPr latinLnBrk="1"/>
          <a:endParaRPr lang="ko-KR" altLang="en-US"/>
        </a:p>
      </dgm:t>
    </dgm:pt>
    <dgm:pt modelId="{D3D172ED-78F6-4646-9AC2-CB3C3686D840}" type="pres">
      <dgm:prSet presAssocID="{F0E81679-9192-4594-A609-EF140A216FD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68C347A-C68F-432D-BF16-6CEF3840001A}" type="pres">
      <dgm:prSet presAssocID="{846BC433-B78C-464F-8F39-2D1E7A80DD81}" presName="Accent1" presStyleCnt="0"/>
      <dgm:spPr/>
    </dgm:pt>
    <dgm:pt modelId="{A2485FBE-5E5C-4816-8BEB-65F058EE8394}" type="pres">
      <dgm:prSet presAssocID="{846BC433-B78C-464F-8F39-2D1E7A80DD81}" presName="Accent" presStyleLbl="node1" presStyleIdx="0" presStyleCnt="4" custScaleX="306197"/>
      <dgm:spPr/>
    </dgm:pt>
    <dgm:pt modelId="{22E4DF61-6321-46E0-8F80-E49ADD63B908}" type="pres">
      <dgm:prSet presAssocID="{846BC433-B78C-464F-8F39-2D1E7A80DD81}" presName="Parent1" presStyleLbl="revTx" presStyleIdx="0" presStyleCnt="4" custScaleX="279517" custScaleY="1472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8DA122E-11D5-4254-9722-18BDECEE5B5D}" type="pres">
      <dgm:prSet presAssocID="{EC699FAE-5D05-4F81-99A2-FCEB98826B63}" presName="Accent2" presStyleCnt="0"/>
      <dgm:spPr/>
    </dgm:pt>
    <dgm:pt modelId="{C8705E9E-3C95-4983-9553-0F14526B87D3}" type="pres">
      <dgm:prSet presAssocID="{EC699FAE-5D05-4F81-99A2-FCEB98826B63}" presName="Accent" presStyleLbl="node1" presStyleIdx="1" presStyleCnt="4" custScaleX="319527"/>
      <dgm:spPr/>
    </dgm:pt>
    <dgm:pt modelId="{A8FED881-0D3D-4D4E-8DA1-3E02B31C3B7C}" type="pres">
      <dgm:prSet presAssocID="{EC699FAE-5D05-4F81-99A2-FCEB98826B63}" presName="Parent2" presStyleLbl="revTx" presStyleIdx="1" presStyleCnt="4" custScaleX="41636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09E43D7-C8F0-4FE0-B332-2EE7DC6D32E6}" type="pres">
      <dgm:prSet presAssocID="{B9C44D1C-B644-44D1-A28E-C94C9B45D96C}" presName="Accent3" presStyleCnt="0"/>
      <dgm:spPr/>
    </dgm:pt>
    <dgm:pt modelId="{77C7FAFC-923E-41B7-885E-1090B9D1975C}" type="pres">
      <dgm:prSet presAssocID="{B9C44D1C-B644-44D1-A28E-C94C9B45D96C}" presName="Accent" presStyleLbl="node1" presStyleIdx="2" presStyleCnt="4" custScaleX="368828"/>
      <dgm:spPr/>
    </dgm:pt>
    <dgm:pt modelId="{B36C3902-3CCC-4562-BF9B-1B228A379DC6}" type="pres">
      <dgm:prSet presAssocID="{B9C44D1C-B644-44D1-A28E-C94C9B45D96C}" presName="Parent3" presStyleLbl="revTx" presStyleIdx="2" presStyleCnt="4" custScaleX="4542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8CA1BBE-4BB3-4293-B4BD-65FB7750787A}" type="pres">
      <dgm:prSet presAssocID="{1F3976AB-0588-4637-9B55-F2583733B984}" presName="Accent4" presStyleCnt="0"/>
      <dgm:spPr/>
    </dgm:pt>
    <dgm:pt modelId="{0E5C028D-D367-4007-A0F3-9D170D02434E}" type="pres">
      <dgm:prSet presAssocID="{1F3976AB-0588-4637-9B55-F2583733B984}" presName="Accent" presStyleLbl="node1" presStyleIdx="3" presStyleCnt="4"/>
      <dgm:spPr/>
    </dgm:pt>
    <dgm:pt modelId="{5811E385-1714-4224-BBD9-5EF1AD7D7CB3}" type="pres">
      <dgm:prSet presAssocID="{1F3976AB-0588-4637-9B55-F2583733B984}" presName="Parent4" presStyleLbl="revTx" presStyleIdx="3" presStyleCnt="4" custScaleX="2372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98573BF-DBAB-464D-A014-51A4019028D6}" type="presOf" srcId="{B9C44D1C-B644-44D1-A28E-C94C9B45D96C}" destId="{B36C3902-3CCC-4562-BF9B-1B228A379DC6}" srcOrd="0" destOrd="0" presId="urn:microsoft.com/office/officeart/2009/layout/CircleArrowProcess"/>
    <dgm:cxn modelId="{70C1AC3C-F1DC-48EB-9091-68168CAECAF6}" srcId="{F0E81679-9192-4594-A609-EF140A216FD6}" destId="{846BC433-B78C-464F-8F39-2D1E7A80DD81}" srcOrd="0" destOrd="0" parTransId="{206C0EF5-AA12-49C2-B3D3-FC1DEA546B28}" sibTransId="{505EA5EA-AFCA-46C8-9355-8EAED15FA364}"/>
    <dgm:cxn modelId="{960A52EC-A523-4124-95EA-8FD63C681238}" srcId="{F0E81679-9192-4594-A609-EF140A216FD6}" destId="{EC699FAE-5D05-4F81-99A2-FCEB98826B63}" srcOrd="1" destOrd="0" parTransId="{4670A79D-9939-4F86-BF22-639F037A6719}" sibTransId="{BE58D67C-E715-4F96-BAF2-3217B5B1F8B3}"/>
    <dgm:cxn modelId="{E3C3C792-57C0-4D09-80DA-62824C5937B9}" srcId="{F0E81679-9192-4594-A609-EF140A216FD6}" destId="{B9C44D1C-B644-44D1-A28E-C94C9B45D96C}" srcOrd="2" destOrd="0" parTransId="{A0E704BE-8B63-49B5-BAF2-ADC92C97AED5}" sibTransId="{0E8D6115-3211-450E-B0D4-D929998DA941}"/>
    <dgm:cxn modelId="{FE99F828-E4B9-124B-A503-781DE1B84A39}" type="presOf" srcId="{1F3976AB-0588-4637-9B55-F2583733B984}" destId="{5811E385-1714-4224-BBD9-5EF1AD7D7CB3}" srcOrd="0" destOrd="0" presId="urn:microsoft.com/office/officeart/2009/layout/CircleArrowProcess"/>
    <dgm:cxn modelId="{38CAF355-BF21-421F-867E-C55D9A47B90D}" srcId="{F0E81679-9192-4594-A609-EF140A216FD6}" destId="{1F3976AB-0588-4637-9B55-F2583733B984}" srcOrd="3" destOrd="0" parTransId="{E4DA6397-4237-42FE-AA49-E0C516DE09EF}" sibTransId="{79E06DA4-3E65-4DA2-8527-C556CFE394EE}"/>
    <dgm:cxn modelId="{C32C8F3B-E996-154F-9E15-4BDAE5EB30B8}" type="presOf" srcId="{846BC433-B78C-464F-8F39-2D1E7A80DD81}" destId="{22E4DF61-6321-46E0-8F80-E49ADD63B908}" srcOrd="0" destOrd="0" presId="urn:microsoft.com/office/officeart/2009/layout/CircleArrowProcess"/>
    <dgm:cxn modelId="{F4EED235-86F5-E248-A09F-EBEF597B0679}" type="presOf" srcId="{EC699FAE-5D05-4F81-99A2-FCEB98826B63}" destId="{A8FED881-0D3D-4D4E-8DA1-3E02B31C3B7C}" srcOrd="0" destOrd="0" presId="urn:microsoft.com/office/officeart/2009/layout/CircleArrowProcess"/>
    <dgm:cxn modelId="{D6B9369A-F3F9-FB4D-84B3-D281CA6BB432}" type="presOf" srcId="{F0E81679-9192-4594-A609-EF140A216FD6}" destId="{D3D172ED-78F6-4646-9AC2-CB3C3686D840}" srcOrd="0" destOrd="0" presId="urn:microsoft.com/office/officeart/2009/layout/CircleArrowProcess"/>
    <dgm:cxn modelId="{0AD4CDB6-5CE6-3846-A841-407070F2F188}" type="presParOf" srcId="{D3D172ED-78F6-4646-9AC2-CB3C3686D840}" destId="{D68C347A-C68F-432D-BF16-6CEF3840001A}" srcOrd="0" destOrd="0" presId="urn:microsoft.com/office/officeart/2009/layout/CircleArrowProcess"/>
    <dgm:cxn modelId="{6922CC3D-7FD6-484B-AAD7-ACACA0F21FDD}" type="presParOf" srcId="{D68C347A-C68F-432D-BF16-6CEF3840001A}" destId="{A2485FBE-5E5C-4816-8BEB-65F058EE8394}" srcOrd="0" destOrd="0" presId="urn:microsoft.com/office/officeart/2009/layout/CircleArrowProcess"/>
    <dgm:cxn modelId="{BAFBC0CE-3A7E-FE42-8345-6CB38A39DD04}" type="presParOf" srcId="{D3D172ED-78F6-4646-9AC2-CB3C3686D840}" destId="{22E4DF61-6321-46E0-8F80-E49ADD63B908}" srcOrd="1" destOrd="0" presId="urn:microsoft.com/office/officeart/2009/layout/CircleArrowProcess"/>
    <dgm:cxn modelId="{BE2A0FD6-BB36-AD41-833A-D196BD58B727}" type="presParOf" srcId="{D3D172ED-78F6-4646-9AC2-CB3C3686D840}" destId="{18DA122E-11D5-4254-9722-18BDECEE5B5D}" srcOrd="2" destOrd="0" presId="urn:microsoft.com/office/officeart/2009/layout/CircleArrowProcess"/>
    <dgm:cxn modelId="{9E1B45E6-5BA9-EF43-A21D-66D2F52DB041}" type="presParOf" srcId="{18DA122E-11D5-4254-9722-18BDECEE5B5D}" destId="{C8705E9E-3C95-4983-9553-0F14526B87D3}" srcOrd="0" destOrd="0" presId="urn:microsoft.com/office/officeart/2009/layout/CircleArrowProcess"/>
    <dgm:cxn modelId="{78CA1225-C86E-D94F-AF07-7CD1EEC10A09}" type="presParOf" srcId="{D3D172ED-78F6-4646-9AC2-CB3C3686D840}" destId="{A8FED881-0D3D-4D4E-8DA1-3E02B31C3B7C}" srcOrd="3" destOrd="0" presId="urn:microsoft.com/office/officeart/2009/layout/CircleArrowProcess"/>
    <dgm:cxn modelId="{57B04A19-DC4A-0840-8E84-2F62D90A969F}" type="presParOf" srcId="{D3D172ED-78F6-4646-9AC2-CB3C3686D840}" destId="{F09E43D7-C8F0-4FE0-B332-2EE7DC6D32E6}" srcOrd="4" destOrd="0" presId="urn:microsoft.com/office/officeart/2009/layout/CircleArrowProcess"/>
    <dgm:cxn modelId="{C5DCF374-B01E-7046-B0F4-84810A5D40BA}" type="presParOf" srcId="{F09E43D7-C8F0-4FE0-B332-2EE7DC6D32E6}" destId="{77C7FAFC-923E-41B7-885E-1090B9D1975C}" srcOrd="0" destOrd="0" presId="urn:microsoft.com/office/officeart/2009/layout/CircleArrowProcess"/>
    <dgm:cxn modelId="{5F97C32A-531C-8B43-9903-9B2F53E908BE}" type="presParOf" srcId="{D3D172ED-78F6-4646-9AC2-CB3C3686D840}" destId="{B36C3902-3CCC-4562-BF9B-1B228A379DC6}" srcOrd="5" destOrd="0" presId="urn:microsoft.com/office/officeart/2009/layout/CircleArrowProcess"/>
    <dgm:cxn modelId="{8E10E4FA-74B0-AD41-AD4B-958B5D483983}" type="presParOf" srcId="{D3D172ED-78F6-4646-9AC2-CB3C3686D840}" destId="{08CA1BBE-4BB3-4293-B4BD-65FB7750787A}" srcOrd="6" destOrd="0" presId="urn:microsoft.com/office/officeart/2009/layout/CircleArrowProcess"/>
    <dgm:cxn modelId="{57A2A963-05F2-DB45-944B-6AF07E9D7654}" type="presParOf" srcId="{08CA1BBE-4BB3-4293-B4BD-65FB7750787A}" destId="{0E5C028D-D367-4007-A0F3-9D170D02434E}" srcOrd="0" destOrd="0" presId="urn:microsoft.com/office/officeart/2009/layout/CircleArrowProcess"/>
    <dgm:cxn modelId="{F8153FDF-977E-0846-8E06-C9BDD4F7562D}" type="presParOf" srcId="{D3D172ED-78F6-4646-9AC2-CB3C3686D840}" destId="{5811E385-1714-4224-BBD9-5EF1AD7D7CB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52D7F-CF3E-46D2-A64D-6A33DA891309}">
      <dsp:nvSpPr>
        <dsp:cNvPr id="0" name=""/>
        <dsp:cNvSpPr/>
      </dsp:nvSpPr>
      <dsp:spPr>
        <a:xfrm>
          <a:off x="1698377" y="13082"/>
          <a:ext cx="1325239" cy="6626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700" b="1" kern="1200" dirty="0" smtClean="0"/>
            <a:t>장점</a:t>
          </a:r>
          <a:endParaRPr lang="ko-KR" altLang="en-US" sz="2700" b="1" kern="1200" dirty="0"/>
        </a:p>
      </dsp:txBody>
      <dsp:txXfrm>
        <a:off x="1717784" y="32489"/>
        <a:ext cx="1286425" cy="623805"/>
      </dsp:txXfrm>
    </dsp:sp>
    <dsp:sp modelId="{4CCD0628-64FC-44E3-AA77-DE7FF260B735}">
      <dsp:nvSpPr>
        <dsp:cNvPr id="0" name=""/>
        <dsp:cNvSpPr/>
      </dsp:nvSpPr>
      <dsp:spPr>
        <a:xfrm>
          <a:off x="1830901" y="675702"/>
          <a:ext cx="659560" cy="519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9705"/>
              </a:lnTo>
              <a:lnTo>
                <a:pt x="659560" y="51970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B7CF1C-9784-4F10-935B-88FA4FF8F0F1}">
      <dsp:nvSpPr>
        <dsp:cNvPr id="0" name=""/>
        <dsp:cNvSpPr/>
      </dsp:nvSpPr>
      <dsp:spPr>
        <a:xfrm>
          <a:off x="2490462" y="864098"/>
          <a:ext cx="1060191" cy="662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/>
            <a:t>잡초방제</a:t>
          </a:r>
          <a:endParaRPr lang="ko-KR" altLang="en-US" sz="1500" b="1" kern="1200" dirty="0"/>
        </a:p>
      </dsp:txBody>
      <dsp:txXfrm>
        <a:off x="2509869" y="883505"/>
        <a:ext cx="1021377" cy="623805"/>
      </dsp:txXfrm>
    </dsp:sp>
    <dsp:sp modelId="{2DB29528-7F19-4529-B8ED-53AC45251174}">
      <dsp:nvSpPr>
        <dsp:cNvPr id="0" name=""/>
        <dsp:cNvSpPr/>
      </dsp:nvSpPr>
      <dsp:spPr>
        <a:xfrm>
          <a:off x="1830901" y="675702"/>
          <a:ext cx="659560" cy="1311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1794"/>
              </a:lnTo>
              <a:lnTo>
                <a:pt x="659560" y="131179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EC104-6A81-423F-9887-DFB13B2846A3}">
      <dsp:nvSpPr>
        <dsp:cNvPr id="0" name=""/>
        <dsp:cNvSpPr/>
      </dsp:nvSpPr>
      <dsp:spPr>
        <a:xfrm>
          <a:off x="2490462" y="1656186"/>
          <a:ext cx="1060191" cy="662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/>
            <a:t>질소고정</a:t>
          </a:r>
          <a:endParaRPr lang="ko-KR" altLang="en-US" sz="1500" b="1" kern="1200" dirty="0"/>
        </a:p>
      </dsp:txBody>
      <dsp:txXfrm>
        <a:off x="2509869" y="1675593"/>
        <a:ext cx="1021377" cy="623805"/>
      </dsp:txXfrm>
    </dsp:sp>
    <dsp:sp modelId="{3767B6FE-35C5-4550-96DE-FB0EDAE8A3BF}">
      <dsp:nvSpPr>
        <dsp:cNvPr id="0" name=""/>
        <dsp:cNvSpPr/>
      </dsp:nvSpPr>
      <dsp:spPr>
        <a:xfrm>
          <a:off x="1830901" y="675702"/>
          <a:ext cx="659560" cy="2124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4020"/>
              </a:lnTo>
              <a:lnTo>
                <a:pt x="659560" y="21240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621806-0E90-4C79-881F-1269FAE79228}">
      <dsp:nvSpPr>
        <dsp:cNvPr id="0" name=""/>
        <dsp:cNvSpPr/>
      </dsp:nvSpPr>
      <dsp:spPr>
        <a:xfrm>
          <a:off x="2490462" y="2468412"/>
          <a:ext cx="1060191" cy="662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/>
            <a:t>천적보호</a:t>
          </a:r>
          <a:endParaRPr lang="ko-KR" altLang="en-US" sz="1500" b="1" kern="1200" dirty="0"/>
        </a:p>
      </dsp:txBody>
      <dsp:txXfrm>
        <a:off x="2509869" y="2487819"/>
        <a:ext cx="1021377" cy="623805"/>
      </dsp:txXfrm>
    </dsp:sp>
    <dsp:sp modelId="{CCB983B8-7E47-441B-B40D-BF44307073A2}">
      <dsp:nvSpPr>
        <dsp:cNvPr id="0" name=""/>
        <dsp:cNvSpPr/>
      </dsp:nvSpPr>
      <dsp:spPr>
        <a:xfrm>
          <a:off x="1830901" y="675702"/>
          <a:ext cx="659560" cy="2952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2294"/>
              </a:lnTo>
              <a:lnTo>
                <a:pt x="659560" y="295229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4E527-623E-4B7C-8C8D-4087AFADF810}">
      <dsp:nvSpPr>
        <dsp:cNvPr id="0" name=""/>
        <dsp:cNvSpPr/>
      </dsp:nvSpPr>
      <dsp:spPr>
        <a:xfrm>
          <a:off x="2490462" y="3296687"/>
          <a:ext cx="1060191" cy="662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/>
            <a:t>완충작용</a:t>
          </a:r>
          <a:endParaRPr lang="ko-KR" altLang="en-US" sz="1500" b="1" kern="1200" dirty="0"/>
        </a:p>
      </dsp:txBody>
      <dsp:txXfrm>
        <a:off x="2509869" y="3316094"/>
        <a:ext cx="1021377" cy="623805"/>
      </dsp:txXfrm>
    </dsp:sp>
    <dsp:sp modelId="{07252433-D2BD-45D0-AA8F-81DC2FA92AB3}">
      <dsp:nvSpPr>
        <dsp:cNvPr id="0" name=""/>
        <dsp:cNvSpPr/>
      </dsp:nvSpPr>
      <dsp:spPr>
        <a:xfrm>
          <a:off x="1830901" y="675702"/>
          <a:ext cx="659560" cy="378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0569"/>
              </a:lnTo>
              <a:lnTo>
                <a:pt x="659560" y="37805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AEACCD-96A0-4F8F-A43A-65DE96841961}">
      <dsp:nvSpPr>
        <dsp:cNvPr id="0" name=""/>
        <dsp:cNvSpPr/>
      </dsp:nvSpPr>
      <dsp:spPr>
        <a:xfrm>
          <a:off x="2490462" y="4124961"/>
          <a:ext cx="1060191" cy="662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/>
            <a:t>보습효과</a:t>
          </a:r>
          <a:endParaRPr lang="ko-KR" altLang="en-US" sz="1500" b="1" kern="1200" dirty="0"/>
        </a:p>
      </dsp:txBody>
      <dsp:txXfrm>
        <a:off x="2509869" y="4144368"/>
        <a:ext cx="1021377" cy="623805"/>
      </dsp:txXfrm>
    </dsp:sp>
    <dsp:sp modelId="{C3D53BC5-4830-43AD-9CDC-C4B46A48B13D}">
      <dsp:nvSpPr>
        <dsp:cNvPr id="0" name=""/>
        <dsp:cNvSpPr/>
      </dsp:nvSpPr>
      <dsp:spPr>
        <a:xfrm>
          <a:off x="4362678" y="2"/>
          <a:ext cx="1325239" cy="6626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700" b="1" kern="1200" dirty="0" smtClean="0">
              <a:solidFill>
                <a:srgbClr val="6600FF"/>
              </a:solidFill>
            </a:rPr>
            <a:t>단점</a:t>
          </a:r>
          <a:endParaRPr lang="ko-KR" altLang="en-US" sz="2700" b="1" kern="1200" dirty="0">
            <a:solidFill>
              <a:srgbClr val="6600FF"/>
            </a:solidFill>
          </a:endParaRPr>
        </a:p>
      </dsp:txBody>
      <dsp:txXfrm>
        <a:off x="4382085" y="19409"/>
        <a:ext cx="1286425" cy="623805"/>
      </dsp:txXfrm>
    </dsp:sp>
    <dsp:sp modelId="{9F776AB7-D8A3-4B63-A599-3A2650B960FC}">
      <dsp:nvSpPr>
        <dsp:cNvPr id="0" name=""/>
        <dsp:cNvSpPr/>
      </dsp:nvSpPr>
      <dsp:spPr>
        <a:xfrm>
          <a:off x="4449482" y="662622"/>
          <a:ext cx="91440" cy="4992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257"/>
              </a:lnTo>
              <a:lnTo>
                <a:pt x="136406" y="49925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0FCAF-4FCE-4854-8BF7-F02474859ABA}">
      <dsp:nvSpPr>
        <dsp:cNvPr id="0" name=""/>
        <dsp:cNvSpPr/>
      </dsp:nvSpPr>
      <dsp:spPr>
        <a:xfrm>
          <a:off x="4585888" y="830569"/>
          <a:ext cx="1060191" cy="662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/>
            <a:t>농기계운영</a:t>
          </a:r>
          <a:endParaRPr lang="ko-KR" altLang="en-US" sz="1500" b="1" kern="1200" dirty="0"/>
        </a:p>
      </dsp:txBody>
      <dsp:txXfrm>
        <a:off x="4605295" y="849976"/>
        <a:ext cx="1021377" cy="623805"/>
      </dsp:txXfrm>
    </dsp:sp>
    <dsp:sp modelId="{B0680761-C9A9-4903-9408-5CCD3F5E055C}">
      <dsp:nvSpPr>
        <dsp:cNvPr id="0" name=""/>
        <dsp:cNvSpPr/>
      </dsp:nvSpPr>
      <dsp:spPr>
        <a:xfrm>
          <a:off x="4449482" y="662622"/>
          <a:ext cx="91440" cy="13275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7531"/>
              </a:lnTo>
              <a:lnTo>
                <a:pt x="136406" y="132753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601649-3128-4C2F-AD9B-FF407FFDE81B}">
      <dsp:nvSpPr>
        <dsp:cNvPr id="0" name=""/>
        <dsp:cNvSpPr/>
      </dsp:nvSpPr>
      <dsp:spPr>
        <a:xfrm>
          <a:off x="4585888" y="1658844"/>
          <a:ext cx="1060191" cy="662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err="1" smtClean="0"/>
            <a:t>농작업</a:t>
          </a:r>
          <a:endParaRPr lang="en-US" altLang="ko-KR" sz="1500" b="1" kern="1200" dirty="0" smtClean="0"/>
        </a:p>
      </dsp:txBody>
      <dsp:txXfrm>
        <a:off x="4605295" y="1678251"/>
        <a:ext cx="1021377" cy="623805"/>
      </dsp:txXfrm>
    </dsp:sp>
    <dsp:sp modelId="{AC2E245B-CBB8-4863-A5F7-A06F9ED54EE5}">
      <dsp:nvSpPr>
        <dsp:cNvPr id="0" name=""/>
        <dsp:cNvSpPr/>
      </dsp:nvSpPr>
      <dsp:spPr>
        <a:xfrm>
          <a:off x="4449482" y="662622"/>
          <a:ext cx="91440" cy="21558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5806"/>
              </a:lnTo>
              <a:lnTo>
                <a:pt x="136406" y="21558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D6761A-6D0D-419E-A7A4-BD6304445FFC}">
      <dsp:nvSpPr>
        <dsp:cNvPr id="0" name=""/>
        <dsp:cNvSpPr/>
      </dsp:nvSpPr>
      <dsp:spPr>
        <a:xfrm>
          <a:off x="4585888" y="2487118"/>
          <a:ext cx="1462788" cy="6626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500" b="1" kern="1200" dirty="0" smtClean="0"/>
            <a:t>유해동물출현</a:t>
          </a:r>
          <a:endParaRPr lang="en-US" altLang="ko-KR" sz="1500" b="1" kern="1200" dirty="0" smtClean="0"/>
        </a:p>
      </dsp:txBody>
      <dsp:txXfrm>
        <a:off x="4605295" y="2506525"/>
        <a:ext cx="1423974" cy="623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85FBE-5E5C-4816-8BEB-65F058EE8394}">
      <dsp:nvSpPr>
        <dsp:cNvPr id="0" name=""/>
        <dsp:cNvSpPr/>
      </dsp:nvSpPr>
      <dsp:spPr>
        <a:xfrm>
          <a:off x="944840" y="0"/>
          <a:ext cx="3471418" cy="113383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4DF61-6321-46E0-8F80-E49ADD63B908}">
      <dsp:nvSpPr>
        <dsp:cNvPr id="0" name=""/>
        <dsp:cNvSpPr/>
      </dsp:nvSpPr>
      <dsp:spPr>
        <a:xfrm>
          <a:off x="1796112" y="335763"/>
          <a:ext cx="1768449" cy="465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녹     비</a:t>
          </a:r>
          <a:endParaRPr lang="ko-KR" altLang="en-US" sz="2000" b="1" kern="120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96112" y="335763"/>
        <a:ext cx="1768449" cy="465617"/>
      </dsp:txXfrm>
    </dsp:sp>
    <dsp:sp modelId="{C8705E9E-3C95-4983-9553-0F14526B87D3}">
      <dsp:nvSpPr>
        <dsp:cNvPr id="0" name=""/>
        <dsp:cNvSpPr/>
      </dsp:nvSpPr>
      <dsp:spPr>
        <a:xfrm>
          <a:off x="554320" y="651557"/>
          <a:ext cx="3622543" cy="113383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shade val="80000"/>
            <a:hueOff val="116427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FED881-0D3D-4D4E-8DA1-3E02B31C3B7C}">
      <dsp:nvSpPr>
        <dsp:cNvPr id="0" name=""/>
        <dsp:cNvSpPr/>
      </dsp:nvSpPr>
      <dsp:spPr>
        <a:xfrm>
          <a:off x="1046967" y="1063177"/>
          <a:ext cx="2634272" cy="316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생물상  다양화</a:t>
          </a:r>
          <a:endParaRPr lang="ko-KR" altLang="en-US" sz="20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46967" y="1063177"/>
        <a:ext cx="2634272" cy="316307"/>
      </dsp:txXfrm>
    </dsp:sp>
    <dsp:sp modelId="{77C7FAFC-923E-41B7-885E-1090B9D1975C}">
      <dsp:nvSpPr>
        <dsp:cNvPr id="0" name=""/>
        <dsp:cNvSpPr/>
      </dsp:nvSpPr>
      <dsp:spPr>
        <a:xfrm>
          <a:off x="589810" y="1305519"/>
          <a:ext cx="4181479" cy="113383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5">
            <a:shade val="80000"/>
            <a:hueOff val="232854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C3902-3CCC-4562-BF9B-1B228A379DC6}">
      <dsp:nvSpPr>
        <dsp:cNvPr id="0" name=""/>
        <dsp:cNvSpPr/>
      </dsp:nvSpPr>
      <dsp:spPr>
        <a:xfrm>
          <a:off x="1243374" y="1715937"/>
          <a:ext cx="2873925" cy="316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농업생태계 안정화</a:t>
          </a:r>
          <a:endParaRPr lang="ko-KR" altLang="en-US" sz="2000" b="1" kern="1200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43374" y="1715937"/>
        <a:ext cx="2873925" cy="316307"/>
      </dsp:txXfrm>
    </dsp:sp>
    <dsp:sp modelId="{0E5C028D-D367-4007-A0F3-9D170D02434E}">
      <dsp:nvSpPr>
        <dsp:cNvPr id="0" name=""/>
        <dsp:cNvSpPr/>
      </dsp:nvSpPr>
      <dsp:spPr>
        <a:xfrm>
          <a:off x="1879544" y="2032245"/>
          <a:ext cx="974008" cy="97447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shade val="80000"/>
            <a:hueOff val="349281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11E385-1714-4224-BBD9-5EF1AD7D7CB3}">
      <dsp:nvSpPr>
        <dsp:cNvPr id="0" name=""/>
        <dsp:cNvSpPr/>
      </dsp:nvSpPr>
      <dsp:spPr>
        <a:xfrm>
          <a:off x="1613605" y="2368697"/>
          <a:ext cx="1500996" cy="316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친환경농업</a:t>
          </a:r>
          <a:endParaRPr lang="ko-KR" altLang="en-US" sz="2000" b="1" kern="1200" dirty="0">
            <a:solidFill>
              <a:srgbClr val="D6009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13605" y="2368697"/>
        <a:ext cx="1500996" cy="316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smtClean="0"/>
              <a:t>마스터 부제목 스타일 편집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9887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4842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15979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제목, 내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058400" cy="8382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2011.9.7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6077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058400" cy="8382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2011.9.7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36274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2487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9251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6837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0690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15597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162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6863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8780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414FC-62C6-914C-A22C-D3E7AD17A84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180BC-824D-DA41-986B-6572B32B635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3319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2.xml"/><Relationship Id="rId12" Type="http://schemas.openxmlformats.org/officeDocument/2006/relationships/diagramLayout" Target="../diagrams/layout2.xml"/><Relationship Id="rId13" Type="http://schemas.openxmlformats.org/officeDocument/2006/relationships/diagramQuickStyle" Target="../diagrams/quickStyle2.xml"/><Relationship Id="rId14" Type="http://schemas.openxmlformats.org/officeDocument/2006/relationships/diagramColors" Target="../diagrams/colors2.xml"/><Relationship Id="rId15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6" Type="http://schemas.openxmlformats.org/officeDocument/2006/relationships/image" Target="../media/image13.wmf"/><Relationship Id="rId7" Type="http://schemas.openxmlformats.org/officeDocument/2006/relationships/image" Target="../media/image14.wmf"/><Relationship Id="rId8" Type="http://schemas.openxmlformats.org/officeDocument/2006/relationships/image" Target="../media/image15.wmf"/><Relationship Id="rId9" Type="http://schemas.openxmlformats.org/officeDocument/2006/relationships/image" Target="../media/image16.wmf"/><Relationship Id="rId10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1524000" y="762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4400">
                <a:solidFill>
                  <a:srgbClr val="002060"/>
                </a:solidFill>
                <a:latin typeface="HY견고딕" charset="0"/>
                <a:ea typeface="HY견고딕" charset="0"/>
              </a:rPr>
              <a:t>실습 과정 (1)</a:t>
            </a:r>
          </a:p>
        </p:txBody>
      </p:sp>
      <p:sp>
        <p:nvSpPr>
          <p:cNvPr id="41987" name="Rectangle 1027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248400" y="2209800"/>
            <a:ext cx="3733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ko-KR" altLang="en-US" sz="2200" b="1"/>
              <a:t>1.파란고무통에 가성가리3.2</a:t>
            </a:r>
            <a:r>
              <a:rPr lang="en-US" altLang="ko-KR" sz="2200" b="1"/>
              <a:t>kg(85%</a:t>
            </a:r>
            <a:r>
              <a:rPr lang="ko-KR" altLang="en-US" sz="2200" b="1"/>
              <a:t>기준)와 물</a:t>
            </a:r>
            <a:r>
              <a:rPr lang="en-US" altLang="ko-KR" sz="2200" b="1"/>
              <a:t>2.5</a:t>
            </a:r>
            <a:r>
              <a:rPr lang="ko-KR" altLang="en-US" sz="2200" b="1"/>
              <a:t>리터를 넣고 주걱으로 저으면서 녹인다. 물의 온도가 100도이상 올라가므로 고무통을 움직여 안의 물을 회전시키면서 통 전체에 열이 분산 될 수 있도록 한다(가스발생주의)</a:t>
            </a:r>
          </a:p>
        </p:txBody>
      </p:sp>
      <p:pic>
        <p:nvPicPr>
          <p:cNvPr id="41988" name="Picture 1032" descr="C:\Documents and Settings\yesan\바탕 화면\인증서류\바닷물실험\황토유황, 유화제\1\1SNV3099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52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바닥글 개체 틀 3"/>
          <p:cNvSpPr>
            <a:spLocks noGrp="1"/>
          </p:cNvSpPr>
          <p:nvPr>
            <p:ph type="ftr" sz="quarter" idx="4294967295"/>
          </p:nvPr>
        </p:nvSpPr>
        <p:spPr bwMode="auto">
          <a:xfrm>
            <a:off x="4648200" y="6537325"/>
            <a:ext cx="28956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l" eaLnBrk="1" hangingPunct="1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19537" y="908721"/>
            <a:ext cx="8389776" cy="5584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다이어그램 7"/>
          <p:cNvGraphicFramePr/>
          <p:nvPr/>
        </p:nvGraphicFramePr>
        <p:xfrm>
          <a:off x="1949352" y="1268760"/>
          <a:ext cx="8712968" cy="480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05" name="날짜 개체 틀 1"/>
          <p:cNvSpPr>
            <a:spLocks noGrp="1"/>
          </p:cNvSpPr>
          <p:nvPr>
            <p:ph type="dt" sz="quarter" idx="10"/>
          </p:nvPr>
        </p:nvSpPr>
        <p:spPr>
          <a:xfrm>
            <a:off x="1981200" y="6537325"/>
            <a:ext cx="2133600" cy="24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 sz="1600"/>
          </a:p>
        </p:txBody>
      </p:sp>
    </p:spTree>
    <p:extLst>
      <p:ext uri="{BB962C8B-B14F-4D97-AF65-F5344CB8AC3E}">
        <p14:creationId xmlns:p14="http://schemas.microsoft.com/office/powerpoint/2010/main" val="14084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351584" y="1268760"/>
            <a:ext cx="7416825" cy="4936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2" descr="C:\Documents and Settings\최용석\Local Settings\Temporary Internet Files\Content.IE5\UCY0765X\MC900384222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1762125"/>
            <a:ext cx="108108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" descr="C:\Documents and Settings\최용석\Local Settings\Temporary Internet Files\Content.IE5\R2BUNHKO\MC900329551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4149725"/>
            <a:ext cx="868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C:\Documents and Settings\최용석\Local Settings\Temporary Internet Files\Content.IE5\0OA0YMBX\MC900346913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4" y="3736975"/>
            <a:ext cx="1355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5" descr="C:\Documents and Settings\최용석\Local Settings\Temporary Internet Files\Content.IE5\R2BUNHKO\MC900346935[1]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4" y="2713038"/>
            <a:ext cx="71437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6" descr="C:\Documents and Settings\최용석\Local Settings\Temporary Internet Files\Content.IE5\UCY0765X\MC900346925[1]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3302000"/>
            <a:ext cx="6111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7" descr="C:\Documents and Settings\최용석\Local Settings\Temporary Internet Files\Content.IE5\UCY0765X\MC900083870[1].w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6" y="3068639"/>
            <a:ext cx="10398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 descr="C:\Documents and Settings\최용석\Local Settings\Temporary Internet Files\Content.IE5\R2BUNHKO\MC900083978[1].w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4816476"/>
            <a:ext cx="102235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9" descr="C:\Documents and Settings\최용석\Local Settings\Temporary Internet Files\Content.IE5\R2BUNHKO\MC900346931[1].w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3895725"/>
            <a:ext cx="1341438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다이어그램 9"/>
          <p:cNvGraphicFramePr/>
          <p:nvPr/>
        </p:nvGraphicFramePr>
        <p:xfrm>
          <a:off x="2999656" y="2078460"/>
          <a:ext cx="5325610" cy="300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52236" name="날짜 개체 틀 1"/>
          <p:cNvSpPr>
            <a:spLocks noGrp="1"/>
          </p:cNvSpPr>
          <p:nvPr>
            <p:ph type="dt" sz="quarter" idx="10"/>
          </p:nvPr>
        </p:nvSpPr>
        <p:spPr>
          <a:xfrm>
            <a:off x="1981200" y="6537325"/>
            <a:ext cx="2133600" cy="24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 sz="1600"/>
          </a:p>
        </p:txBody>
      </p:sp>
    </p:spTree>
    <p:extLst>
      <p:ext uri="{BB962C8B-B14F-4D97-AF65-F5344CB8AC3E}">
        <p14:creationId xmlns:p14="http://schemas.microsoft.com/office/powerpoint/2010/main" val="18670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내용 개체 틀 3" descr="1IMG_0940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71813" y="1700214"/>
            <a:ext cx="6337300" cy="400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>
          <a:xfrm>
            <a:off x="2855914" y="908050"/>
            <a:ext cx="7343775" cy="539750"/>
          </a:xfrm>
        </p:spPr>
        <p:txBody>
          <a:bodyPr/>
          <a:lstStyle/>
          <a:p>
            <a:r>
              <a:rPr lang="ko-KR" altLang="en-US" sz="2800"/>
              <a:t> </a:t>
            </a:r>
            <a:r>
              <a:rPr lang="ko-KR" altLang="en-US" sz="2800" b="1"/>
              <a:t>진딧물</a:t>
            </a:r>
            <a:r>
              <a:rPr lang="en-US" altLang="ko-KR" sz="2800" b="1"/>
              <a:t>: </a:t>
            </a:r>
            <a:r>
              <a:rPr lang="ko-KR" altLang="en-US" sz="2800" b="1"/>
              <a:t>황토유황</a:t>
            </a:r>
            <a:r>
              <a:rPr lang="en-US" altLang="ko-KR" sz="2800" b="1"/>
              <a:t>2,</a:t>
            </a:r>
            <a:r>
              <a:rPr lang="ko-KR" altLang="en-US" sz="2800" b="1"/>
              <a:t>유화제</a:t>
            </a:r>
            <a:r>
              <a:rPr lang="en-US" altLang="ko-KR" sz="2800" b="1"/>
              <a:t>2~4, </a:t>
            </a:r>
            <a:r>
              <a:rPr lang="ko-KR" altLang="en-US" sz="2800" b="1"/>
              <a:t>새벽살포</a:t>
            </a:r>
          </a:p>
        </p:txBody>
      </p:sp>
    </p:spTree>
    <p:extLst>
      <p:ext uri="{BB962C8B-B14F-4D97-AF65-F5344CB8AC3E}">
        <p14:creationId xmlns:p14="http://schemas.microsoft.com/office/powerpoint/2010/main" val="90605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48000">
                      <a:schemeClr val="accent1">
                        <a:lumMod val="60000"/>
                        <a:lumOff val="40000"/>
                      </a:schemeClr>
                    </a:gs>
                    <a:gs pos="57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꽃등애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48000">
                      <a:schemeClr val="accent1">
                        <a:lumMod val="60000"/>
                        <a:lumOff val="40000"/>
                      </a:schemeClr>
                    </a:gs>
                    <a:gs pos="57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 유충</a:t>
            </a:r>
            <a:r>
              <a:rPr lang="en-US" altLang="ko-KR" sz="3600" b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48000">
                      <a:schemeClr val="accent1">
                        <a:lumMod val="60000"/>
                        <a:lumOff val="40000"/>
                      </a:schemeClr>
                    </a:gs>
                    <a:gs pos="57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48000">
                      <a:schemeClr val="accent1">
                        <a:lumMod val="60000"/>
                        <a:lumOff val="40000"/>
                      </a:schemeClr>
                    </a:gs>
                    <a:gs pos="57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진딧물천적</a:t>
            </a:r>
          </a:p>
        </p:txBody>
      </p:sp>
      <p:sp>
        <p:nvSpPr>
          <p:cNvPr id="54275" name="내용 개체 틀 4"/>
          <p:cNvSpPr>
            <a:spLocks noGrp="1"/>
          </p:cNvSpPr>
          <p:nvPr>
            <p:ph idx="4294967295"/>
          </p:nvPr>
        </p:nvSpPr>
        <p:spPr bwMode="gray">
          <a:xfrm>
            <a:off x="1981200" y="1714501"/>
            <a:ext cx="7499350" cy="46132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>
                <a:solidFill>
                  <a:schemeClr val="bg1"/>
                </a:solidFill>
              </a:rPr>
              <a:t>꽃등애유충이 진딧물을 먹어 치운 흔적</a:t>
            </a:r>
          </a:p>
        </p:txBody>
      </p:sp>
    </p:spTree>
    <p:extLst>
      <p:ext uri="{BB962C8B-B14F-4D97-AF65-F5344CB8AC3E}">
        <p14:creationId xmlns:p14="http://schemas.microsoft.com/office/powerpoint/2010/main" val="2597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진딧물방제</a:t>
            </a:r>
          </a:p>
        </p:txBody>
      </p:sp>
      <p:sp>
        <p:nvSpPr>
          <p:cNvPr id="55299" name="Rectangle 4"/>
          <p:cNvSpPr>
            <a:spLocks noGrp="1" noChangeArrowheads="1"/>
          </p:cNvSpPr>
          <p:nvPr>
            <p:ph type="body"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ko-KR"/>
              <a:t>16.7.2.</a:t>
            </a:r>
            <a:r>
              <a:rPr lang="ko-KR" altLang="en-US"/>
              <a:t>오후 방제</a:t>
            </a:r>
          </a:p>
          <a:p>
            <a:r>
              <a:rPr lang="ko-KR" altLang="en-US" sz="2400"/>
              <a:t>유황</a:t>
            </a:r>
            <a:r>
              <a:rPr lang="en-US" altLang="ko-KR" sz="2400"/>
              <a:t>2L,</a:t>
            </a:r>
            <a:r>
              <a:rPr lang="ko-KR" altLang="en-US" sz="2400"/>
              <a:t>유화제</a:t>
            </a:r>
            <a:r>
              <a:rPr lang="en-US" altLang="ko-KR" sz="2400"/>
              <a:t>2L</a:t>
            </a:r>
            <a:endParaRPr lang="ko-KR" altLang="en-US" sz="2400"/>
          </a:p>
          <a:p>
            <a:r>
              <a:rPr lang="ko-KR" altLang="en-US"/>
              <a:t>백두홍</a:t>
            </a:r>
            <a:r>
              <a:rPr lang="en-US" altLang="ko-KR"/>
              <a:t>2L,</a:t>
            </a:r>
            <a:r>
              <a:rPr lang="ko-KR" altLang="en-US"/>
              <a:t>한방</a:t>
            </a:r>
            <a:r>
              <a:rPr lang="en-US" altLang="ko-KR"/>
              <a:t>2L</a:t>
            </a:r>
          </a:p>
          <a:p>
            <a:r>
              <a:rPr lang="ko-KR" altLang="en-US"/>
              <a:t>천연칼슘</a:t>
            </a:r>
            <a:r>
              <a:rPr lang="en-US" altLang="ko-KR"/>
              <a:t>0.5L</a:t>
            </a:r>
          </a:p>
          <a:p>
            <a:r>
              <a:rPr lang="ko-KR" altLang="en-US"/>
              <a:t>현미식초 </a:t>
            </a:r>
            <a:r>
              <a:rPr lang="en-US" altLang="ko-KR"/>
              <a:t>1L</a:t>
            </a:r>
          </a:p>
          <a:p>
            <a:pPr>
              <a:buFont typeface="Arial" charset="0"/>
              <a:buNone/>
            </a:pPr>
            <a:endParaRPr lang="en-US" altLang="ko-KR"/>
          </a:p>
        </p:txBody>
      </p:sp>
      <p:pic>
        <p:nvPicPr>
          <p:cNvPr id="55300" name="Picture 5" descr="20160703_1349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9138"/>
            <a:ext cx="4038600" cy="300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89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/>
              <a:t>우담바라</a:t>
            </a:r>
            <a:r>
              <a:rPr lang="en-US" altLang="ko-KR" b="1"/>
              <a:t>:</a:t>
            </a:r>
            <a:r>
              <a:rPr lang="ko-KR" altLang="en-US" b="1"/>
              <a:t>풀잠자리 유충</a:t>
            </a:r>
          </a:p>
        </p:txBody>
      </p:sp>
      <p:pic>
        <p:nvPicPr>
          <p:cNvPr id="56323" name="내용 개체 틀 3" descr="SNV3807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92314" y="1700214"/>
            <a:ext cx="8351837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/>
              <a:t>풀잠자리 성충</a:t>
            </a:r>
            <a:r>
              <a:rPr lang="en-US" altLang="ko-KR" b="1"/>
              <a:t>: </a:t>
            </a:r>
            <a:r>
              <a:rPr lang="ko-KR" altLang="en-US" b="1"/>
              <a:t>천적</a:t>
            </a:r>
          </a:p>
        </p:txBody>
      </p:sp>
      <p:pic>
        <p:nvPicPr>
          <p:cNvPr id="57347" name="Picture 4" descr="풀잠자리성충IMG_54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628775"/>
            <a:ext cx="71278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42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/>
              <a:t>무당벌레</a:t>
            </a:r>
            <a:r>
              <a:rPr lang="en-US" altLang="ko-KR" b="1"/>
              <a:t>: </a:t>
            </a:r>
            <a:r>
              <a:rPr lang="ko-KR" altLang="en-US" b="1"/>
              <a:t>천적</a:t>
            </a:r>
          </a:p>
        </p:txBody>
      </p:sp>
      <p:pic>
        <p:nvPicPr>
          <p:cNvPr id="58371" name="Picture 4" descr="무당벌레IMG_55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536701"/>
            <a:ext cx="76327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나방 또는 애벌레 </a:t>
            </a:r>
            <a:r>
              <a:rPr lang="en-US" altLang="ko-KR"/>
              <a:t>: </a:t>
            </a:r>
            <a:r>
              <a:rPr lang="ko-KR" altLang="en-US"/>
              <a:t>백두홍유화제</a:t>
            </a:r>
          </a:p>
        </p:txBody>
      </p:sp>
      <p:pic>
        <p:nvPicPr>
          <p:cNvPr id="59395" name="Picture 8" descr="유충죽은 흔적IMG_58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577976"/>
            <a:ext cx="755967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9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꽃등애 성충</a:t>
            </a:r>
            <a:r>
              <a:rPr lang="en-US" altLang="ko-KR"/>
              <a:t>: </a:t>
            </a:r>
            <a:r>
              <a:rPr lang="ko-KR" altLang="en-US"/>
              <a:t>유충이 더 효과적</a:t>
            </a:r>
          </a:p>
        </p:txBody>
      </p:sp>
      <p:pic>
        <p:nvPicPr>
          <p:cNvPr id="60419" name="내용 개체 틀 3" descr="IMG_1076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351088" y="1916114"/>
            <a:ext cx="7200900" cy="4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92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1524000" y="762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4400">
                <a:solidFill>
                  <a:srgbClr val="002060"/>
                </a:solidFill>
                <a:latin typeface="HY견고딕" charset="0"/>
                <a:ea typeface="HY견고딕" charset="0"/>
              </a:rPr>
              <a:t>실습 과정(2)</a:t>
            </a:r>
          </a:p>
        </p:txBody>
      </p:sp>
      <p:sp>
        <p:nvSpPr>
          <p:cNvPr id="43011" name="Rectangle 1027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172200" y="2438400"/>
            <a:ext cx="4038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r>
              <a:rPr lang="ko-KR" altLang="en-US" sz="2400" b="1"/>
              <a:t>2. 가성가리를 녹인물에  </a:t>
            </a:r>
          </a:p>
          <a:p>
            <a:pPr>
              <a:buFont typeface="Arial" charset="0"/>
              <a:buNone/>
            </a:pPr>
            <a:r>
              <a:rPr lang="ko-KR" altLang="en-US" sz="2400" b="1"/>
              <a:t>3. 유채오일(카놀라유)18리터를 추가한다.</a:t>
            </a:r>
          </a:p>
          <a:p>
            <a:pPr>
              <a:buFont typeface="Arial" charset="0"/>
              <a:buNone/>
            </a:pPr>
            <a:r>
              <a:rPr lang="ko-KR" altLang="en-US" sz="2400" b="1"/>
              <a:t>4. 드릴믹서로 10분돌린다</a:t>
            </a:r>
            <a:r>
              <a:rPr lang="en-US" altLang="ko-KR" sz="2400" b="1"/>
              <a:t>.</a:t>
            </a:r>
          </a:p>
          <a:p>
            <a:pPr>
              <a:buFont typeface="Arial" charset="0"/>
              <a:buNone/>
            </a:pPr>
            <a:r>
              <a:rPr lang="ko-KR" altLang="en-US" sz="2400" b="1"/>
              <a:t>막걸리처럼 걸죽해지면</a:t>
            </a:r>
            <a:endParaRPr lang="en-US" altLang="ko-KR" sz="2400" b="1"/>
          </a:p>
          <a:p>
            <a:pPr>
              <a:buFont typeface="Arial" charset="0"/>
              <a:buNone/>
            </a:pPr>
            <a:r>
              <a:rPr lang="ko-KR" altLang="en-US" sz="2400" b="1"/>
              <a:t> </a:t>
            </a:r>
            <a:r>
              <a:rPr lang="en-US" altLang="ko-KR" sz="2400" b="1"/>
              <a:t>1</a:t>
            </a:r>
            <a:r>
              <a:rPr lang="ko-KR" altLang="en-US" sz="2400" b="1"/>
              <a:t>차작업 끝</a:t>
            </a:r>
            <a:r>
              <a:rPr lang="en-US" altLang="ko-KR" sz="2400" b="1"/>
              <a:t>.</a:t>
            </a:r>
            <a:endParaRPr lang="ko-KR" altLang="en-US" sz="2400" b="1"/>
          </a:p>
        </p:txBody>
      </p:sp>
      <p:pic>
        <p:nvPicPr>
          <p:cNvPr id="43012" name="Picture 1031" descr="C:\Documents and Settings\yesan\바탕 화면\인증서류\바닷물실험\황토유황, 유화제\1\1SNV3101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5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내용 개체 틀 3" descr="1IMG_093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424114" y="1628776"/>
            <a:ext cx="7775575" cy="47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청개구리</a:t>
            </a:r>
            <a:r>
              <a:rPr lang="en-US" altLang="ko-KR"/>
              <a:t>: </a:t>
            </a:r>
            <a:r>
              <a:rPr lang="ko-KR" altLang="en-US"/>
              <a:t>진딧물 천적</a:t>
            </a:r>
            <a:r>
              <a:rPr lang="en-US" altLang="ko-KR"/>
              <a:t>(</a:t>
            </a:r>
            <a:r>
              <a:rPr lang="ko-KR" altLang="en-US"/>
              <a:t>공룡</a:t>
            </a:r>
            <a:r>
              <a:rPr lang="en-US" altLang="ko-KR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51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내용 개체 틀 3" descr="SNV35940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92313" y="1700213"/>
            <a:ext cx="82804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유기농 배 재배 및  활용사례</a:t>
            </a:r>
          </a:p>
        </p:txBody>
      </p:sp>
    </p:spTree>
    <p:extLst>
      <p:ext uri="{BB962C8B-B14F-4D97-AF65-F5344CB8AC3E}">
        <p14:creationId xmlns:p14="http://schemas.microsoft.com/office/powerpoint/2010/main" val="62022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내용 개체 틀 3" descr="IMG_0115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79651" y="1557338"/>
            <a:ext cx="7993063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/>
              <a:t>헤어리베치 </a:t>
            </a:r>
            <a:r>
              <a:rPr lang="en-US" altLang="ko-KR" b="1"/>
              <a:t>:3</a:t>
            </a:r>
            <a:r>
              <a:rPr lang="ko-KR" altLang="en-US" b="1"/>
              <a:t>월 모습</a:t>
            </a:r>
          </a:p>
        </p:txBody>
      </p:sp>
    </p:spTree>
    <p:extLst>
      <p:ext uri="{BB962C8B-B14F-4D97-AF65-F5344CB8AC3E}">
        <p14:creationId xmlns:p14="http://schemas.microsoft.com/office/powerpoint/2010/main" val="29111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내용 개체 틀 3" descr="IMG_0294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47851" y="1628776"/>
            <a:ext cx="8137525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/>
              <a:t>헤어리베치와 토종풀과 공생</a:t>
            </a:r>
          </a:p>
        </p:txBody>
      </p:sp>
    </p:spTree>
    <p:extLst>
      <p:ext uri="{BB962C8B-B14F-4D97-AF65-F5344CB8AC3E}">
        <p14:creationId xmlns:p14="http://schemas.microsoft.com/office/powerpoint/2010/main" val="76904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ko-KR"/>
              <a:t>16</a:t>
            </a:r>
            <a:r>
              <a:rPr lang="ko-KR" altLang="en-US"/>
              <a:t>년 영농활동</a:t>
            </a:r>
          </a:p>
        </p:txBody>
      </p:sp>
      <p:pic>
        <p:nvPicPr>
          <p:cNvPr id="65539" name="Picture 9" descr="16년농장사진146029607014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1" y="1600200"/>
            <a:ext cx="3287713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540" name="Picture 10" descr="16년농장사진146071664258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600200"/>
            <a:ext cx="2665413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541" name="Picture 11" descr="16년농장사진20160612_09065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960814"/>
            <a:ext cx="3313112" cy="2143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542" name="Picture 12" descr="16년농장사진20160703_13483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3960814"/>
            <a:ext cx="3311525" cy="2143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2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/>
              <a:t>배꽃이 필 무렵</a:t>
            </a:r>
          </a:p>
        </p:txBody>
      </p:sp>
      <p:pic>
        <p:nvPicPr>
          <p:cNvPr id="66563" name="내용 개체 틀 3" descr="IMG_0525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063750" y="1801813"/>
            <a:ext cx="828040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05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배꽃 만개</a:t>
            </a:r>
          </a:p>
        </p:txBody>
      </p:sp>
      <p:pic>
        <p:nvPicPr>
          <p:cNvPr id="67587" name="내용 개체 틀 3" descr="IMG_047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19289" y="1484313"/>
            <a:ext cx="8569325" cy="48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0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헤어리베치 꽃 </a:t>
            </a:r>
            <a:r>
              <a:rPr lang="en-US" altLang="ko-KR"/>
              <a:t>:5</a:t>
            </a:r>
            <a:r>
              <a:rPr lang="ko-KR" altLang="en-US"/>
              <a:t>월중</a:t>
            </a:r>
            <a:r>
              <a:rPr lang="en-US" altLang="ko-KR"/>
              <a:t>~6</a:t>
            </a:r>
            <a:r>
              <a:rPr lang="ko-KR" altLang="en-US"/>
              <a:t>월상</a:t>
            </a:r>
          </a:p>
        </p:txBody>
      </p:sp>
      <p:pic>
        <p:nvPicPr>
          <p:cNvPr id="68611" name="내용 개체 틀 3" descr="IMG_114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19289" y="1844676"/>
            <a:ext cx="835342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6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산야초와 공생</a:t>
            </a:r>
          </a:p>
        </p:txBody>
      </p:sp>
      <p:pic>
        <p:nvPicPr>
          <p:cNvPr id="69635" name="내용 개체 틀 3" descr="IMG_118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135188" y="1628775"/>
            <a:ext cx="8064500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2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내용 개체 틀 3" descr="IMG_1220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47850" y="1773238"/>
            <a:ext cx="7920038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6"/>
          <p:cNvSpPr>
            <a:spLocks noGrp="1" noChangeArrowheads="1"/>
          </p:cNvSpPr>
          <p:nvPr>
            <p:ph type="title"/>
          </p:nvPr>
        </p:nvSpPr>
        <p:spPr>
          <a:xfrm>
            <a:off x="2495550" y="609600"/>
            <a:ext cx="7258050" cy="838200"/>
          </a:xfrm>
        </p:spPr>
        <p:txBody>
          <a:bodyPr/>
          <a:lstStyle/>
          <a:p>
            <a:r>
              <a:rPr lang="ko-KR" altLang="en-US" sz="2800"/>
              <a:t>   배봉지 씌우기</a:t>
            </a:r>
            <a:endParaRPr lang="ko-KR" altLang="en-US" sz="2800" b="1"/>
          </a:p>
        </p:txBody>
      </p:sp>
    </p:spTree>
    <p:extLst>
      <p:ext uri="{BB962C8B-B14F-4D97-AF65-F5344CB8AC3E}">
        <p14:creationId xmlns:p14="http://schemas.microsoft.com/office/powerpoint/2010/main" val="16338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1524000" y="762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4400">
                <a:solidFill>
                  <a:srgbClr val="002060"/>
                </a:solidFill>
                <a:latin typeface="HY견고딕" charset="0"/>
                <a:ea typeface="HY견고딕" charset="0"/>
              </a:rPr>
              <a:t>실습 과정(3)</a:t>
            </a:r>
          </a:p>
        </p:txBody>
      </p:sp>
      <p:sp>
        <p:nvSpPr>
          <p:cNvPr id="44035" name="Rectangle 1027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172200" y="2057400"/>
            <a:ext cx="3962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ko-KR" altLang="en-US" sz="2000" b="1"/>
              <a:t>5. 뚜껑을 덮고 </a:t>
            </a:r>
            <a:r>
              <a:rPr lang="en-US" altLang="ko-KR" sz="2000" b="1"/>
              <a:t>3</a:t>
            </a:r>
            <a:r>
              <a:rPr lang="ko-KR" altLang="en-US" sz="2000" b="1"/>
              <a:t>일</a:t>
            </a:r>
            <a:r>
              <a:rPr lang="en-US" altLang="ko-KR" sz="2000" b="1"/>
              <a:t>~15</a:t>
            </a:r>
            <a:r>
              <a:rPr lang="ko-KR" altLang="en-US" sz="2000" b="1"/>
              <a:t>일간 숙성에 들어간다</a:t>
            </a:r>
            <a:r>
              <a:rPr lang="en-US" altLang="ko-KR" sz="2000" b="1"/>
              <a:t>. </a:t>
            </a:r>
            <a:r>
              <a:rPr lang="ko-KR" altLang="en-US" sz="2000" b="1"/>
              <a:t>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ko-KR" altLang="en-US" sz="2000" b="1"/>
              <a:t>6. 주걱으로 골고루 아주 잘 혼합해준다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ko-KR" altLang="en-US" sz="2000" b="1"/>
              <a:t>7. 숙성과정에 간간이 주걱으로 전체를 혼합해준다.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altLang="ko-KR" sz="2000" b="1"/>
              <a:t>  </a:t>
            </a:r>
            <a:r>
              <a:rPr lang="ko-KR" altLang="en-US" sz="2000" b="1"/>
              <a:t>겨울철 보단 봄</a:t>
            </a:r>
            <a:r>
              <a:rPr lang="en-US" altLang="ko-KR" sz="2000" b="1"/>
              <a:t>. </a:t>
            </a:r>
            <a:r>
              <a:rPr lang="ko-KR" altLang="en-US" sz="2000" b="1"/>
              <a:t>여름철 상온에서 만드는 것이 좋다</a:t>
            </a:r>
            <a:r>
              <a:rPr lang="en-US" altLang="ko-KR" sz="2000" b="1"/>
              <a:t>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altLang="ko-KR" sz="2000" b="1"/>
              <a:t> </a:t>
            </a:r>
            <a:r>
              <a:rPr lang="ko-KR" altLang="en-US" sz="2000" b="1"/>
              <a:t>겨울철엔 방안</a:t>
            </a:r>
            <a:r>
              <a:rPr lang="en-US" altLang="ko-KR" sz="2000" b="1"/>
              <a:t>. </a:t>
            </a:r>
            <a:r>
              <a:rPr lang="ko-KR" altLang="en-US" sz="2000" b="1"/>
              <a:t>또는 보온을 해준다</a:t>
            </a:r>
            <a:r>
              <a:rPr lang="en-US" altLang="ko-KR" sz="2000" b="1"/>
              <a:t>.</a:t>
            </a:r>
            <a:endParaRPr lang="ko-KR" altLang="en-US" sz="2000" b="1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ko-KR" altLang="en-US" sz="2000" b="1"/>
          </a:p>
        </p:txBody>
      </p:sp>
      <p:pic>
        <p:nvPicPr>
          <p:cNvPr id="44036" name="Picture 1031" descr="C:\Documents and Settings\yesan\바탕 화면\인증서류\바닷물실험\황토유황, 유화제\1\1SNV3101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3810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0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title"/>
          </p:nvPr>
        </p:nvSpPr>
        <p:spPr>
          <a:xfrm>
            <a:off x="3000376" y="609600"/>
            <a:ext cx="6753225" cy="838200"/>
          </a:xfrm>
        </p:spPr>
        <p:txBody>
          <a:bodyPr/>
          <a:lstStyle/>
          <a:p>
            <a:pPr algn="l"/>
            <a:r>
              <a:rPr lang="ko-KR" altLang="en-US" sz="2600" b="1"/>
              <a:t> 친환경방제 </a:t>
            </a:r>
            <a:r>
              <a:rPr lang="en-US" altLang="ko-KR" sz="2600" b="1"/>
              <a:t>:</a:t>
            </a:r>
            <a:r>
              <a:rPr lang="ko-KR" altLang="en-US" sz="2600" b="1"/>
              <a:t>황토유황</a:t>
            </a:r>
            <a:r>
              <a:rPr lang="en-US" altLang="ko-KR" sz="2600" b="1"/>
              <a:t>,</a:t>
            </a:r>
            <a:r>
              <a:rPr lang="ko-KR" altLang="en-US" sz="2600" b="1"/>
              <a:t>유화제</a:t>
            </a:r>
            <a:r>
              <a:rPr lang="en-US" altLang="ko-KR" sz="2600" b="1"/>
              <a:t>,</a:t>
            </a:r>
            <a:r>
              <a:rPr lang="ko-KR" altLang="en-US" sz="2600" b="1"/>
              <a:t>자연자재등</a:t>
            </a:r>
          </a:p>
        </p:txBody>
      </p:sp>
      <p:pic>
        <p:nvPicPr>
          <p:cNvPr id="71683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628776"/>
            <a:ext cx="70231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헤어리베치 꽃</a:t>
            </a:r>
            <a:r>
              <a:rPr lang="en-US" altLang="ko-KR"/>
              <a:t>:</a:t>
            </a:r>
            <a:r>
              <a:rPr lang="ko-KR" altLang="en-US"/>
              <a:t>밀월식물</a:t>
            </a:r>
          </a:p>
        </p:txBody>
      </p:sp>
      <p:pic>
        <p:nvPicPr>
          <p:cNvPr id="72707" name="내용 개체 틀 4" descr="SNV37921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855913" y="1484314"/>
            <a:ext cx="6335712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0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녹비작물</a:t>
            </a:r>
            <a:r>
              <a:rPr lang="en-US" altLang="ko-KR"/>
              <a:t>(</a:t>
            </a:r>
            <a:r>
              <a:rPr lang="ko-KR" altLang="en-US"/>
              <a:t>헤어리베치</a:t>
            </a:r>
            <a:r>
              <a:rPr lang="en-US" altLang="ko-KR"/>
              <a:t>)</a:t>
            </a:r>
            <a:endParaRPr lang="ko-KR" altLang="en-US"/>
          </a:p>
        </p:txBody>
      </p:sp>
      <p:sp>
        <p:nvSpPr>
          <p:cNvPr id="73731" name="텍스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ko-KR" altLang="en-US"/>
              <a:t>헤어리베치 열매</a:t>
            </a:r>
          </a:p>
        </p:txBody>
      </p:sp>
      <p:sp>
        <p:nvSpPr>
          <p:cNvPr id="73732" name="텍스트 개체 틀 4"/>
          <p:cNvSpPr>
            <a:spLocks noGrp="1"/>
          </p:cNvSpPr>
          <p:nvPr>
            <p:ph type="body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ko-KR" altLang="en-US"/>
              <a:t>헤어리베치 종자</a:t>
            </a:r>
          </a:p>
        </p:txBody>
      </p:sp>
      <p:pic>
        <p:nvPicPr>
          <p:cNvPr id="73733" name="내용 개체 틀 3" descr="SNV3810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81200" y="2636838"/>
            <a:ext cx="4040188" cy="3027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내용 개체 틀 3" descr="SNV38602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169026" y="2635250"/>
            <a:ext cx="4041775" cy="303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9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배 흑성병</a:t>
            </a:r>
            <a:r>
              <a:rPr lang="en-US" altLang="ko-KR"/>
              <a:t>(</a:t>
            </a:r>
            <a:r>
              <a:rPr lang="ko-KR" altLang="en-US"/>
              <a:t>병징</a:t>
            </a:r>
            <a:r>
              <a:rPr lang="en-US" altLang="ko-KR"/>
              <a:t>-</a:t>
            </a:r>
            <a:r>
              <a:rPr lang="ko-KR" altLang="en-US"/>
              <a:t>꼭지</a:t>
            </a:r>
            <a:r>
              <a:rPr lang="en-US" altLang="ko-KR"/>
              <a:t>, </a:t>
            </a:r>
            <a:r>
              <a:rPr lang="ko-KR" altLang="en-US"/>
              <a:t>열매</a:t>
            </a:r>
            <a:r>
              <a:rPr lang="en-US" altLang="ko-KR"/>
              <a:t>)</a:t>
            </a:r>
            <a:endParaRPr lang="ko-KR" altLang="en-US"/>
          </a:p>
        </p:txBody>
      </p:sp>
      <p:pic>
        <p:nvPicPr>
          <p:cNvPr id="7475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00326"/>
            <a:ext cx="4038600" cy="2525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75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01926"/>
            <a:ext cx="4038600" cy="232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o-KR" altLang="en-US" sz="2400" b="1"/>
              <a:t>     </a:t>
            </a:r>
            <a:r>
              <a:rPr lang="ko-KR" altLang="en-US" sz="4000" b="1">
                <a:solidFill>
                  <a:srgbClr val="D60093"/>
                </a:solidFill>
              </a:rPr>
              <a:t>붉은무늬병</a:t>
            </a:r>
            <a:r>
              <a:rPr lang="en-US" altLang="ko-KR" sz="4000" b="1">
                <a:solidFill>
                  <a:srgbClr val="D60093"/>
                </a:solidFill>
              </a:rPr>
              <a:t>(</a:t>
            </a:r>
            <a:r>
              <a:rPr lang="ko-KR" altLang="en-US" sz="4000" b="1">
                <a:solidFill>
                  <a:srgbClr val="D60093"/>
                </a:solidFill>
              </a:rPr>
              <a:t>적성병</a:t>
            </a:r>
            <a:r>
              <a:rPr lang="en-US" altLang="ko-KR" sz="4000" b="1">
                <a:solidFill>
                  <a:srgbClr val="D60093"/>
                </a:solidFill>
              </a:rPr>
              <a:t>)</a:t>
            </a:r>
            <a:endParaRPr lang="ko-KR" altLang="en-US" sz="4000" b="1">
              <a:solidFill>
                <a:srgbClr val="D60093"/>
              </a:solidFill>
            </a:endParaRPr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body" sz="half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ko-KR" sz="1900" b="1">
                <a:solidFill>
                  <a:srgbClr val="D60093"/>
                </a:solidFill>
              </a:rPr>
              <a:t>-</a:t>
            </a:r>
            <a:r>
              <a:rPr lang="ko-KR" altLang="en-US" sz="1900" b="1">
                <a:solidFill>
                  <a:srgbClr val="D60093"/>
                </a:solidFill>
              </a:rPr>
              <a:t>미생물</a:t>
            </a:r>
            <a:r>
              <a:rPr lang="en-US" altLang="ko-KR" sz="1900" b="1">
                <a:solidFill>
                  <a:srgbClr val="D60093"/>
                </a:solidFill>
              </a:rPr>
              <a:t>,</a:t>
            </a:r>
            <a:r>
              <a:rPr lang="ko-KR" altLang="en-US" sz="1900" b="1">
                <a:solidFill>
                  <a:srgbClr val="D60093"/>
                </a:solidFill>
              </a:rPr>
              <a:t>유황</a:t>
            </a:r>
            <a:r>
              <a:rPr lang="en-US" altLang="ko-KR" sz="1900" b="1">
                <a:solidFill>
                  <a:srgbClr val="D60093"/>
                </a:solidFill>
              </a:rPr>
              <a:t>2</a:t>
            </a:r>
            <a:r>
              <a:rPr lang="ko-KR" altLang="en-US" sz="1900" b="1">
                <a:solidFill>
                  <a:srgbClr val="D60093"/>
                </a:solidFill>
              </a:rPr>
              <a:t>리터</a:t>
            </a:r>
            <a:r>
              <a:rPr lang="en-US" altLang="ko-KR" sz="1900" b="1">
                <a:solidFill>
                  <a:srgbClr val="D60093"/>
                </a:solidFill>
              </a:rPr>
              <a:t>,</a:t>
            </a:r>
            <a:r>
              <a:rPr lang="ko-KR" altLang="en-US" sz="1900" b="1">
                <a:solidFill>
                  <a:srgbClr val="D60093"/>
                </a:solidFill>
              </a:rPr>
              <a:t>유화제</a:t>
            </a:r>
            <a:r>
              <a:rPr lang="en-US" altLang="ko-KR" sz="1900" b="1">
                <a:solidFill>
                  <a:srgbClr val="D60093"/>
                </a:solidFill>
              </a:rPr>
              <a:t>2</a:t>
            </a:r>
            <a:r>
              <a:rPr lang="ko-KR" altLang="en-US" sz="1900" b="1">
                <a:solidFill>
                  <a:srgbClr val="D60093"/>
                </a:solidFill>
              </a:rPr>
              <a:t>리터</a:t>
            </a:r>
            <a:endParaRPr lang="ko-KR" altLang="en-US" sz="1900"/>
          </a:p>
        </p:txBody>
      </p:sp>
      <p:sp>
        <p:nvSpPr>
          <p:cNvPr id="76804" name="Rectangle 7"/>
          <p:cNvSpPr>
            <a:spLocks noGrp="1" noChangeArrowheads="1"/>
          </p:cNvSpPr>
          <p:nvPr>
            <p:ph type="body"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ko-KR" altLang="en-US" b="1">
                <a:solidFill>
                  <a:srgbClr val="D60093"/>
                </a:solidFill>
              </a:rPr>
              <a:t>오후</a:t>
            </a:r>
            <a:r>
              <a:rPr lang="en-US" altLang="ko-KR" b="1">
                <a:solidFill>
                  <a:srgbClr val="D60093"/>
                </a:solidFill>
              </a:rPr>
              <a:t>(</a:t>
            </a:r>
            <a:r>
              <a:rPr lang="ko-KR" altLang="en-US" b="1">
                <a:solidFill>
                  <a:srgbClr val="D60093"/>
                </a:solidFill>
              </a:rPr>
              <a:t>한낮</a:t>
            </a:r>
            <a:r>
              <a:rPr lang="en-US" altLang="ko-KR" b="1">
                <a:solidFill>
                  <a:srgbClr val="D60093"/>
                </a:solidFill>
              </a:rPr>
              <a:t>)</a:t>
            </a:r>
            <a:r>
              <a:rPr lang="ko-KR" altLang="en-US" b="1">
                <a:solidFill>
                  <a:srgbClr val="D60093"/>
                </a:solidFill>
              </a:rPr>
              <a:t> 방제</a:t>
            </a:r>
            <a:endParaRPr lang="en-US" altLang="ko-KR" b="1">
              <a:solidFill>
                <a:srgbClr val="D60093"/>
              </a:solidFill>
            </a:endParaRPr>
          </a:p>
          <a:p>
            <a:endParaRPr lang="ko-KR" altLang="en-US"/>
          </a:p>
        </p:txBody>
      </p:sp>
      <p:pic>
        <p:nvPicPr>
          <p:cNvPr id="75781" name="Picture 5" descr="적성병IMG_20130708_182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349501"/>
            <a:ext cx="39592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8" descr="적성병IMG_20130708_1824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349500"/>
            <a:ext cx="40322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95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16.7.2</a:t>
            </a:r>
            <a:r>
              <a:rPr lang="ko-KR" altLang="en-US"/>
              <a:t>일 방제 후 모습 </a:t>
            </a:r>
          </a:p>
        </p:txBody>
      </p:sp>
      <p:pic>
        <p:nvPicPr>
          <p:cNvPr id="76803" name="Picture 7" descr="16년농장사진20160703_13474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205038"/>
            <a:ext cx="3810000" cy="273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804" name="Picture 8" descr="16년농장사진20160703_1349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205038"/>
            <a:ext cx="3810000" cy="2728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ko-KR" altLang="en-US">
                <a:solidFill>
                  <a:srgbClr val="002060"/>
                </a:solidFill>
                <a:latin typeface="HY견고딕" charset="0"/>
                <a:ea typeface="HY견고딕" charset="0"/>
              </a:rPr>
              <a:t>실습 과정(4)</a:t>
            </a:r>
          </a:p>
        </p:txBody>
      </p:sp>
      <p:sp>
        <p:nvSpPr>
          <p:cNvPr id="45059" name="Rectangle 1027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172200" y="2057400"/>
            <a:ext cx="4038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ko-KR" altLang="en-US" sz="2000" b="1"/>
              <a:t>8. 숙성이 시간이 경과하면 내용물이 점점 반 투명하며 부드러운 상태로 변한다.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ko-KR" altLang="en-US" sz="2000" b="1"/>
              <a:t>9. 2주가 지나면 물을 75리터추가한 다음 고루 혼합해 뚜껑을 덮고 24시간 후 자연스럽게 풀어지면 100리터의 유화제 완성.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ko-KR" altLang="en-US" sz="2000" b="1"/>
              <a:t>    (겨울은 방안에서 숙성)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ko-KR" altLang="en-US" sz="2000" b="1"/>
              <a:t>  * 응용 : 물대신에 독초(백두홍)을 삶은 물을 첨가하여 독초오일을 만들어 살충제로 활용.</a:t>
            </a:r>
            <a:endParaRPr lang="ko-KR" altLang="en-US" sz="2400"/>
          </a:p>
        </p:txBody>
      </p:sp>
      <p:sp>
        <p:nvSpPr>
          <p:cNvPr id="45060" name="Rectangle 1028"/>
          <p:cNvSpPr>
            <a:spLocks noChangeArrowheads="1"/>
          </p:cNvSpPr>
          <p:nvPr/>
        </p:nvSpPr>
        <p:spPr bwMode="auto">
          <a:xfrm>
            <a:off x="6003925" y="31400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l"/>
            <a:endParaRPr kumimoji="0" lang="ko-KR" altLang="en-US" sz="3200">
              <a:latin typeface="굴림체" charset="-127"/>
              <a:ea typeface="굴림체" charset="-127"/>
            </a:endParaRPr>
          </a:p>
        </p:txBody>
      </p:sp>
      <p:pic>
        <p:nvPicPr>
          <p:cNvPr id="45061" name="Picture 1032" descr="C:\Documents and Settings\yesan\바탕 화면\인증서류\바닷물실험\황토유황, 유화제\1\1IMG_17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4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제목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ko-KR" altLang="en-US"/>
              <a:t>황토유황 살포 시 주의사항</a:t>
            </a:r>
          </a:p>
        </p:txBody>
      </p:sp>
      <p:sp>
        <p:nvSpPr>
          <p:cNvPr id="46083" name="텍스트 개체 틀 2"/>
          <p:cNvSpPr>
            <a:spLocks noGrp="1"/>
          </p:cNvSpPr>
          <p:nvPr>
            <p:ph type="body" sz="half" idx="4294967295"/>
          </p:nvPr>
        </p:nvSpPr>
        <p:spPr bwMode="auto">
          <a:xfrm>
            <a:off x="1774826" y="1484313"/>
            <a:ext cx="4537075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r>
              <a:rPr lang="ko-KR" altLang="en-US" sz="2400"/>
              <a:t>농도 </a:t>
            </a:r>
            <a:r>
              <a:rPr lang="en-US" altLang="ko-KR" sz="2400"/>
              <a:t>: </a:t>
            </a:r>
            <a:r>
              <a:rPr lang="ko-KR" altLang="en-US" sz="2400"/>
              <a:t>부분살포 후 사용</a:t>
            </a:r>
            <a:endParaRPr lang="en-US" altLang="ko-KR" sz="2400"/>
          </a:p>
          <a:p>
            <a:r>
              <a:rPr lang="en-US" altLang="ko-KR" sz="2400"/>
              <a:t>’11</a:t>
            </a:r>
            <a:r>
              <a:rPr lang="ko-KR" altLang="en-US" sz="2400"/>
              <a:t>년</a:t>
            </a:r>
            <a:r>
              <a:rPr lang="en-US" altLang="ko-KR" sz="2400"/>
              <a:t>: 5.5</a:t>
            </a:r>
            <a:r>
              <a:rPr lang="ko-KR" altLang="en-US" sz="2400"/>
              <a:t>일 방제 후 배나무이 약충방제위해 </a:t>
            </a:r>
            <a:r>
              <a:rPr lang="en-US" altLang="ko-KR" sz="2400"/>
              <a:t>2</a:t>
            </a:r>
            <a:r>
              <a:rPr lang="ko-KR" altLang="en-US" sz="2400"/>
              <a:t>일 후 방제</a:t>
            </a:r>
            <a:endParaRPr lang="en-US" altLang="ko-KR" sz="2400"/>
          </a:p>
          <a:p>
            <a:r>
              <a:rPr lang="en-US" altLang="ko-KR" sz="2400"/>
              <a:t>1</a:t>
            </a:r>
            <a:r>
              <a:rPr lang="ko-KR" altLang="en-US" sz="2400"/>
              <a:t>차인공수분</a:t>
            </a:r>
            <a:r>
              <a:rPr lang="en-US" altLang="ko-KR" sz="2400"/>
              <a:t>: 4.28</a:t>
            </a:r>
            <a:r>
              <a:rPr lang="ko-KR" altLang="en-US" sz="2400"/>
              <a:t>일</a:t>
            </a:r>
            <a:endParaRPr lang="en-US" altLang="ko-KR" sz="2400"/>
          </a:p>
          <a:p>
            <a:r>
              <a:rPr lang="en-US" altLang="ko-KR" sz="2400"/>
              <a:t>2</a:t>
            </a:r>
            <a:r>
              <a:rPr lang="ko-KR" altLang="en-US" sz="2400"/>
              <a:t>차인공수분</a:t>
            </a:r>
            <a:r>
              <a:rPr lang="en-US" altLang="ko-KR" sz="2400"/>
              <a:t>: 5.1</a:t>
            </a:r>
            <a:r>
              <a:rPr lang="ko-KR" altLang="en-US" sz="2400"/>
              <a:t>일 </a:t>
            </a:r>
            <a:endParaRPr lang="en-US" altLang="ko-KR" sz="2400"/>
          </a:p>
          <a:p>
            <a:pPr>
              <a:buFont typeface="Arial" charset="0"/>
              <a:buNone/>
            </a:pPr>
            <a:r>
              <a:rPr lang="ko-KR" altLang="en-US" sz="2400"/>
              <a:t> </a:t>
            </a:r>
            <a:r>
              <a:rPr lang="en-US" altLang="ko-KR" sz="2400"/>
              <a:t>-</a:t>
            </a:r>
            <a:r>
              <a:rPr lang="ko-KR" altLang="en-US" sz="2400"/>
              <a:t>결실안됨</a:t>
            </a:r>
            <a:r>
              <a:rPr lang="en-US" altLang="ko-KR" sz="2400"/>
              <a:t>. </a:t>
            </a:r>
            <a:r>
              <a:rPr lang="ko-KR" altLang="en-US" sz="2400"/>
              <a:t>적과 수월</a:t>
            </a:r>
            <a:r>
              <a:rPr lang="en-US" altLang="ko-KR" sz="2400"/>
              <a:t>. </a:t>
            </a:r>
          </a:p>
          <a:p>
            <a:r>
              <a:rPr lang="ko-KR" altLang="en-US" sz="2400"/>
              <a:t>개화 직후 사용 주의</a:t>
            </a:r>
            <a:endParaRPr lang="en-US" altLang="ko-KR" sz="2400"/>
          </a:p>
          <a:p>
            <a:r>
              <a:rPr lang="ko-KR" altLang="en-US" sz="2400"/>
              <a:t>인공수분후 </a:t>
            </a:r>
            <a:r>
              <a:rPr lang="en-US" altLang="ko-KR" sz="2400"/>
              <a:t>7~10</a:t>
            </a:r>
            <a:r>
              <a:rPr lang="ko-KR" altLang="en-US" sz="2400"/>
              <a:t>일 후 </a:t>
            </a:r>
            <a:endParaRPr lang="en-US" altLang="ko-KR" sz="2400"/>
          </a:p>
          <a:p>
            <a:pPr>
              <a:buFont typeface="Arial" charset="0"/>
              <a:buNone/>
            </a:pPr>
            <a:r>
              <a:rPr lang="ko-KR" altLang="en-US" sz="2400"/>
              <a:t>  살포 적화제로 좋을 듯</a:t>
            </a:r>
            <a:r>
              <a:rPr lang="en-US" altLang="ko-KR" sz="2400"/>
              <a:t>.</a:t>
            </a:r>
            <a:endParaRPr lang="ko-KR" altLang="en-US" sz="2400"/>
          </a:p>
        </p:txBody>
      </p:sp>
      <p:pic>
        <p:nvPicPr>
          <p:cNvPr id="46084" name="내용 개체 틀 5" descr="IMG_0633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600200"/>
            <a:ext cx="340995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내용 개체 틀 6" descr="IMG_0632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9" y="3938589"/>
            <a:ext cx="3413125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제목 1"/>
          <p:cNvSpPr>
            <a:spLocks noGrp="1"/>
          </p:cNvSpPr>
          <p:nvPr>
            <p:ph type="title" idx="4294967295"/>
          </p:nvPr>
        </p:nvSpPr>
        <p:spPr>
          <a:xfrm>
            <a:off x="2209801" y="609600"/>
            <a:ext cx="8062913" cy="838200"/>
          </a:xfrm>
        </p:spPr>
        <p:txBody>
          <a:bodyPr/>
          <a:lstStyle/>
          <a:p>
            <a:r>
              <a:rPr lang="en-US" altLang="ko-KR" b="1"/>
              <a:t>     </a:t>
            </a:r>
            <a:r>
              <a:rPr lang="ko-KR" altLang="en-US" sz="4000" b="1">
                <a:solidFill>
                  <a:srgbClr val="FF00FF"/>
                </a:solidFill>
              </a:rPr>
              <a:t>천연농약</a:t>
            </a:r>
            <a:r>
              <a:rPr lang="en-US" altLang="ko-KR" sz="4000" b="1">
                <a:solidFill>
                  <a:srgbClr val="FF00FF"/>
                </a:solidFill>
              </a:rPr>
              <a:t>, </a:t>
            </a:r>
            <a:r>
              <a:rPr lang="ko-KR" altLang="en-US" sz="4000" b="1">
                <a:solidFill>
                  <a:srgbClr val="FF00FF"/>
                </a:solidFill>
              </a:rPr>
              <a:t>꼭 지켜야 할 것들</a:t>
            </a:r>
          </a:p>
        </p:txBody>
      </p:sp>
      <p:sp>
        <p:nvSpPr>
          <p:cNvPr id="47107" name="내용 개체 틀 2"/>
          <p:cNvSpPr>
            <a:spLocks noGrp="1"/>
          </p:cNvSpPr>
          <p:nvPr>
            <p:ph sz="half" idx="4294967295"/>
          </p:nvPr>
        </p:nvSpPr>
        <p:spPr bwMode="auto">
          <a:xfrm>
            <a:off x="1981200" y="1600201"/>
            <a:ext cx="38989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/>
              <a:t>천연농약의 자가제조는 제조환경</a:t>
            </a:r>
            <a:r>
              <a:rPr lang="en-US" altLang="ko-KR"/>
              <a:t>, </a:t>
            </a:r>
            <a:r>
              <a:rPr lang="ko-KR" altLang="en-US"/>
              <a:t>살포환경이 가변적으로 변하기 때문에 </a:t>
            </a:r>
            <a:r>
              <a:rPr lang="ko-KR" altLang="en-US">
                <a:solidFill>
                  <a:srgbClr val="FF0000"/>
                </a:solidFill>
              </a:rPr>
              <a:t>농도장애 책임</a:t>
            </a:r>
            <a:r>
              <a:rPr lang="ko-KR" altLang="en-US"/>
              <a:t>은 </a:t>
            </a:r>
            <a:r>
              <a:rPr lang="ko-KR" altLang="en-US">
                <a:solidFill>
                  <a:srgbClr val="0066CC"/>
                </a:solidFill>
              </a:rPr>
              <a:t>본인의 몫</a:t>
            </a:r>
            <a:r>
              <a:rPr lang="ko-KR" altLang="en-US"/>
              <a:t>이다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47108" name="텍스트 개체 틀 3"/>
          <p:cNvSpPr>
            <a:spLocks noGrp="1"/>
          </p:cNvSpPr>
          <p:nvPr>
            <p:ph type="body" sz="half" idx="4294967295"/>
          </p:nvPr>
        </p:nvSpPr>
        <p:spPr bwMode="auto">
          <a:xfrm>
            <a:off x="5880100" y="1557338"/>
            <a:ext cx="478790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/>
              <a:t>전 면적 살포 </a:t>
            </a:r>
            <a:r>
              <a:rPr lang="en-US" altLang="ko-KR"/>
              <a:t>3</a:t>
            </a:r>
            <a:r>
              <a:rPr lang="ko-KR" altLang="en-US"/>
              <a:t>일전 부분적인 농도장애 테스트 꼭</a:t>
            </a:r>
            <a:r>
              <a:rPr lang="en-US" altLang="ko-KR"/>
              <a:t>!!</a:t>
            </a:r>
          </a:p>
          <a:p>
            <a:r>
              <a:rPr lang="ko-KR" altLang="en-US"/>
              <a:t>평소의 희석배수보다 강하게 칠 때 사전농도장애 테스트</a:t>
            </a:r>
            <a:endParaRPr lang="en-US" altLang="ko-KR"/>
          </a:p>
          <a:p>
            <a:r>
              <a:rPr lang="ko-KR" altLang="en-US"/>
              <a:t>천연농약을 물과 혼합한 후 바로 전량 다 사용한다</a:t>
            </a:r>
            <a:r>
              <a:rPr lang="en-US" altLang="ko-KR"/>
              <a:t>.</a:t>
            </a:r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6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제목 1"/>
          <p:cNvSpPr>
            <a:spLocks noGrp="1"/>
          </p:cNvSpPr>
          <p:nvPr>
            <p:ph type="title" idx="4294967295"/>
          </p:nvPr>
        </p:nvSpPr>
        <p:spPr>
          <a:xfrm>
            <a:off x="2209800" y="609600"/>
            <a:ext cx="7918450" cy="838200"/>
          </a:xfrm>
        </p:spPr>
        <p:txBody>
          <a:bodyPr/>
          <a:lstStyle/>
          <a:p>
            <a:r>
              <a:rPr lang="ko-KR" altLang="en-US" sz="4000" b="1">
                <a:solidFill>
                  <a:srgbClr val="FF00FF"/>
                </a:solidFill>
              </a:rPr>
              <a:t>   천연농약</a:t>
            </a:r>
            <a:r>
              <a:rPr lang="en-US" altLang="ko-KR" sz="4000" b="1">
                <a:solidFill>
                  <a:srgbClr val="FF00FF"/>
                </a:solidFill>
              </a:rPr>
              <a:t>, </a:t>
            </a:r>
            <a:r>
              <a:rPr lang="ko-KR" altLang="en-US" sz="4000" b="1">
                <a:solidFill>
                  <a:srgbClr val="FF00FF"/>
                </a:solidFill>
              </a:rPr>
              <a:t>꼭 지켜야 할 것들</a:t>
            </a:r>
            <a:r>
              <a:rPr lang="en-US" altLang="ko-KR" b="1"/>
              <a:t> </a:t>
            </a:r>
            <a:endParaRPr lang="ko-KR" altLang="en-US" b="1"/>
          </a:p>
        </p:txBody>
      </p:sp>
      <p:sp>
        <p:nvSpPr>
          <p:cNvPr id="48131" name="내용 개체 틀 2"/>
          <p:cNvSpPr>
            <a:spLocks noGrp="1"/>
          </p:cNvSpPr>
          <p:nvPr>
            <p:ph sz="half" idx="4294967295"/>
          </p:nvPr>
        </p:nvSpPr>
        <p:spPr bwMode="auto">
          <a:xfrm>
            <a:off x="1981200" y="1600201"/>
            <a:ext cx="3970338" cy="40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/>
              <a:t>배합용기 따로</a:t>
            </a:r>
            <a:r>
              <a:rPr lang="en-US" altLang="ko-KR"/>
              <a:t>(</a:t>
            </a:r>
            <a:r>
              <a:rPr lang="ko-KR" altLang="en-US"/>
              <a:t>천연농약</a:t>
            </a:r>
            <a:r>
              <a:rPr lang="en-US" altLang="ko-KR"/>
              <a:t>, </a:t>
            </a:r>
            <a:r>
              <a:rPr lang="ko-KR" altLang="en-US"/>
              <a:t>화학농약</a:t>
            </a:r>
            <a:r>
              <a:rPr lang="en-US" altLang="ko-KR"/>
              <a:t>)</a:t>
            </a:r>
          </a:p>
          <a:p>
            <a:r>
              <a:rPr lang="ko-KR" altLang="en-US"/>
              <a:t>황토유황</a:t>
            </a:r>
            <a:r>
              <a:rPr lang="en-US" altLang="ko-KR"/>
              <a:t>, </a:t>
            </a:r>
            <a:r>
              <a:rPr lang="ko-KR" altLang="en-US"/>
              <a:t>유화제 제조 용기는 깨끗한 것으로</a:t>
            </a:r>
            <a:endParaRPr lang="en-US" altLang="ko-KR"/>
          </a:p>
          <a:p>
            <a:r>
              <a:rPr lang="ko-KR" altLang="en-US"/>
              <a:t>화학농약과 교차 살포시 </a:t>
            </a:r>
            <a:r>
              <a:rPr lang="en-US" altLang="ko-KR"/>
              <a:t>7</a:t>
            </a:r>
            <a:r>
              <a:rPr lang="ko-KR" altLang="en-US"/>
              <a:t>일 이상 간격을 두는 것 원칙</a:t>
            </a:r>
          </a:p>
        </p:txBody>
      </p:sp>
      <p:sp>
        <p:nvSpPr>
          <p:cNvPr id="48132" name="텍스트 개체 틀 3"/>
          <p:cNvSpPr>
            <a:spLocks noGrp="1"/>
          </p:cNvSpPr>
          <p:nvPr>
            <p:ph type="body" sz="half" idx="4294967295"/>
          </p:nvPr>
        </p:nvSpPr>
        <p:spPr bwMode="auto">
          <a:xfrm>
            <a:off x="6167438" y="1628776"/>
            <a:ext cx="4038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/>
              <a:t>유황이 혼합된 천연농약은 화학농약과 근접살포 하지 않는다</a:t>
            </a:r>
            <a:r>
              <a:rPr lang="en-US" altLang="ko-KR"/>
              <a:t>.</a:t>
            </a:r>
          </a:p>
          <a:p>
            <a:r>
              <a:rPr lang="ko-KR" altLang="en-US"/>
              <a:t>천연농약 살포 후 잎사귀와 열매에 자국</a:t>
            </a:r>
            <a:r>
              <a:rPr lang="en-US" altLang="ko-KR"/>
              <a:t>, </a:t>
            </a:r>
            <a:r>
              <a:rPr lang="ko-KR" altLang="en-US"/>
              <a:t>반점이 생기면 사용 중단</a:t>
            </a:r>
          </a:p>
        </p:txBody>
      </p:sp>
    </p:spTree>
    <p:extLst>
      <p:ext uri="{BB962C8B-B14F-4D97-AF65-F5344CB8AC3E}">
        <p14:creationId xmlns:p14="http://schemas.microsoft.com/office/powerpoint/2010/main" val="94716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내용 개체 틀 2"/>
          <p:cNvSpPr>
            <a:spLocks noGrp="1"/>
          </p:cNvSpPr>
          <p:nvPr>
            <p:ph sz="half" idx="4294967295"/>
          </p:nvPr>
        </p:nvSpPr>
        <p:spPr bwMode="auto">
          <a:xfrm>
            <a:off x="1981200" y="1600201"/>
            <a:ext cx="4038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/>
              <a:t>수정벌이 있는 경우 벌집을 담그고 살포 </a:t>
            </a:r>
            <a:r>
              <a:rPr lang="en-US" altLang="ko-KR"/>
              <a:t>8</a:t>
            </a:r>
            <a:r>
              <a:rPr lang="ko-KR" altLang="en-US"/>
              <a:t>시간 후 연다</a:t>
            </a:r>
            <a:endParaRPr lang="en-US" altLang="ko-KR"/>
          </a:p>
          <a:p>
            <a:r>
              <a:rPr lang="ko-KR" altLang="en-US"/>
              <a:t>독성강한 독초액</a:t>
            </a:r>
            <a:endParaRPr lang="en-US" altLang="ko-KR"/>
          </a:p>
          <a:p>
            <a:pPr>
              <a:buFont typeface="Arial" charset="0"/>
              <a:buNone/>
            </a:pPr>
            <a:r>
              <a:rPr lang="ko-KR" altLang="en-US"/>
              <a:t>  살포시 안전장비</a:t>
            </a:r>
            <a:endParaRPr lang="en-US" altLang="ko-KR"/>
          </a:p>
          <a:p>
            <a:r>
              <a:rPr lang="ko-KR" altLang="en-US"/>
              <a:t>저온기는 물과 잘 혼합되지 않는것을 고려 충분히 교반</a:t>
            </a:r>
          </a:p>
        </p:txBody>
      </p:sp>
      <p:sp>
        <p:nvSpPr>
          <p:cNvPr id="49155" name="텍스트 개체 틀 3"/>
          <p:cNvSpPr>
            <a:spLocks noGrp="1"/>
          </p:cNvSpPr>
          <p:nvPr>
            <p:ph type="body" sz="half" idx="4294967295"/>
          </p:nvPr>
        </p:nvSpPr>
        <p:spPr bwMode="auto">
          <a:xfrm>
            <a:off x="6172200" y="1600201"/>
            <a:ext cx="4038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/>
              <a:t>천연농약 살포 후 </a:t>
            </a:r>
            <a:endParaRPr lang="en-US" altLang="ko-KR"/>
          </a:p>
          <a:p>
            <a:pPr>
              <a:buFont typeface="Arial" charset="0"/>
              <a:buNone/>
            </a:pPr>
            <a:r>
              <a:rPr lang="en-US" altLang="ko-KR"/>
              <a:t>  2</a:t>
            </a:r>
            <a:r>
              <a:rPr lang="ko-KR" altLang="en-US"/>
              <a:t>일 이상 경과한 후</a:t>
            </a:r>
            <a:endParaRPr lang="en-US" altLang="ko-KR"/>
          </a:p>
          <a:p>
            <a:pPr>
              <a:buFont typeface="Arial" charset="0"/>
              <a:buNone/>
            </a:pPr>
            <a:r>
              <a:rPr lang="ko-KR" altLang="en-US"/>
              <a:t>  먹는다</a:t>
            </a:r>
            <a:r>
              <a:rPr lang="en-US" altLang="ko-KR"/>
              <a:t>.</a:t>
            </a:r>
          </a:p>
          <a:p>
            <a:r>
              <a:rPr lang="ko-KR" altLang="en-US"/>
              <a:t>정확한 계량용기를 사용한다</a:t>
            </a:r>
            <a:r>
              <a:rPr lang="en-US" altLang="ko-KR"/>
              <a:t>.</a:t>
            </a:r>
          </a:p>
          <a:p>
            <a:r>
              <a:rPr lang="ko-KR" altLang="en-US"/>
              <a:t>살포일</a:t>
            </a:r>
            <a:r>
              <a:rPr lang="en-US" altLang="ko-KR"/>
              <a:t>, </a:t>
            </a:r>
            <a:r>
              <a:rPr lang="ko-KR" altLang="en-US"/>
              <a:t>살포목적</a:t>
            </a:r>
            <a:r>
              <a:rPr lang="en-US" altLang="ko-KR"/>
              <a:t>,</a:t>
            </a:r>
            <a:r>
              <a:rPr lang="ko-KR" altLang="en-US"/>
              <a:t>살포내용</a:t>
            </a:r>
            <a:r>
              <a:rPr lang="en-US" altLang="ko-KR"/>
              <a:t>, </a:t>
            </a:r>
            <a:r>
              <a:rPr lang="ko-KR" altLang="en-US"/>
              <a:t>살포효과를 철저히 기록</a:t>
            </a:r>
            <a:r>
              <a:rPr lang="en-US" altLang="ko-KR"/>
              <a:t>.</a:t>
            </a:r>
          </a:p>
          <a:p>
            <a:pPr>
              <a:buFont typeface="Arial" charset="0"/>
              <a:buNone/>
            </a:pPr>
            <a:endParaRPr lang="en-US" altLang="ko-KR"/>
          </a:p>
          <a:p>
            <a:pPr>
              <a:buFont typeface="Arial" charset="0"/>
              <a:buNone/>
            </a:pPr>
            <a:endParaRPr lang="en-US" altLang="ko-KR"/>
          </a:p>
          <a:p>
            <a:pPr>
              <a:buFont typeface="Arial" charset="0"/>
              <a:buNone/>
            </a:pPr>
            <a:endParaRPr lang="ko-KR" altLang="en-US"/>
          </a:p>
        </p:txBody>
      </p:sp>
      <p:sp>
        <p:nvSpPr>
          <p:cNvPr id="49156" name="제목 1"/>
          <p:cNvSpPr>
            <a:spLocks noGrp="1"/>
          </p:cNvSpPr>
          <p:nvPr>
            <p:ph type="title" idx="4294967295"/>
          </p:nvPr>
        </p:nvSpPr>
        <p:spPr>
          <a:xfrm>
            <a:off x="2243138" y="638176"/>
            <a:ext cx="7478712" cy="792163"/>
          </a:xfrm>
        </p:spPr>
        <p:txBody>
          <a:bodyPr/>
          <a:lstStyle/>
          <a:p>
            <a:r>
              <a:rPr lang="ko-KR" altLang="en-US" sz="3600" b="1">
                <a:solidFill>
                  <a:srgbClr val="FF00FF"/>
                </a:solidFill>
              </a:rPr>
              <a:t>     천연농약</a:t>
            </a:r>
            <a:r>
              <a:rPr lang="en-US" altLang="ko-KR" sz="3600" b="1">
                <a:solidFill>
                  <a:srgbClr val="FF00FF"/>
                </a:solidFill>
              </a:rPr>
              <a:t>, </a:t>
            </a:r>
            <a:r>
              <a:rPr lang="ko-KR" altLang="en-US" sz="3600" b="1">
                <a:solidFill>
                  <a:srgbClr val="FF00FF"/>
                </a:solidFill>
              </a:rPr>
              <a:t>꼭 지켜야 할 것들</a:t>
            </a:r>
            <a:r>
              <a:rPr lang="en-US" altLang="ko-KR" sz="2800" b="1"/>
              <a:t> </a:t>
            </a:r>
            <a:endParaRPr lang="ko-KR" altLang="en-US" sz="2800" b="1"/>
          </a:p>
        </p:txBody>
      </p:sp>
    </p:spTree>
    <p:extLst>
      <p:ext uri="{BB962C8B-B14F-4D97-AF65-F5344CB8AC3E}">
        <p14:creationId xmlns:p14="http://schemas.microsoft.com/office/powerpoint/2010/main" val="191080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바닥글 개체 틀 3"/>
          <p:cNvSpPr>
            <a:spLocks noGrp="1"/>
          </p:cNvSpPr>
          <p:nvPr>
            <p:ph type="ftr" sz="quarter" idx="4294967295"/>
          </p:nvPr>
        </p:nvSpPr>
        <p:spPr bwMode="auto">
          <a:xfrm>
            <a:off x="4648200" y="6537325"/>
            <a:ext cx="28956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l" eaLnBrk="1" hangingPunct="1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99750" y="1420135"/>
            <a:ext cx="7375335" cy="352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168370" y="3429002"/>
            <a:ext cx="1672046" cy="11129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오각형 1"/>
          <p:cNvSpPr/>
          <p:nvPr/>
        </p:nvSpPr>
        <p:spPr>
          <a:xfrm>
            <a:off x="2720579" y="5226720"/>
            <a:ext cx="6984777" cy="576065"/>
          </a:xfrm>
          <a:prstGeom prst="homePlate">
            <a:avLst/>
          </a:prstGeom>
          <a:solidFill>
            <a:srgbClr val="00CC00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charset="-127"/>
                <a:ea typeface="맑은 고딕" charset="-127"/>
              </a:rPr>
              <a:t>녹비</a:t>
            </a:r>
            <a:r>
              <a:rPr lang="en-US" altLang="ko-K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charset="-127"/>
                <a:ea typeface="맑은 고딕" charset="-127"/>
              </a:rPr>
              <a:t>+</a:t>
            </a:r>
            <a:r>
              <a:rPr lang="ko-KR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charset="-127"/>
                <a:ea typeface="맑은 고딕" charset="-127"/>
              </a:rPr>
              <a:t>피복</a:t>
            </a:r>
            <a:r>
              <a:rPr lang="en-US" altLang="ko-K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charset="-127"/>
                <a:ea typeface="맑은 고딕" charset="-127"/>
              </a:rPr>
              <a:t>+</a:t>
            </a:r>
            <a:r>
              <a:rPr lang="ko-KR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charset="-127"/>
                <a:ea typeface="맑은 고딕" charset="-127"/>
              </a:rPr>
              <a:t>완충</a:t>
            </a:r>
            <a:r>
              <a:rPr lang="en-US" altLang="ko-K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charset="-127"/>
                <a:ea typeface="맑은 고딕" charset="-127"/>
              </a:rPr>
              <a:t>+</a:t>
            </a:r>
            <a:r>
              <a:rPr lang="ko-KR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charset="-127"/>
                <a:ea typeface="맑은 고딕" charset="-127"/>
              </a:rPr>
              <a:t>보습</a:t>
            </a:r>
            <a:r>
              <a:rPr lang="en-US" altLang="ko-K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charset="-127"/>
                <a:ea typeface="맑은 고딕" charset="-127"/>
              </a:rPr>
              <a:t>+</a:t>
            </a:r>
            <a:r>
              <a:rPr lang="ko-KR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charset="-127"/>
                <a:ea typeface="맑은 고딕" charset="-127"/>
              </a:rPr>
              <a:t>천적보호</a:t>
            </a:r>
            <a:r>
              <a:rPr lang="en-US" altLang="ko-K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charset="-127"/>
                <a:ea typeface="맑은 고딕" charset="-127"/>
              </a:rPr>
              <a:t>+</a:t>
            </a:r>
            <a:r>
              <a:rPr lang="ko-KR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charset="-127"/>
                <a:ea typeface="맑은 고딕" charset="-127"/>
              </a:rPr>
              <a:t>천적유인</a:t>
            </a:r>
          </a:p>
        </p:txBody>
      </p:sp>
      <p:sp>
        <p:nvSpPr>
          <p:cNvPr id="50184" name="날짜 개체 틀 1"/>
          <p:cNvSpPr>
            <a:spLocks noGrp="1"/>
          </p:cNvSpPr>
          <p:nvPr>
            <p:ph type="dt" sz="quarter" idx="10"/>
          </p:nvPr>
        </p:nvSpPr>
        <p:spPr>
          <a:xfrm>
            <a:off x="1981200" y="6537325"/>
            <a:ext cx="2133600" cy="24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 sz="1600"/>
          </a:p>
        </p:txBody>
      </p:sp>
      <p:sp>
        <p:nvSpPr>
          <p:cNvPr id="50185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녹비작물 재배</a:t>
            </a:r>
          </a:p>
        </p:txBody>
      </p:sp>
    </p:spTree>
    <p:extLst>
      <p:ext uri="{BB962C8B-B14F-4D97-AF65-F5344CB8AC3E}">
        <p14:creationId xmlns:p14="http://schemas.microsoft.com/office/powerpoint/2010/main" val="150921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</Words>
  <Application>Microsoft Macintosh PowerPoint</Application>
  <PresentationFormat>와이드스크린</PresentationFormat>
  <Paragraphs>100</Paragraphs>
  <Slides>35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1" baseType="lpstr">
      <vt:lpstr>굴림</vt:lpstr>
      <vt:lpstr>굴림체</vt:lpstr>
      <vt:lpstr>맑은 고딕</vt:lpstr>
      <vt:lpstr>HY견고딕</vt:lpstr>
      <vt:lpstr>Arial</vt:lpstr>
      <vt:lpstr>Office 테마</vt:lpstr>
      <vt:lpstr>PowerPoint 프레젠테이션</vt:lpstr>
      <vt:lpstr>PowerPoint 프레젠테이션</vt:lpstr>
      <vt:lpstr>PowerPoint 프레젠테이션</vt:lpstr>
      <vt:lpstr>실습 과정(4)</vt:lpstr>
      <vt:lpstr>황토유황 살포 시 주의사항</vt:lpstr>
      <vt:lpstr>     천연농약, 꼭 지켜야 할 것들</vt:lpstr>
      <vt:lpstr>   천연농약, 꼭 지켜야 할 것들 </vt:lpstr>
      <vt:lpstr>     천연농약, 꼭 지켜야 할 것들 </vt:lpstr>
      <vt:lpstr>녹비작물 재배</vt:lpstr>
      <vt:lpstr>PowerPoint 프레젠테이션</vt:lpstr>
      <vt:lpstr>PowerPoint 프레젠테이션</vt:lpstr>
      <vt:lpstr> 진딧물: 황토유황2,유화제2~4, 새벽살포</vt:lpstr>
      <vt:lpstr>꽃등애 유충- 진딧물천적</vt:lpstr>
      <vt:lpstr>진딧물방제</vt:lpstr>
      <vt:lpstr>우담바라:풀잠자리 유충</vt:lpstr>
      <vt:lpstr>풀잠자리 성충: 천적</vt:lpstr>
      <vt:lpstr>무당벌레: 천적</vt:lpstr>
      <vt:lpstr>나방 또는 애벌레 : 백두홍유화제</vt:lpstr>
      <vt:lpstr>꽃등애 성충: 유충이 더 효과적</vt:lpstr>
      <vt:lpstr>청개구리: 진딧물 천적(공룡)</vt:lpstr>
      <vt:lpstr>유기농 배 재배 및  활용사례</vt:lpstr>
      <vt:lpstr>헤어리베치 :3월 모습</vt:lpstr>
      <vt:lpstr>헤어리베치와 토종풀과 공생</vt:lpstr>
      <vt:lpstr>16년 영농활동</vt:lpstr>
      <vt:lpstr>배꽃이 필 무렵</vt:lpstr>
      <vt:lpstr>배꽃 만개</vt:lpstr>
      <vt:lpstr>헤어리베치 꽃 :5월중~6월상</vt:lpstr>
      <vt:lpstr>산야초와 공생</vt:lpstr>
      <vt:lpstr>   배봉지 씌우기</vt:lpstr>
      <vt:lpstr> 친환경방제 :황토유황,유화제,자연자재등</vt:lpstr>
      <vt:lpstr>헤어리베치 꽃:밀월식물</vt:lpstr>
      <vt:lpstr>녹비작물(헤어리베치)</vt:lpstr>
      <vt:lpstr>배 흑성병(병징-꼭지, 열매)</vt:lpstr>
      <vt:lpstr>     붉은무늬병(적성병)</vt:lpstr>
      <vt:lpstr>16.7.2일 방제 후 모습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조영상</dc:creator>
  <cp:lastModifiedBy>조영상</cp:lastModifiedBy>
  <cp:revision>1</cp:revision>
  <dcterms:created xsi:type="dcterms:W3CDTF">2017-01-11T02:16:19Z</dcterms:created>
  <dcterms:modified xsi:type="dcterms:W3CDTF">2017-01-11T02:16:49Z</dcterms:modified>
</cp:coreProperties>
</file>