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25"/>
  </p:normalViewPr>
  <p:slideViewPr>
    <p:cSldViewPr snapToGrid="0" snapToObjects="1">
      <p:cViewPr varScale="1">
        <p:scale>
          <a:sx n="163" d="100"/>
          <a:sy n="163" d="100"/>
        </p:scale>
        <p:origin x="200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 smtClean="0"/>
              <a:t>마스터 부제목 스타일 편집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EE28-E392-D447-ABC3-B91C5B0BC889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6C1B-BF48-5C4D-8DC5-F156B4D70EC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5820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EE28-E392-D447-ABC3-B91C5B0BC889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6C1B-BF48-5C4D-8DC5-F156B4D70EC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58068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EE28-E392-D447-ABC3-B91C5B0BC889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6C1B-BF48-5C4D-8DC5-F156B4D70EC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000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058400" cy="8382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2011.9.7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177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EE28-E392-D447-ABC3-B91C5B0BC889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6C1B-BF48-5C4D-8DC5-F156B4D70EC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50738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EE28-E392-D447-ABC3-B91C5B0BC889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6C1B-BF48-5C4D-8DC5-F156B4D70EC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9134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EE28-E392-D447-ABC3-B91C5B0BC889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6C1B-BF48-5C4D-8DC5-F156B4D70EC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5015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EE28-E392-D447-ABC3-B91C5B0BC889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6C1B-BF48-5C4D-8DC5-F156B4D70EC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3225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EE28-E392-D447-ABC3-B91C5B0BC889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6C1B-BF48-5C4D-8DC5-F156B4D70EC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7691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EE28-E392-D447-ABC3-B91C5B0BC889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6C1B-BF48-5C4D-8DC5-F156B4D70EC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2719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EE28-E392-D447-ABC3-B91C5B0BC889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6C1B-BF48-5C4D-8DC5-F156B4D70EC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7022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EE28-E392-D447-ABC3-B91C5B0BC889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16C1B-BF48-5C4D-8DC5-F156B4D70EC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16828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EEE28-E392-D447-ABC3-B91C5B0BC889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16C1B-BF48-5C4D-8DC5-F156B4D70EC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258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내용 개체 틀 3" descr="IMG_1388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424114" y="1844676"/>
            <a:ext cx="7488237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강우에 토양유실방지 </a:t>
            </a:r>
            <a:r>
              <a:rPr lang="en-US" altLang="ko-KR"/>
              <a:t>:11</a:t>
            </a:r>
            <a:r>
              <a:rPr lang="ko-KR" altLang="en-US"/>
              <a:t>년 여름</a:t>
            </a:r>
          </a:p>
        </p:txBody>
      </p:sp>
    </p:spTree>
    <p:extLst>
      <p:ext uri="{BB962C8B-B14F-4D97-AF65-F5344CB8AC3E}">
        <p14:creationId xmlns:p14="http://schemas.microsoft.com/office/powerpoint/2010/main" val="113082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내용 개체 틀 3" descr="IMG_1496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078164" y="1801813"/>
            <a:ext cx="603567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0192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거미의 종류가 다양화</a:t>
            </a:r>
          </a:p>
        </p:txBody>
      </p:sp>
    </p:spTree>
    <p:extLst>
      <p:ext uri="{BB962C8B-B14F-4D97-AF65-F5344CB8AC3E}">
        <p14:creationId xmlns:p14="http://schemas.microsoft.com/office/powerpoint/2010/main" val="39011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0192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비둘기 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- 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잉태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…</a:t>
            </a:r>
            <a:endParaRPr lang="ko-KR" altLang="en-US" sz="3600" b="1" dirty="0">
              <a:ln w="6350">
                <a:solidFill>
                  <a:schemeClr val="accent1">
                    <a:lumMod val="20000"/>
                    <a:lumOff val="80000"/>
                  </a:schemeClr>
                </a:solidFill>
              </a:ln>
            </a:endParaRPr>
          </a:p>
        </p:txBody>
      </p:sp>
      <p:pic>
        <p:nvPicPr>
          <p:cNvPr id="88067" name="내용 개체 틀 4" descr="SNV37524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063751" y="1700214"/>
            <a:ext cx="7993063" cy="448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8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내용 개체 틀 3" descr="IMG_2473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424113" y="1801813"/>
            <a:ext cx="7200900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토종개구리 출현</a:t>
            </a:r>
          </a:p>
        </p:txBody>
      </p:sp>
    </p:spTree>
    <p:extLst>
      <p:ext uri="{BB962C8B-B14F-4D97-AF65-F5344CB8AC3E}">
        <p14:creationId xmlns:p14="http://schemas.microsoft.com/office/powerpoint/2010/main" val="74618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3167771" y="614193"/>
            <a:ext cx="5621678" cy="826718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거미 들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..</a:t>
            </a:r>
            <a:endParaRPr lang="ko-KR" altLang="en-US" sz="3600" b="1" dirty="0">
              <a:ln w="6350">
                <a:solidFill>
                  <a:schemeClr val="accent1">
                    <a:lumMod val="20000"/>
                    <a:lumOff val="80000"/>
                  </a:schemeClr>
                </a:solidFill>
              </a:ln>
            </a:endParaRPr>
          </a:p>
        </p:txBody>
      </p:sp>
      <p:pic>
        <p:nvPicPr>
          <p:cNvPr id="90115" name="내용 개체 틀 3" descr="IMG_1668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135189" y="1484313"/>
            <a:ext cx="7559675" cy="46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81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내용 개체 틀 3" descr="1IMG_1667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566989" y="1801813"/>
            <a:ext cx="705802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거미</a:t>
            </a:r>
          </a:p>
        </p:txBody>
      </p:sp>
    </p:spTree>
    <p:extLst>
      <p:ext uri="{BB962C8B-B14F-4D97-AF65-F5344CB8AC3E}">
        <p14:creationId xmlns:p14="http://schemas.microsoft.com/office/powerpoint/2010/main" val="14468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내용 개체 틀 3" descr="1IMG_1671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279651" y="1844676"/>
            <a:ext cx="75612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 err="1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헤어리베치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 고사 된 토양</a:t>
            </a:r>
          </a:p>
        </p:txBody>
      </p:sp>
    </p:spTree>
    <p:extLst>
      <p:ext uri="{BB962C8B-B14F-4D97-AF65-F5344CB8AC3E}">
        <p14:creationId xmlns:p14="http://schemas.microsoft.com/office/powerpoint/2010/main" val="131691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내용 개체 틀 3" descr="IMG_2440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495550" y="1801813"/>
            <a:ext cx="6985000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7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월 하순경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-</a:t>
            </a:r>
            <a:r>
              <a:rPr lang="ko-KR" altLang="en-US" sz="3600" b="1" dirty="0" err="1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피종류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 풀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..</a:t>
            </a:r>
            <a:endParaRPr lang="ko-KR" altLang="en-US" sz="3600" b="1" dirty="0">
              <a:ln w="6350">
                <a:solidFill>
                  <a:schemeClr val="accent1">
                    <a:lumMod val="20000"/>
                    <a:lumOff val="8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8501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내용 개체 틀 3" descr="IMG_2434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566988" y="1700213"/>
            <a:ext cx="7129462" cy="46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11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년 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8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월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24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일 </a:t>
            </a:r>
            <a:r>
              <a:rPr lang="ko-KR" altLang="en-US" sz="3600" b="1" dirty="0" err="1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원황배</a:t>
            </a:r>
            <a:endParaRPr lang="ko-KR" altLang="en-US" sz="3600" b="1" dirty="0">
              <a:ln w="6350">
                <a:solidFill>
                  <a:schemeClr val="accent1">
                    <a:lumMod val="20000"/>
                    <a:lumOff val="8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0318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내용 개체 틀 3" descr="IMG_2477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279650" y="1801813"/>
            <a:ext cx="7200900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 err="1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수확전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 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1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차 부분 </a:t>
            </a:r>
            <a:r>
              <a:rPr lang="ko-KR" altLang="en-US" sz="3600" b="1" dirty="0" err="1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풀깎기</a:t>
            </a:r>
            <a:endParaRPr lang="ko-KR" altLang="en-US" sz="3600" b="1" dirty="0">
              <a:ln w="6350">
                <a:solidFill>
                  <a:schemeClr val="accent1">
                    <a:lumMod val="20000"/>
                    <a:lumOff val="8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0677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내용 개체 틀 3" descr="IMG_2469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566989" y="1801813"/>
            <a:ext cx="684212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ko-KR" altLang="en-US" sz="3600" b="1" dirty="0" err="1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천연유화제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- 1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리터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물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리터</a:t>
            </a:r>
          </a:p>
        </p:txBody>
      </p:sp>
    </p:spTree>
    <p:extLst>
      <p:ext uri="{BB962C8B-B14F-4D97-AF65-F5344CB8AC3E}">
        <p14:creationId xmlns:p14="http://schemas.microsoft.com/office/powerpoint/2010/main" val="46503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내용 개체 틀 7" descr="SNV38005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566988" y="1557338"/>
            <a:ext cx="7129462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이슬맺힌 원황배</a:t>
            </a:r>
          </a:p>
        </p:txBody>
      </p:sp>
    </p:spTree>
    <p:extLst>
      <p:ext uri="{BB962C8B-B14F-4D97-AF65-F5344CB8AC3E}">
        <p14:creationId xmlns:p14="http://schemas.microsoft.com/office/powerpoint/2010/main" val="6268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내용 개체 틀 3" descr="IMG_2470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11450" y="1801814"/>
            <a:ext cx="6337300" cy="457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황토유황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- 1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리터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, 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물 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2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리터 </a:t>
            </a:r>
          </a:p>
        </p:txBody>
      </p:sp>
    </p:spTree>
    <p:extLst>
      <p:ext uri="{BB962C8B-B14F-4D97-AF65-F5344CB8AC3E}">
        <p14:creationId xmlns:p14="http://schemas.microsoft.com/office/powerpoint/2010/main" val="11441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내용 개체 틀 3" descr="IMG_0658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279650" y="1801814"/>
            <a:ext cx="7056438" cy="457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황토유황 섞은 액을 걸러서</a:t>
            </a:r>
          </a:p>
        </p:txBody>
      </p:sp>
    </p:spTree>
    <p:extLst>
      <p:ext uri="{BB962C8B-B14F-4D97-AF65-F5344CB8AC3E}">
        <p14:creationId xmlns:p14="http://schemas.microsoft.com/office/powerpoint/2010/main" val="120460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내용 개체 틀 3" descr="IMG_0660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782889" y="1628775"/>
            <a:ext cx="6842125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물 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500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리터에 섞는다</a:t>
            </a:r>
          </a:p>
        </p:txBody>
      </p:sp>
    </p:spTree>
    <p:extLst>
      <p:ext uri="{BB962C8B-B14F-4D97-AF65-F5344CB8AC3E}">
        <p14:creationId xmlns:p14="http://schemas.microsoft.com/office/powerpoint/2010/main" val="155098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내용 개체 틀 3" descr="IMG_2481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40013" y="1700213"/>
            <a:ext cx="6985000" cy="46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  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전면 </a:t>
            </a:r>
            <a:r>
              <a:rPr lang="ko-KR" altLang="en-US" sz="3600" b="1" dirty="0" err="1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예초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 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– 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수확 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1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주일 전</a:t>
            </a:r>
          </a:p>
        </p:txBody>
      </p:sp>
    </p:spTree>
    <p:extLst>
      <p:ext uri="{BB962C8B-B14F-4D97-AF65-F5344CB8AC3E}">
        <p14:creationId xmlns:p14="http://schemas.microsoft.com/office/powerpoint/2010/main" val="130786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16</a:t>
            </a:r>
            <a:r>
              <a:rPr lang="ko-KR" altLang="en-US"/>
              <a:t>년</a:t>
            </a:r>
            <a:r>
              <a:rPr lang="en-US" altLang="ko-KR"/>
              <a:t>.</a:t>
            </a:r>
            <a:r>
              <a:rPr lang="ko-KR" altLang="en-US"/>
              <a:t>진딧물 방제 적성병 방제</a:t>
            </a:r>
            <a:endParaRPr lang="en-US" altLang="ko-KR"/>
          </a:p>
        </p:txBody>
      </p:sp>
      <p:pic>
        <p:nvPicPr>
          <p:cNvPr id="101379" name="Picture 7" descr="20160703_13483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773239"/>
            <a:ext cx="4038600" cy="3240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1380" name="Picture 8" descr="20160703_1348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844675"/>
            <a:ext cx="4038600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088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15</a:t>
            </a:r>
            <a:r>
              <a:rPr lang="ko-KR" altLang="en-US"/>
              <a:t>년 유기농배</a:t>
            </a:r>
            <a:r>
              <a:rPr lang="en-US" altLang="ko-KR"/>
              <a:t>(</a:t>
            </a:r>
            <a:r>
              <a:rPr lang="ko-KR" altLang="en-US"/>
              <a:t>원황배</a:t>
            </a:r>
            <a:r>
              <a:rPr lang="en-US" altLang="ko-KR"/>
              <a:t>)</a:t>
            </a:r>
          </a:p>
        </p:txBody>
      </p:sp>
      <p:pic>
        <p:nvPicPr>
          <p:cNvPr id="102403" name="Picture 6" descr="16년농장사진145654210637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773238"/>
            <a:ext cx="3810000" cy="307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04" name="Picture 8" descr="16년농장사진14565421406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844675"/>
            <a:ext cx="3810000" cy="302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740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ko-KR"/>
              <a:t>2016</a:t>
            </a:r>
            <a:r>
              <a:rPr lang="ko-KR" altLang="en-US"/>
              <a:t>년  배농사</a:t>
            </a:r>
          </a:p>
        </p:txBody>
      </p:sp>
      <p:pic>
        <p:nvPicPr>
          <p:cNvPr id="103427" name="Picture 7" descr="146029607014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6" y="1600200"/>
            <a:ext cx="3281363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428" name="Picture 8" descr="146071664258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557339"/>
            <a:ext cx="2233612" cy="218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429" name="Picture 13" descr="20160703_13483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938589"/>
            <a:ext cx="3313112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430" name="Picture 14" descr="20160703_13492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4" y="3938589"/>
            <a:ext cx="2801937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22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solidFill>
              <a:schemeClr val="bg1"/>
            </a:solidFill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b="1" kern="1200" dirty="0" smtClean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     </a:t>
            </a:r>
            <a:r>
              <a:rPr lang="ko-KR" altLang="en-US" b="1" kern="1200" dirty="0" smtClean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풀을 </a:t>
            </a:r>
            <a:r>
              <a:rPr lang="ko-KR" altLang="en-US" b="1" kern="1200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깎은 후 </a:t>
            </a:r>
            <a:r>
              <a:rPr lang="en-US" altLang="ko-KR" b="1" kern="1200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1</a:t>
            </a:r>
            <a:r>
              <a:rPr lang="ko-KR" altLang="en-US" b="1" kern="1200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주일</a:t>
            </a:r>
            <a:r>
              <a:rPr lang="en-US" altLang="ko-KR" b="1" kern="1200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- </a:t>
            </a:r>
            <a:r>
              <a:rPr lang="ko-KR" altLang="en-US" b="1" kern="1200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유기물공급</a:t>
            </a:r>
          </a:p>
        </p:txBody>
      </p:sp>
      <p:pic>
        <p:nvPicPr>
          <p:cNvPr id="104451" name="내용 개체 틀 5" descr="IMG_2498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566989" y="1801813"/>
            <a:ext cx="705802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54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내용 개체 틀 3" descr="IMG_2459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40013" y="1844676"/>
            <a:ext cx="6769100" cy="46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깍지벌레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- </a:t>
            </a:r>
            <a:r>
              <a:rPr lang="ko-KR" altLang="en-US" sz="3600" b="1" dirty="0" err="1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원황배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.. </a:t>
            </a:r>
            <a:b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</a:br>
            <a:r>
              <a:rPr lang="ko-KR" altLang="en-US" sz="3600" b="1" dirty="0" err="1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무농약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 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1</a:t>
            </a:r>
            <a:r>
              <a:rPr lang="ko-KR" altLang="en-US" sz="3600" b="1" dirty="0" err="1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년차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--</a:t>
            </a:r>
            <a:endParaRPr lang="ko-KR" altLang="en-US" sz="3600" b="1" dirty="0">
              <a:ln w="63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5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내용 개체 틀 3" descr="IMG_2507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40014" y="1801813"/>
            <a:ext cx="7056437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92696"/>
            <a:ext cx="7772400" cy="936104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      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깍지벌레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, 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그리고 새의 피해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..</a:t>
            </a:r>
            <a:endParaRPr lang="ko-KR" altLang="en-US" sz="3600" b="1" dirty="0">
              <a:ln w="63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2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내용 개체 틀 3" descr="IMG_1175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495551" y="1773238"/>
            <a:ext cx="700087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잎의 보존이 중요</a:t>
            </a:r>
            <a:r>
              <a:rPr lang="en-US" altLang="ko-KR"/>
              <a:t>(1</a:t>
            </a:r>
            <a:r>
              <a:rPr lang="ko-KR" altLang="en-US"/>
              <a:t>년차</a:t>
            </a:r>
            <a:r>
              <a:rPr lang="en-US" altLang="ko-KR"/>
              <a:t>)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297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내용 개체 틀 3" descr="IMG_2538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063750" y="1801813"/>
            <a:ext cx="7488238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947192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 err="1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무농약인증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- 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추석선물용</a:t>
            </a:r>
          </a:p>
        </p:txBody>
      </p:sp>
    </p:spTree>
    <p:extLst>
      <p:ext uri="{BB962C8B-B14F-4D97-AF65-F5344CB8AC3E}">
        <p14:creationId xmlns:p14="http://schemas.microsoft.com/office/powerpoint/2010/main" val="7833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내용 개체 틀 3" descr="IMG_3380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424114" y="1801813"/>
            <a:ext cx="7343775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10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월 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5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일 </a:t>
            </a:r>
            <a:r>
              <a:rPr lang="ko-KR" altLang="en-US" sz="3600" b="1" dirty="0" err="1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배과수원</a:t>
            </a:r>
            <a:endParaRPr lang="ko-KR" altLang="en-US" sz="3600" b="1" dirty="0">
              <a:ln w="63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   </a:t>
            </a: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단풍이 드는 과수원 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</a:rPr>
              <a:t>10.30.</a:t>
            </a:r>
            <a:endParaRPr lang="ko-KR" altLang="en-US" sz="3600" b="1" dirty="0">
              <a:ln w="63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accent4"/>
              </a:solidFill>
            </a:endParaRPr>
          </a:p>
        </p:txBody>
      </p:sp>
      <p:pic>
        <p:nvPicPr>
          <p:cNvPr id="109571" name="내용 개체 틀 7" descr="IMG_3692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495550" y="1801813"/>
            <a:ext cx="7200900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15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내용 개체 틀 3" descr="IMG_3702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208213" y="1801813"/>
            <a:ext cx="7416800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단풍이 드는 과수원</a:t>
            </a:r>
          </a:p>
        </p:txBody>
      </p:sp>
    </p:spTree>
    <p:extLst>
      <p:ext uri="{BB962C8B-B14F-4D97-AF65-F5344CB8AC3E}">
        <p14:creationId xmlns:p14="http://schemas.microsoft.com/office/powerpoint/2010/main" val="9955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357166"/>
            <a:ext cx="7772400" cy="1395434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contourW="12700"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종묘처리</a:t>
            </a:r>
            <a:r>
              <a:rPr lang="en-US" altLang="ko-KR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-11.5</a:t>
            </a:r>
            <a:r>
              <a:rPr lang="ko-KR" altLang="en-US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일</a:t>
            </a:r>
            <a:r>
              <a:rPr lang="en-US" altLang="ko-KR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ko-KR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황토유황</a:t>
            </a:r>
            <a:r>
              <a:rPr lang="en-US" altLang="ko-KR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2, </a:t>
            </a:r>
            <a:r>
              <a:rPr lang="ko-KR" altLang="en-US" sz="2400" b="1" dirty="0" err="1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유화제</a:t>
            </a:r>
            <a:r>
              <a:rPr lang="en-US" altLang="ko-KR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2, </a:t>
            </a:r>
            <a:r>
              <a:rPr lang="ko-KR" altLang="en-US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한방영양제</a:t>
            </a:r>
            <a:r>
              <a:rPr lang="en-US" altLang="ko-KR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2,</a:t>
            </a:r>
            <a:br>
              <a:rPr lang="en-US" altLang="ko-KR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ko-KR" altLang="en-US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마늘</a:t>
            </a:r>
            <a:r>
              <a:rPr lang="en-US" altLang="ko-KR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1, </a:t>
            </a:r>
            <a:r>
              <a:rPr lang="ko-KR" altLang="en-US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소리쟁이</a:t>
            </a:r>
            <a:r>
              <a:rPr lang="en-US" altLang="ko-KR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1, </a:t>
            </a:r>
            <a:r>
              <a:rPr lang="ko-KR" altLang="en-US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칼슘</a:t>
            </a:r>
            <a:r>
              <a:rPr lang="en-US" altLang="ko-KR" sz="24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ko-KR" altLang="en-US" sz="2400" b="1" dirty="0">
              <a:ln w="63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1619" name="내용 개체 틀 5" descr="IMG_3913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566988" y="1844676"/>
            <a:ext cx="6985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4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내용 개체 틀 3" descr="IMG_3917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279651" y="1801813"/>
            <a:ext cx="712946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09800" y="609600"/>
            <a:ext cx="77724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잎이 다 진 후 종묘처리</a:t>
            </a:r>
          </a:p>
        </p:txBody>
      </p:sp>
    </p:spTree>
    <p:extLst>
      <p:ext uri="{BB962C8B-B14F-4D97-AF65-F5344CB8AC3E}">
        <p14:creationId xmlns:p14="http://schemas.microsoft.com/office/powerpoint/2010/main" val="42334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위기를 기회로 </a:t>
            </a:r>
          </a:p>
        </p:txBody>
      </p:sp>
      <p:sp>
        <p:nvSpPr>
          <p:cNvPr id="113667" name="텍스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ko-KR" altLang="en-US"/>
              <a:t>원황배 가공</a:t>
            </a:r>
          </a:p>
        </p:txBody>
      </p:sp>
      <p:pic>
        <p:nvPicPr>
          <p:cNvPr id="113668" name="내용 개체 틀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35250"/>
            <a:ext cx="4040188" cy="303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텍스트 개체 틀 4"/>
          <p:cNvSpPr>
            <a:spLocks noGrp="1"/>
          </p:cNvSpPr>
          <p:nvPr>
            <p:ph type="body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ko-KR" altLang="en-US"/>
              <a:t>기능성 배즙 가공</a:t>
            </a:r>
          </a:p>
        </p:txBody>
      </p:sp>
      <p:sp>
        <p:nvSpPr>
          <p:cNvPr id="113670" name="내용 개체 틀 5"/>
          <p:cNvSpPr>
            <a:spLocks noGrp="1"/>
          </p:cNvSpPr>
          <p:nvPr>
            <p:ph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ko-KR" altLang="en-US"/>
              <a:t>원황배 생즙가공</a:t>
            </a:r>
            <a:endParaRPr lang="en-US" altLang="ko-KR"/>
          </a:p>
          <a:p>
            <a:r>
              <a:rPr lang="ko-KR" altLang="en-US"/>
              <a:t>원황배</a:t>
            </a:r>
            <a:r>
              <a:rPr lang="en-US" altLang="ko-KR"/>
              <a:t>+</a:t>
            </a:r>
            <a:r>
              <a:rPr lang="ko-KR" altLang="en-US"/>
              <a:t>도라지</a:t>
            </a:r>
            <a:r>
              <a:rPr lang="en-US" altLang="ko-KR"/>
              <a:t>+</a:t>
            </a:r>
            <a:r>
              <a:rPr lang="ko-KR" altLang="en-US"/>
              <a:t>수세미</a:t>
            </a:r>
            <a:endParaRPr lang="en-US" altLang="ko-KR"/>
          </a:p>
          <a:p>
            <a:r>
              <a:rPr lang="en-US" altLang="ko-KR" sz="2000"/>
              <a:t>14</a:t>
            </a:r>
            <a:r>
              <a:rPr lang="ko-KR" altLang="en-US" sz="2000"/>
              <a:t>년 추석이 빨라 배 판매가 잘 않되고 소비도 위축됨</a:t>
            </a:r>
            <a:r>
              <a:rPr lang="en-US" altLang="ko-KR"/>
              <a:t>.</a:t>
            </a:r>
          </a:p>
          <a:p>
            <a:r>
              <a:rPr lang="ko-KR" altLang="en-US"/>
              <a:t>가공하여 판매 중</a:t>
            </a:r>
            <a:r>
              <a:rPr lang="en-US" altLang="ko-KR"/>
              <a:t>.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447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내용 개체 틀 1"/>
          <p:cNvSpPr>
            <a:spLocks noGrp="1"/>
          </p:cNvSpPr>
          <p:nvPr>
            <p:ph idx="4294967295"/>
          </p:nvPr>
        </p:nvSpPr>
        <p:spPr bwMode="gray">
          <a:xfrm>
            <a:off x="2063750" y="1268414"/>
            <a:ext cx="7532688" cy="455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ko-KR" altLang="en-US"/>
              <a:t>친환경농산물</a:t>
            </a:r>
            <a:r>
              <a:rPr lang="en-US" altLang="ko-KR"/>
              <a:t>-</a:t>
            </a:r>
            <a:r>
              <a:rPr lang="ko-KR" altLang="en-US"/>
              <a:t>꼭 판매처 확보 후 실천</a:t>
            </a:r>
            <a:endParaRPr lang="en-US" altLang="ko-KR"/>
          </a:p>
          <a:p>
            <a:r>
              <a:rPr lang="ko-KR" altLang="en-US"/>
              <a:t>전자상거래 및 직거래</a:t>
            </a:r>
            <a:r>
              <a:rPr lang="en-US" altLang="ko-KR"/>
              <a:t>: </a:t>
            </a:r>
            <a:r>
              <a:rPr lang="ko-KR" altLang="en-US"/>
              <a:t>카페</a:t>
            </a:r>
            <a:r>
              <a:rPr lang="en-US" altLang="ko-KR"/>
              <a:t>,</a:t>
            </a:r>
            <a:r>
              <a:rPr lang="ko-KR" altLang="en-US"/>
              <a:t>카카오스토리</a:t>
            </a:r>
            <a:r>
              <a:rPr lang="en-US" altLang="ko-KR"/>
              <a:t>, K-</a:t>
            </a:r>
            <a:r>
              <a:rPr lang="ko-KR" altLang="en-US"/>
              <a:t>파머스 활용</a:t>
            </a:r>
            <a:endParaRPr lang="en-US" altLang="ko-KR"/>
          </a:p>
          <a:p>
            <a:r>
              <a:rPr lang="ko-KR" altLang="en-US"/>
              <a:t>친환경농산물 유통 </a:t>
            </a:r>
            <a:r>
              <a:rPr lang="en-US" altLang="ko-KR"/>
              <a:t>: </a:t>
            </a:r>
            <a:r>
              <a:rPr lang="ko-KR" altLang="en-US"/>
              <a:t>한살림</a:t>
            </a:r>
            <a:r>
              <a:rPr lang="en-US" altLang="ko-KR"/>
              <a:t>, </a:t>
            </a:r>
            <a:r>
              <a:rPr lang="ko-KR" altLang="en-US"/>
              <a:t>우리농등</a:t>
            </a:r>
            <a:endParaRPr lang="en-US" altLang="ko-KR"/>
          </a:p>
          <a:p>
            <a:r>
              <a:rPr lang="ko-KR" altLang="en-US"/>
              <a:t>무농약</a:t>
            </a:r>
            <a:r>
              <a:rPr lang="en-US" altLang="ko-KR"/>
              <a:t>4</a:t>
            </a:r>
            <a:r>
              <a:rPr lang="ko-KR" altLang="en-US"/>
              <a:t>년</a:t>
            </a:r>
            <a:r>
              <a:rPr lang="en-US" altLang="ko-KR"/>
              <a:t>(</a:t>
            </a:r>
            <a:r>
              <a:rPr lang="ko-KR" altLang="en-US"/>
              <a:t>유기전환기</a:t>
            </a:r>
            <a:r>
              <a:rPr lang="en-US" altLang="ko-KR"/>
              <a:t>2</a:t>
            </a:r>
            <a:r>
              <a:rPr lang="ko-KR" altLang="en-US"/>
              <a:t>년</a:t>
            </a:r>
            <a:r>
              <a:rPr lang="en-US" altLang="ko-KR"/>
              <a:t>) : </a:t>
            </a:r>
            <a:r>
              <a:rPr lang="ko-KR" altLang="en-US"/>
              <a:t>적성병균</a:t>
            </a:r>
            <a:r>
              <a:rPr lang="en-US" altLang="ko-KR"/>
              <a:t>, </a:t>
            </a:r>
            <a:r>
              <a:rPr lang="ko-KR" altLang="en-US"/>
              <a:t>꼬마배나무이 방제에 심혈을 기울이다 보니 잎을 떨어뜨려 힘들었던 한해</a:t>
            </a:r>
            <a:r>
              <a:rPr lang="en-US" altLang="ko-KR"/>
              <a:t>.</a:t>
            </a:r>
          </a:p>
          <a:p>
            <a:r>
              <a:rPr lang="en-US" altLang="ko-KR"/>
              <a:t> </a:t>
            </a:r>
            <a:r>
              <a:rPr lang="ko-KR" altLang="en-US"/>
              <a:t>유기농인증</a:t>
            </a:r>
            <a:r>
              <a:rPr lang="en-US" altLang="ko-KR"/>
              <a:t>. </a:t>
            </a:r>
            <a:r>
              <a:rPr lang="ko-KR" altLang="en-US"/>
              <a:t>욕심을 버릴것</a:t>
            </a:r>
            <a:r>
              <a:rPr lang="en-US" altLang="ko-KR"/>
              <a:t>.</a:t>
            </a:r>
          </a:p>
          <a:p>
            <a:r>
              <a:rPr lang="ko-KR" altLang="en-US"/>
              <a:t>꼭 </a:t>
            </a:r>
            <a:r>
              <a:rPr lang="en-US" altLang="ko-KR"/>
              <a:t>1</a:t>
            </a:r>
            <a:r>
              <a:rPr lang="ko-KR" altLang="en-US"/>
              <a:t>가지라도 실천 하시길</a:t>
            </a:r>
            <a:r>
              <a:rPr lang="en-US" altLang="ko-KR"/>
              <a:t>..</a:t>
            </a:r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 idx="4294967295"/>
          </p:nvPr>
        </p:nvSpPr>
        <p:spPr bwMode="gray">
          <a:xfrm>
            <a:off x="2211388" y="6350"/>
            <a:ext cx="7772400" cy="90237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glow" dir="t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eaLnBrk="1" latinLnBrk="0" hangingPunct="1">
              <a:defRPr/>
            </a:pPr>
            <a:r>
              <a:rPr lang="ko-KR" altLang="en-US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0000FF"/>
                </a:solidFill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마무리</a:t>
            </a:r>
            <a:r>
              <a:rPr lang="en-US" altLang="ko-KR" sz="3600" b="1" dirty="0">
                <a:ln w="635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0000FF"/>
                </a:solidFill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</a:rPr>
              <a:t>…</a:t>
            </a:r>
            <a:endParaRPr lang="ko-KR" altLang="en-US" sz="3600" b="1" dirty="0">
              <a:ln w="6350"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0000FF"/>
              </a:solidFill>
              <a:effectLst>
                <a:outerShdw blurRad="80010" dist="4064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074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잎의 중요성</a:t>
            </a:r>
            <a:r>
              <a:rPr lang="en-US" altLang="ko-KR"/>
              <a:t>(</a:t>
            </a:r>
            <a:r>
              <a:rPr lang="ko-KR" altLang="en-US"/>
              <a:t>무농약</a:t>
            </a:r>
            <a:r>
              <a:rPr lang="en-US" altLang="ko-KR"/>
              <a:t>4</a:t>
            </a:r>
            <a:r>
              <a:rPr lang="ko-KR" altLang="en-US"/>
              <a:t>년차</a:t>
            </a:r>
            <a:r>
              <a:rPr lang="en-US" altLang="ko-KR"/>
              <a:t>)</a:t>
            </a:r>
            <a:endParaRPr lang="ko-KR" altLang="en-US"/>
          </a:p>
        </p:txBody>
      </p:sp>
      <p:sp>
        <p:nvSpPr>
          <p:cNvPr id="80899" name="텍스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ko-KR"/>
              <a:t>2013.10.27</a:t>
            </a:r>
            <a:r>
              <a:rPr lang="ko-KR" altLang="en-US"/>
              <a:t>일 모습</a:t>
            </a:r>
          </a:p>
        </p:txBody>
      </p:sp>
      <p:pic>
        <p:nvPicPr>
          <p:cNvPr id="80900" name="내용 개체 틀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08275"/>
            <a:ext cx="4040188" cy="2578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텍스트 개체 틀 4"/>
          <p:cNvSpPr>
            <a:spLocks noGrp="1"/>
          </p:cNvSpPr>
          <p:nvPr>
            <p:ph type="body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ko-KR"/>
              <a:t>2014.9.17</a:t>
            </a:r>
            <a:r>
              <a:rPr lang="ko-KR" altLang="en-US"/>
              <a:t>일 모습</a:t>
            </a:r>
          </a:p>
        </p:txBody>
      </p:sp>
      <p:pic>
        <p:nvPicPr>
          <p:cNvPr id="80902" name="내용 개체 틀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6" y="2636839"/>
            <a:ext cx="4041775" cy="244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38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내용 개체 틀 3" descr="IMG_1460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279651" y="1557339"/>
            <a:ext cx="7705725" cy="47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헤어리베치 자연고사</a:t>
            </a:r>
            <a:r>
              <a:rPr lang="en-US" altLang="ko-KR"/>
              <a:t>(6</a:t>
            </a:r>
            <a:r>
              <a:rPr lang="ko-KR" altLang="en-US"/>
              <a:t>월중순</a:t>
            </a:r>
            <a:r>
              <a:rPr lang="en-US" altLang="ko-KR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457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헤어리베치 예초IMG_20130607_0730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614489"/>
            <a:ext cx="7343775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/>
              <a:t>헤어리베치 예초</a:t>
            </a:r>
            <a:r>
              <a:rPr lang="en-US" altLang="ko-KR" sz="2400"/>
              <a:t>(13.6.6</a:t>
            </a:r>
            <a:r>
              <a:rPr lang="ko-KR" altLang="en-US" sz="2400"/>
              <a:t>일</a:t>
            </a:r>
            <a:r>
              <a:rPr lang="en-US" altLang="ko-KR" sz="2400"/>
              <a:t>)-</a:t>
            </a:r>
            <a:r>
              <a:rPr lang="ko-KR" altLang="en-US" sz="2400"/>
              <a:t>야생진드기</a:t>
            </a:r>
          </a:p>
        </p:txBody>
      </p:sp>
    </p:spTree>
    <p:extLst>
      <p:ext uri="{BB962C8B-B14F-4D97-AF65-F5344CB8AC3E}">
        <p14:creationId xmlns:p14="http://schemas.microsoft.com/office/powerpoint/2010/main" val="65987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내용 개체 틀 3" descr="SNV39542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992314" y="1484314"/>
            <a:ext cx="74898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수확 전 풀깎기</a:t>
            </a:r>
          </a:p>
        </p:txBody>
      </p:sp>
    </p:spTree>
    <p:extLst>
      <p:ext uri="{BB962C8B-B14F-4D97-AF65-F5344CB8AC3E}">
        <p14:creationId xmlns:p14="http://schemas.microsoft.com/office/powerpoint/2010/main" val="90831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412875"/>
            <a:ext cx="8208963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2012.8.28 </a:t>
            </a:r>
            <a:r>
              <a:rPr lang="ko-KR" altLang="en-US"/>
              <a:t>볼라벤</a:t>
            </a:r>
            <a:r>
              <a:rPr lang="en-US" altLang="ko-KR"/>
              <a:t>(</a:t>
            </a:r>
            <a:r>
              <a:rPr lang="ko-KR" altLang="en-US"/>
              <a:t>오전</a:t>
            </a:r>
            <a:r>
              <a:rPr lang="en-US" altLang="ko-KR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427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800" b="1"/>
              <a:t>볼라벤</a:t>
            </a:r>
            <a:r>
              <a:rPr lang="en-US" altLang="ko-KR" sz="2800" b="1"/>
              <a:t>(12.8.28</a:t>
            </a:r>
            <a:r>
              <a:rPr lang="ko-KR" altLang="en-US" sz="2800" b="1"/>
              <a:t>일</a:t>
            </a:r>
            <a:r>
              <a:rPr lang="en-US" altLang="ko-KR" sz="2800" b="1"/>
              <a:t>) </a:t>
            </a:r>
            <a:r>
              <a:rPr lang="ko-KR" altLang="en-US" sz="2800" b="1"/>
              <a:t>피해</a:t>
            </a:r>
            <a:r>
              <a:rPr lang="en-US" altLang="ko-KR" sz="2800" b="1"/>
              <a:t>: </a:t>
            </a:r>
            <a:r>
              <a:rPr lang="ko-KR" altLang="en-US" sz="2800" b="1"/>
              <a:t>오후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ko-KR" altLang="en-US"/>
          </a:p>
        </p:txBody>
      </p:sp>
      <p:pic>
        <p:nvPicPr>
          <p:cNvPr id="86020" name="Picture 4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484314"/>
            <a:ext cx="8351838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60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</Words>
  <Application>Microsoft Macintosh PowerPoint</Application>
  <PresentationFormat>와이드스크린</PresentationFormat>
  <Paragraphs>51</Paragraphs>
  <Slides>37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40" baseType="lpstr">
      <vt:lpstr>맑은 고딕</vt:lpstr>
      <vt:lpstr>Arial</vt:lpstr>
      <vt:lpstr>Office 테마</vt:lpstr>
      <vt:lpstr>강우에 토양유실방지 :11년 여름</vt:lpstr>
      <vt:lpstr>이슬맺힌 원황배</vt:lpstr>
      <vt:lpstr>잎의 보존이 중요(1년차)</vt:lpstr>
      <vt:lpstr>잎의 중요성(무농약4년차)</vt:lpstr>
      <vt:lpstr>헤어리베치 자연고사(6월중순)</vt:lpstr>
      <vt:lpstr>헤어리베치 예초(13.6.6일)-야생진드기</vt:lpstr>
      <vt:lpstr>수확 전 풀깎기</vt:lpstr>
      <vt:lpstr>2012.8.28 볼라벤(오전)</vt:lpstr>
      <vt:lpstr>볼라벤(12.8.28일) 피해: 오후 </vt:lpstr>
      <vt:lpstr>거미의 종류가 다양화</vt:lpstr>
      <vt:lpstr>비둘기 - 잉태…</vt:lpstr>
      <vt:lpstr>토종개구리 출현</vt:lpstr>
      <vt:lpstr>거미 들..</vt:lpstr>
      <vt:lpstr>거미</vt:lpstr>
      <vt:lpstr>헤어리베치 고사 된 토양</vt:lpstr>
      <vt:lpstr>7월 하순경-피종류 풀..</vt:lpstr>
      <vt:lpstr>11년 8월24일 원황배</vt:lpstr>
      <vt:lpstr>수확전 1차 부분 풀깎기</vt:lpstr>
      <vt:lpstr>    천연유화제- 1리터, 물2리터</vt:lpstr>
      <vt:lpstr>    황토유황- 1리터, 물 2리터 </vt:lpstr>
      <vt:lpstr>황토유황 섞은 액을 걸러서</vt:lpstr>
      <vt:lpstr>물 500리터에 섞는다</vt:lpstr>
      <vt:lpstr>  전면 예초 – 수확 1주일 전</vt:lpstr>
      <vt:lpstr>16년.진딧물 방제 적성병 방제</vt:lpstr>
      <vt:lpstr>15년 유기농배(원황배)</vt:lpstr>
      <vt:lpstr>2016년  배농사</vt:lpstr>
      <vt:lpstr>     풀을 깎은 후 1주일- 유기물공급</vt:lpstr>
      <vt:lpstr>깍지벌레- 원황배..  무농약 1년차--</vt:lpstr>
      <vt:lpstr>      깍지벌레, 그리고 새의 피해..</vt:lpstr>
      <vt:lpstr>무농약인증- 추석선물용</vt:lpstr>
      <vt:lpstr>10월 5일 배과수원</vt:lpstr>
      <vt:lpstr>   단풍이 드는 과수원 10.30.</vt:lpstr>
      <vt:lpstr>단풍이 드는 과수원</vt:lpstr>
      <vt:lpstr>종묘처리-11.5일 황토유황2, 유화제2, 한방영양제2,  마늘1, 소리쟁이1, 칼슘1</vt:lpstr>
      <vt:lpstr>잎이 다 진 후 종묘처리</vt:lpstr>
      <vt:lpstr>위기를 기회로 </vt:lpstr>
      <vt:lpstr>마무리…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강우에 토양유실방지 :11년 여름</dc:title>
  <dc:creator>조영상</dc:creator>
  <cp:lastModifiedBy>조영상</cp:lastModifiedBy>
  <cp:revision>1</cp:revision>
  <dcterms:created xsi:type="dcterms:W3CDTF">2017-01-11T02:17:09Z</dcterms:created>
  <dcterms:modified xsi:type="dcterms:W3CDTF">2017-01-11T02:17:37Z</dcterms:modified>
</cp:coreProperties>
</file>