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6191-8AF0-4B77-B38E-CC795003EE88}" type="datetimeFigureOut">
              <a:rPr lang="ko-KR" altLang="en-US" smtClean="0"/>
              <a:t>2016-12-17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082E-2892-41F0-A660-E17612F453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6191-8AF0-4B77-B38E-CC795003EE88}" type="datetimeFigureOut">
              <a:rPr lang="ko-KR" altLang="en-US" smtClean="0"/>
              <a:t>2016-12-17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082E-2892-41F0-A660-E17612F453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6191-8AF0-4B77-B38E-CC795003EE88}" type="datetimeFigureOut">
              <a:rPr lang="ko-KR" altLang="en-US" smtClean="0"/>
              <a:t>2016-12-17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082E-2892-41F0-A660-E17612F453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6191-8AF0-4B77-B38E-CC795003EE88}" type="datetimeFigureOut">
              <a:rPr lang="ko-KR" altLang="en-US" smtClean="0"/>
              <a:t>2016-12-17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082E-2892-41F0-A660-E17612F453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6191-8AF0-4B77-B38E-CC795003EE88}" type="datetimeFigureOut">
              <a:rPr lang="ko-KR" altLang="en-US" smtClean="0"/>
              <a:t>2016-12-17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082E-2892-41F0-A660-E17612F453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6191-8AF0-4B77-B38E-CC795003EE88}" type="datetimeFigureOut">
              <a:rPr lang="ko-KR" altLang="en-US" smtClean="0"/>
              <a:t>2016-12-17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082E-2892-41F0-A660-E17612F453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6191-8AF0-4B77-B38E-CC795003EE88}" type="datetimeFigureOut">
              <a:rPr lang="ko-KR" altLang="en-US" smtClean="0"/>
              <a:t>2016-12-17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082E-2892-41F0-A660-E17612F453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6191-8AF0-4B77-B38E-CC795003EE88}" type="datetimeFigureOut">
              <a:rPr lang="ko-KR" altLang="en-US" smtClean="0"/>
              <a:t>2016-12-17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082E-2892-41F0-A660-E17612F453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6191-8AF0-4B77-B38E-CC795003EE88}" type="datetimeFigureOut">
              <a:rPr lang="ko-KR" altLang="en-US" smtClean="0"/>
              <a:t>2016-12-17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082E-2892-41F0-A660-E17612F453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6191-8AF0-4B77-B38E-CC795003EE88}" type="datetimeFigureOut">
              <a:rPr lang="ko-KR" altLang="en-US" smtClean="0"/>
              <a:t>2016-12-17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082E-2892-41F0-A660-E17612F453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6191-8AF0-4B77-B38E-CC795003EE88}" type="datetimeFigureOut">
              <a:rPr lang="ko-KR" altLang="en-US" smtClean="0"/>
              <a:t>2016-12-17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082E-2892-41F0-A660-E17612F453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26191-8AF0-4B77-B38E-CC795003EE88}" type="datetimeFigureOut">
              <a:rPr lang="ko-KR" altLang="en-US" smtClean="0"/>
              <a:t>2016-12-17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E082E-2892-41F0-A660-E17612F453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/>
              <a:t>제</a:t>
            </a:r>
            <a:r>
              <a:rPr lang="en-US" altLang="ko-KR" sz="4000" dirty="0" smtClean="0"/>
              <a:t>1</a:t>
            </a:r>
            <a:r>
              <a:rPr lang="ko-KR" altLang="en-US" sz="4000" dirty="0" smtClean="0"/>
              <a:t>기 천연사과 아카데미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sz="4000" dirty="0"/>
              <a:t> </a:t>
            </a:r>
            <a:r>
              <a:rPr lang="en-US" altLang="ko-KR" sz="4000" dirty="0" smtClean="0"/>
              <a:t>                                                      </a:t>
            </a:r>
            <a:endParaRPr lang="ko-KR" altLang="en-US" sz="4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/>
              <a:t>사과의 정지와 전정</a:t>
            </a:r>
            <a:endParaRPr lang="en-US" altLang="ko-KR" sz="2800" dirty="0" smtClean="0"/>
          </a:p>
          <a:p>
            <a:r>
              <a:rPr lang="en-US" altLang="ko-KR" sz="2400" dirty="0" smtClean="0"/>
              <a:t>2016</a:t>
            </a:r>
            <a:r>
              <a:rPr lang="ko-KR" altLang="en-US" sz="2400" dirty="0" smtClean="0"/>
              <a:t>년 </a:t>
            </a:r>
            <a:r>
              <a:rPr lang="en-US" altLang="ko-KR" sz="2400" dirty="0" smtClean="0"/>
              <a:t>12</a:t>
            </a:r>
            <a:r>
              <a:rPr lang="ko-KR" altLang="en-US" sz="2400" dirty="0" smtClean="0"/>
              <a:t>월 </a:t>
            </a:r>
            <a:r>
              <a:rPr lang="en-US" altLang="ko-KR" sz="2400" dirty="0" smtClean="0"/>
              <a:t>17</a:t>
            </a:r>
            <a:r>
              <a:rPr lang="ko-KR" altLang="en-US" sz="2400" dirty="0" smtClean="0"/>
              <a:t>일</a:t>
            </a:r>
            <a:endParaRPr lang="en-US" altLang="ko-KR" sz="2400" dirty="0" smtClean="0"/>
          </a:p>
          <a:p>
            <a:r>
              <a:rPr lang="ko-KR" altLang="en-US" sz="2400" dirty="0" smtClean="0"/>
              <a:t>천연농</a:t>
            </a:r>
            <a:r>
              <a:rPr lang="ko-KR" altLang="en-US" sz="2400" dirty="0"/>
              <a:t>업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 smtClean="0"/>
              <a:t>사과의 정지와 전정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/>
              <a:t>  1, </a:t>
            </a:r>
            <a:r>
              <a:rPr lang="ko-KR" altLang="en-US" sz="2000" dirty="0" smtClean="0"/>
              <a:t>휴면기 전정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2, </a:t>
            </a:r>
            <a:r>
              <a:rPr lang="ko-KR" altLang="en-US" sz="2000" dirty="0" err="1" smtClean="0"/>
              <a:t>생육기</a:t>
            </a:r>
            <a:r>
              <a:rPr lang="ko-KR" altLang="en-US" sz="2000" dirty="0" smtClean="0"/>
              <a:t> 전정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A,</a:t>
            </a:r>
            <a:r>
              <a:rPr lang="ko-KR" altLang="en-US" sz="2000" dirty="0" err="1" smtClean="0"/>
              <a:t>적뢰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적화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적과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B,</a:t>
            </a:r>
            <a:r>
              <a:rPr lang="ko-KR" altLang="en-US" sz="2000" dirty="0" smtClean="0"/>
              <a:t>적심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C,</a:t>
            </a:r>
            <a:r>
              <a:rPr lang="ko-KR" altLang="en-US" sz="2000" dirty="0" smtClean="0"/>
              <a:t>가을전정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도장지</a:t>
            </a:r>
            <a:r>
              <a:rPr lang="ko-KR" altLang="en-US" sz="2000" dirty="0" smtClean="0"/>
              <a:t> 정리</a:t>
            </a:r>
            <a:r>
              <a:rPr lang="en-US" altLang="ko-KR" sz="2000" dirty="0" smtClean="0"/>
              <a:t>)</a:t>
            </a:r>
          </a:p>
          <a:p>
            <a:pPr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3,</a:t>
            </a:r>
            <a:r>
              <a:rPr lang="ko-KR" altLang="en-US" sz="2000" dirty="0" smtClean="0"/>
              <a:t>친환경 </a:t>
            </a:r>
            <a:r>
              <a:rPr lang="ko-KR" altLang="en-US" sz="2000" dirty="0" err="1" smtClean="0"/>
              <a:t>상처보호제</a:t>
            </a:r>
            <a:r>
              <a:rPr lang="ko-KR" altLang="en-US" sz="2000" dirty="0" smtClean="0"/>
              <a:t> 만들기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/>
              <a:t>정지</a:t>
            </a:r>
            <a:r>
              <a:rPr lang="ko-KR" altLang="en-US" sz="2800" dirty="0"/>
              <a:t>와</a:t>
            </a:r>
            <a:r>
              <a:rPr lang="ko-KR" altLang="en-US" sz="2800" dirty="0" smtClean="0"/>
              <a:t> 전정을 위한 전제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2000" dirty="0" smtClean="0"/>
              <a:t>정지</a:t>
            </a:r>
            <a:r>
              <a:rPr lang="en-US" altLang="ko-KR" sz="2000" dirty="0" smtClean="0"/>
              <a:t>- </a:t>
            </a:r>
            <a:r>
              <a:rPr lang="ko-KR" altLang="en-US" sz="2000" dirty="0" smtClean="0"/>
              <a:t> 수형과 골격의 구성</a:t>
            </a:r>
            <a:endParaRPr lang="en-US" altLang="ko-KR" sz="2000" dirty="0" smtClean="0"/>
          </a:p>
          <a:p>
            <a:r>
              <a:rPr lang="ko-KR" altLang="en-US" sz="2000" dirty="0" smtClean="0"/>
              <a:t>전지</a:t>
            </a:r>
            <a:r>
              <a:rPr lang="en-US" altLang="ko-KR" sz="2000" dirty="0" smtClean="0"/>
              <a:t>- </a:t>
            </a:r>
            <a:r>
              <a:rPr lang="ko-KR" altLang="en-US" sz="2000" dirty="0" smtClean="0"/>
              <a:t>정지보다 세밀하고 복잡</a:t>
            </a:r>
            <a:endParaRPr lang="en-US" altLang="ko-KR" sz="2000" dirty="0" smtClean="0"/>
          </a:p>
          <a:p>
            <a:r>
              <a:rPr lang="ko-KR" altLang="en-US" sz="2000" dirty="0" smtClean="0"/>
              <a:t>한 전체적인 여타의 작업</a:t>
            </a:r>
            <a:endParaRPr lang="en-US" altLang="ko-KR" sz="2000" dirty="0" smtClean="0"/>
          </a:p>
          <a:p>
            <a:r>
              <a:rPr lang="ko-KR" altLang="en-US" sz="2000" dirty="0" smtClean="0"/>
              <a:t>전제조건</a:t>
            </a:r>
            <a:r>
              <a:rPr lang="en-US" altLang="ko-KR" sz="2000" dirty="0" smtClean="0"/>
              <a:t>- </a:t>
            </a:r>
            <a:r>
              <a:rPr lang="ko-KR" altLang="en-US" sz="2000" dirty="0" smtClean="0"/>
              <a:t>시비의 균형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수세의</a:t>
            </a:r>
            <a:endParaRPr lang="en-US" altLang="ko-KR" sz="2000" dirty="0" smtClean="0"/>
          </a:p>
          <a:p>
            <a:r>
              <a:rPr lang="en-US" altLang="ko-KR" sz="2000" dirty="0"/>
              <a:t> </a:t>
            </a:r>
            <a:r>
              <a:rPr lang="ko-KR" altLang="en-US" sz="2000" dirty="0" smtClean="0"/>
              <a:t>균형</a:t>
            </a:r>
            <a:endParaRPr lang="en-US" altLang="ko-KR" sz="2000" dirty="0" smtClean="0"/>
          </a:p>
          <a:p>
            <a:r>
              <a:rPr lang="ko-KR" altLang="en-US" sz="2000" dirty="0" smtClean="0"/>
              <a:t>년간 이뤄지는 생리적 생장대사의 연장선상에서 일직선으로</a:t>
            </a:r>
            <a:endParaRPr lang="en-US" altLang="ko-KR" sz="2000" dirty="0" smtClean="0"/>
          </a:p>
          <a:p>
            <a:r>
              <a:rPr lang="ko-KR" altLang="en-US" sz="2000" dirty="0" smtClean="0"/>
              <a:t>이어져 있다</a:t>
            </a:r>
            <a:r>
              <a:rPr lang="en-US" altLang="ko-KR" sz="2000" dirty="0" smtClean="0"/>
              <a:t>.</a:t>
            </a:r>
          </a:p>
          <a:p>
            <a:r>
              <a:rPr lang="ko-KR" altLang="en-US" sz="2000" dirty="0" smtClean="0"/>
              <a:t>나무를 바라보는 통찰력과 변화를 예상하는 안목</a:t>
            </a:r>
            <a:endParaRPr lang="en-US" altLang="ko-KR" sz="2000" dirty="0" smtClean="0"/>
          </a:p>
          <a:p>
            <a:r>
              <a:rPr lang="ko-KR" altLang="en-US" sz="2000" dirty="0" smtClean="0"/>
              <a:t>휴면기 </a:t>
            </a:r>
            <a:r>
              <a:rPr lang="en-US" altLang="ko-KR" sz="2000" dirty="0" smtClean="0"/>
              <a:t>30%</a:t>
            </a:r>
          </a:p>
          <a:p>
            <a:r>
              <a:rPr lang="ko-KR" altLang="en-US" sz="2000" dirty="0" err="1" smtClean="0"/>
              <a:t>생육기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70%</a:t>
            </a:r>
            <a:br>
              <a:rPr lang="en-US" altLang="ko-KR" sz="2000" dirty="0" smtClean="0"/>
            </a:br>
            <a:endParaRPr lang="ko-KR" altLang="en-US" sz="2000" dirty="0"/>
          </a:p>
        </p:txBody>
      </p:sp>
      <p:pic>
        <p:nvPicPr>
          <p:cNvPr id="5" name="내용 개체 틀 4" descr="20161018_0737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 smtClean="0"/>
              <a:t>모든 것은 수세의 균형에 있다 </a:t>
            </a:r>
            <a:endParaRPr lang="ko-KR" altLang="en-US" sz="2400" dirty="0"/>
          </a:p>
        </p:txBody>
      </p:sp>
      <p:pic>
        <p:nvPicPr>
          <p:cNvPr id="4" name="내용 개체 틀 3" descr="20161113_0844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/>
              <a:t>어떠한 꽃눈으로 사과를 만들 것인가</a:t>
            </a:r>
            <a:r>
              <a:rPr lang="en-US" altLang="ko-KR" sz="2800" dirty="0" smtClean="0"/>
              <a:t>?</a:t>
            </a:r>
            <a:endParaRPr lang="ko-KR" altLang="en-US" sz="2800" dirty="0"/>
          </a:p>
        </p:txBody>
      </p:sp>
      <p:pic>
        <p:nvPicPr>
          <p:cNvPr id="4" name="내용 개체 틀 3" descr="20160909_1617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/>
              <a:t>적심</a:t>
            </a:r>
            <a:endParaRPr lang="ko-KR" altLang="en-US" sz="2800" dirty="0"/>
          </a:p>
        </p:txBody>
      </p:sp>
      <p:pic>
        <p:nvPicPr>
          <p:cNvPr id="5" name="내용 개체 틀 4" descr="20160905_1728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1</a:t>
            </a:r>
            <a:r>
              <a:rPr lang="ko-KR" altLang="en-US" sz="2000" dirty="0" smtClean="0"/>
              <a:t>차</a:t>
            </a:r>
            <a:r>
              <a:rPr lang="en-US" altLang="ko-KR" sz="2000" dirty="0" smtClean="0"/>
              <a:t>- 6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15</a:t>
            </a:r>
            <a:r>
              <a:rPr lang="ko-KR" altLang="en-US" sz="2000" dirty="0" smtClean="0"/>
              <a:t>일</a:t>
            </a: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en-US" altLang="ko-KR" sz="2000" dirty="0" smtClean="0"/>
              <a:t>2</a:t>
            </a:r>
            <a:r>
              <a:rPr lang="ko-KR" altLang="en-US" sz="2000" dirty="0" smtClean="0"/>
              <a:t>차</a:t>
            </a:r>
            <a:r>
              <a:rPr lang="en-US" altLang="ko-KR" sz="2000" dirty="0" smtClean="0"/>
              <a:t>-7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10</a:t>
            </a:r>
            <a:r>
              <a:rPr lang="ko-KR" altLang="en-US" sz="2000" dirty="0" smtClean="0"/>
              <a:t>일</a:t>
            </a: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ko-KR" altLang="en-US" sz="2000" dirty="0" err="1" smtClean="0"/>
              <a:t>신초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4-5</a:t>
            </a:r>
            <a:r>
              <a:rPr lang="ko-KR" altLang="en-US" sz="2000" dirty="0" err="1" smtClean="0"/>
              <a:t>엽에서</a:t>
            </a:r>
            <a:r>
              <a:rPr lang="ko-KR" altLang="en-US" sz="2000" dirty="0" smtClean="0"/>
              <a:t> 자른다</a:t>
            </a: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en-US" altLang="ko-KR" sz="2000" dirty="0" smtClean="0"/>
              <a:t>20cm </a:t>
            </a:r>
            <a:r>
              <a:rPr lang="ko-KR" altLang="en-US" sz="2000" dirty="0" smtClean="0"/>
              <a:t>내외의 중과지형성유도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밑에서 바라본 사과나무상단의 하늘</a:t>
            </a:r>
            <a:endParaRPr lang="ko-KR" altLang="en-US" dirty="0"/>
          </a:p>
        </p:txBody>
      </p:sp>
      <p:pic>
        <p:nvPicPr>
          <p:cNvPr id="5" name="그림 개체 틀 4" descr="20160908_06594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 smtClean="0"/>
              <a:t>명품 꽃눈과 햇빛이 사과를 만든다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20cm </a:t>
            </a:r>
            <a:r>
              <a:rPr lang="ko-KR" altLang="en-US" dirty="0" smtClean="0"/>
              <a:t>중과지 </a:t>
            </a:r>
            <a:r>
              <a:rPr lang="ko-KR" altLang="en-US" dirty="0" err="1" smtClean="0"/>
              <a:t>정화아의</a:t>
            </a:r>
            <a:r>
              <a:rPr lang="ko-KR" altLang="en-US" dirty="0" smtClean="0"/>
              <a:t> 결실모습</a:t>
            </a:r>
            <a:endParaRPr lang="ko-KR" altLang="en-US" dirty="0"/>
          </a:p>
        </p:txBody>
      </p:sp>
      <p:pic>
        <p:nvPicPr>
          <p:cNvPr id="5" name="그림 개체 틀 4" descr="20160908_07012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dirty="0" smtClean="0"/>
              <a:t>꽃눈을 </a:t>
            </a:r>
            <a:r>
              <a:rPr lang="ko-KR" altLang="en-US" dirty="0" err="1" smtClean="0"/>
              <a:t>정화아로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결실지는</a:t>
            </a:r>
            <a:r>
              <a:rPr lang="ko-KR" altLang="en-US" dirty="0" smtClean="0"/>
              <a:t> 중과지로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ko-KR" altLang="en-US" dirty="0" smtClean="0"/>
              <a:t>모든 것의 중심에는 절대적인 수세균형 </a:t>
            </a:r>
            <a:endParaRPr lang="ko-KR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한 알의 사과이지만 주인의 정성과 자연이 함께</a:t>
            </a:r>
            <a:endParaRPr lang="ko-KR" altLang="en-US" dirty="0"/>
          </a:p>
        </p:txBody>
      </p:sp>
      <p:pic>
        <p:nvPicPr>
          <p:cNvPr id="5" name="그림 개체 틀 4" descr="20161022_14071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이 한 해의 마지막을 함께 하면서  다가오는 새해에는 모두가 </a:t>
            </a:r>
            <a:endParaRPr lang="en-US" altLang="ko-KR" dirty="0" smtClean="0"/>
          </a:p>
          <a:p>
            <a:r>
              <a:rPr lang="ko-KR" altLang="en-US" dirty="0" smtClean="0"/>
              <a:t>이 사과처럼 탐스러운 건강과 행복이 함께 하시기를</a:t>
            </a:r>
            <a:endParaRPr lang="en-US" altLang="ko-KR" dirty="0" smtClean="0"/>
          </a:p>
          <a:p>
            <a:r>
              <a:rPr lang="ko-KR" altLang="en-US" dirty="0" smtClean="0"/>
              <a:t>감사합니다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184</Words>
  <Application>Microsoft Office PowerPoint</Application>
  <PresentationFormat>화면 슬라이드 쇼(4:3)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제1기 천연사과 아카데미                                                        </vt:lpstr>
      <vt:lpstr>사과의 정지와 전정</vt:lpstr>
      <vt:lpstr>정지와 전정을 위한 전제</vt:lpstr>
      <vt:lpstr>모든 것은 수세의 균형에 있다 </vt:lpstr>
      <vt:lpstr>어떠한 꽃눈으로 사과를 만들 것인가?</vt:lpstr>
      <vt:lpstr>적심</vt:lpstr>
      <vt:lpstr>밑에서 바라본 사과나무상단의 하늘</vt:lpstr>
      <vt:lpstr>20cm 중과지 정화아의 결실모습</vt:lpstr>
      <vt:lpstr>한 알의 사과이지만 주인의 정성과 자연이 함께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제1기 천연사과 아카데미</dc:title>
  <dc:creator>Gigabyte</dc:creator>
  <cp:lastModifiedBy>Gigabyte</cp:lastModifiedBy>
  <cp:revision>5</cp:revision>
  <dcterms:created xsi:type="dcterms:W3CDTF">2016-12-16T22:37:21Z</dcterms:created>
  <dcterms:modified xsi:type="dcterms:W3CDTF">2016-12-16T23:24:10Z</dcterms:modified>
</cp:coreProperties>
</file>