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25"/>
  </p:normalViewPr>
  <p:slideViewPr>
    <p:cSldViewPr snapToGrid="0" snapToObjects="1">
      <p:cViewPr varScale="1">
        <p:scale>
          <a:sx n="163" d="100"/>
          <a:sy n="163" d="100"/>
        </p:scale>
        <p:origin x="200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F0EFB-6D3A-CE4A-A480-1DFEC01CA918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42362-3099-DD46-83EA-8E22D613A095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70161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2E9FA-50C3-4ED9-B7B3-0F7431F0C4FE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5317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ko-KR" sz="1200" dirty="0" smtClean="0"/>
              <a:t>FTA </a:t>
            </a:r>
            <a:r>
              <a:rPr lang="ko-KR" altLang="en-US" sz="1200" dirty="0" smtClean="0"/>
              <a:t>파고를 가장 먼저 맞닥뜨린 포도는 구조조정 여파로 재배면적이 </a:t>
            </a:r>
            <a:r>
              <a:rPr lang="en-US" altLang="ko-KR" sz="1200" dirty="0" smtClean="0"/>
              <a:t>2000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2</a:t>
            </a:r>
            <a:r>
              <a:rPr lang="ko-KR" altLang="en-US" sz="1200" dirty="0" smtClean="0"/>
              <a:t>만</a:t>
            </a:r>
            <a:r>
              <a:rPr lang="en-US" altLang="ko-KR" sz="1200" dirty="0" smtClean="0"/>
              <a:t>9200㏊</a:t>
            </a:r>
            <a:r>
              <a:rPr lang="ko-KR" altLang="en-US" sz="1200" dirty="0" smtClean="0"/>
              <a:t>에서 </a:t>
            </a:r>
            <a:r>
              <a:rPr lang="en-US" altLang="ko-KR" sz="1200" dirty="0" smtClean="0"/>
              <a:t>2014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만</a:t>
            </a:r>
            <a:r>
              <a:rPr lang="en-US" altLang="ko-KR" sz="1200" dirty="0" smtClean="0"/>
              <a:t>6300㏊</a:t>
            </a:r>
            <a:r>
              <a:rPr lang="ko-KR" altLang="en-US" sz="1200" dirty="0" smtClean="0"/>
              <a:t>로 쪼그라들었다</a:t>
            </a:r>
            <a:r>
              <a:rPr lang="en-US" altLang="ko-KR" sz="1200" dirty="0" smtClean="0"/>
              <a:t>(2000</a:t>
            </a:r>
            <a:r>
              <a:rPr lang="ko-KR" altLang="en-US" sz="1200" dirty="0" smtClean="0"/>
              <a:t>년 대비 </a:t>
            </a:r>
            <a:r>
              <a:rPr lang="en-US" altLang="ko-KR" sz="1200" dirty="0" smtClean="0"/>
              <a:t>44.2% </a:t>
            </a:r>
            <a:r>
              <a:rPr lang="ko-KR" altLang="en-US" sz="1200" dirty="0" smtClean="0"/>
              <a:t>감소</a:t>
            </a:r>
            <a:r>
              <a:rPr lang="en-US" altLang="ko-KR" sz="1200" dirty="0" smtClean="0"/>
              <a:t>). </a:t>
            </a:r>
            <a:r>
              <a:rPr lang="ko-KR" altLang="en-US" sz="1200" dirty="0" smtClean="0"/>
              <a:t>특히 농가 재배의지 지표인 유목</a:t>
            </a:r>
            <a:r>
              <a:rPr lang="en-US" altLang="ko-KR" sz="1200" dirty="0" smtClean="0"/>
              <a:t>(</a:t>
            </a:r>
            <a:r>
              <a:rPr lang="ko-KR" altLang="en-US" sz="1200" dirty="0" err="1" smtClean="0"/>
              <a:t>어린나무</a:t>
            </a:r>
            <a:r>
              <a:rPr lang="en-US" altLang="ko-KR" sz="1200" dirty="0" smtClean="0"/>
              <a:t>) </a:t>
            </a:r>
            <a:r>
              <a:rPr lang="ko-KR" altLang="en-US" sz="1200" dirty="0" smtClean="0"/>
              <a:t>면적은 </a:t>
            </a:r>
            <a:r>
              <a:rPr lang="en-US" altLang="ko-KR" sz="1200" dirty="0" smtClean="0"/>
              <a:t>6000㏊</a:t>
            </a:r>
            <a:r>
              <a:rPr lang="ko-KR" altLang="en-US" sz="1200" dirty="0" smtClean="0"/>
              <a:t>에서 </a:t>
            </a:r>
            <a:r>
              <a:rPr lang="en-US" altLang="ko-KR" sz="1200" dirty="0" smtClean="0"/>
              <a:t>2300㏊</a:t>
            </a:r>
            <a:r>
              <a:rPr lang="ko-KR" altLang="en-US" sz="1200" dirty="0" smtClean="0"/>
              <a:t>로 급감했다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농가들이 포도산업의 미래를 어둡게 본 탓이다</a:t>
            </a:r>
            <a:r>
              <a:rPr lang="en-US" altLang="ko-KR" sz="1200" dirty="0" smtClean="0"/>
              <a:t>. </a:t>
            </a:r>
            <a:br>
              <a:rPr lang="en-US" altLang="ko-KR" sz="1200" dirty="0" smtClean="0"/>
            </a:br>
            <a:r>
              <a:rPr lang="ko-KR" altLang="en-US" sz="1200" dirty="0" smtClean="0"/>
              <a:t>　수입업자들은 낮은 관세가 적용되는 마지막 달인 </a:t>
            </a:r>
            <a:r>
              <a:rPr lang="en-US" altLang="ko-KR" sz="1200" dirty="0" smtClean="0"/>
              <a:t>4</a:t>
            </a:r>
            <a:r>
              <a:rPr lang="ko-KR" altLang="en-US" sz="1200" dirty="0" smtClean="0"/>
              <a:t>월에 대량 수입해뒀다 </a:t>
            </a:r>
            <a:r>
              <a:rPr lang="en-US" altLang="ko-KR" sz="1200" dirty="0" smtClean="0"/>
              <a:t>5~6</a:t>
            </a:r>
            <a:r>
              <a:rPr lang="ko-KR" altLang="en-US" sz="1200" dirty="0" smtClean="0"/>
              <a:t>월에 물량을 쏟아내고 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이 때문에 </a:t>
            </a:r>
            <a:r>
              <a:rPr lang="en-US" altLang="ko-KR" sz="1200" dirty="0" smtClean="0"/>
              <a:t>5</a:t>
            </a:r>
            <a:r>
              <a:rPr lang="ko-KR" altLang="en-US" sz="1200" dirty="0" smtClean="0"/>
              <a:t>월부터 출하하는 시설포도 농가가 직격탄을 맞았다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올 </a:t>
            </a:r>
            <a:r>
              <a:rPr lang="en-US" altLang="ko-KR" sz="1200" dirty="0" smtClean="0"/>
              <a:t>6</a:t>
            </a:r>
            <a:r>
              <a:rPr lang="ko-KR" altLang="en-US" sz="1200" dirty="0" smtClean="0"/>
              <a:t>월 기준 국내산 </a:t>
            </a:r>
            <a:r>
              <a:rPr lang="en-US" altLang="ko-KR" sz="1200" dirty="0" smtClean="0"/>
              <a:t>&lt;</a:t>
            </a:r>
            <a:r>
              <a:rPr lang="ko-KR" altLang="en-US" sz="1200" dirty="0" err="1" smtClean="0"/>
              <a:t>캠벨얼리</a:t>
            </a:r>
            <a:r>
              <a:rPr lang="en-US" altLang="ko-KR" sz="1200" dirty="0" smtClean="0"/>
              <a:t>&gt; </a:t>
            </a:r>
            <a:r>
              <a:rPr lang="ko-KR" altLang="en-US" sz="1200" dirty="0" smtClean="0"/>
              <a:t>도매가격은 상품 </a:t>
            </a:r>
            <a:r>
              <a:rPr lang="en-US" altLang="ko-KR" sz="1200" dirty="0" smtClean="0"/>
              <a:t>2㎏</a:t>
            </a:r>
            <a:r>
              <a:rPr lang="ko-KR" altLang="en-US" sz="1200" dirty="0" smtClean="0"/>
              <a:t>이 </a:t>
            </a:r>
            <a:r>
              <a:rPr lang="en-US" altLang="ko-KR" sz="1200" dirty="0" smtClean="0"/>
              <a:t>9557</a:t>
            </a:r>
            <a:r>
              <a:rPr lang="ko-KR" altLang="en-US" sz="1200" dirty="0" smtClean="0"/>
              <a:t>원으로 평년의 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만</a:t>
            </a:r>
            <a:r>
              <a:rPr lang="en-US" altLang="ko-KR" sz="1200" dirty="0" smtClean="0"/>
              <a:t>4114</a:t>
            </a:r>
            <a:r>
              <a:rPr lang="ko-KR" altLang="en-US" sz="1200" dirty="0" smtClean="0"/>
              <a:t>원과 견줘 </a:t>
            </a:r>
            <a:r>
              <a:rPr lang="en-US" altLang="ko-KR" sz="1200" dirty="0" smtClean="0"/>
              <a:t>4557</a:t>
            </a:r>
            <a:r>
              <a:rPr lang="ko-KR" altLang="en-US" sz="1200" dirty="0" smtClean="0"/>
              <a:t>원</a:t>
            </a:r>
            <a:r>
              <a:rPr lang="en-US" altLang="ko-KR" sz="1200" dirty="0" smtClean="0"/>
              <a:t>(32.3%) </a:t>
            </a:r>
            <a:r>
              <a:rPr lang="ko-KR" altLang="en-US" sz="1200" dirty="0" smtClean="0"/>
              <a:t>하락했고</a:t>
            </a:r>
            <a:r>
              <a:rPr lang="en-US" altLang="ko-KR" sz="1200" dirty="0" smtClean="0"/>
              <a:t>, &lt;</a:t>
            </a:r>
            <a:r>
              <a:rPr lang="ko-KR" altLang="en-US" sz="1200" dirty="0" err="1" smtClean="0"/>
              <a:t>거봉</a:t>
            </a:r>
            <a:r>
              <a:rPr lang="en-US" altLang="ko-KR" sz="1200" dirty="0" smtClean="0"/>
              <a:t>&gt;</a:t>
            </a:r>
            <a:r>
              <a:rPr lang="ko-KR" altLang="en-US" sz="1200" dirty="0" smtClean="0"/>
              <a:t>은 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만</a:t>
            </a:r>
            <a:r>
              <a:rPr lang="en-US" altLang="ko-KR" sz="1200" dirty="0" smtClean="0"/>
              <a:t>8111</a:t>
            </a:r>
            <a:r>
              <a:rPr lang="ko-KR" altLang="en-US" sz="1200" dirty="0" err="1" smtClean="0"/>
              <a:t>원에서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만</a:t>
            </a:r>
            <a:r>
              <a:rPr lang="en-US" altLang="ko-KR" sz="1200" dirty="0" smtClean="0"/>
              <a:t>6514</a:t>
            </a:r>
            <a:r>
              <a:rPr lang="ko-KR" altLang="en-US" sz="1200" dirty="0" smtClean="0"/>
              <a:t>원으로 떨어졌다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포도 관세는 </a:t>
            </a:r>
            <a:r>
              <a:rPr lang="en-US" altLang="ko-KR" sz="1200" dirty="0" smtClean="0"/>
              <a:t>2014</a:t>
            </a:r>
            <a:r>
              <a:rPr lang="ko-KR" altLang="en-US" sz="1200" dirty="0" smtClean="0"/>
              <a:t>년 </a:t>
            </a:r>
            <a:r>
              <a:rPr lang="ko-KR" altLang="en-US" sz="1200" dirty="0" err="1" smtClean="0"/>
              <a:t>칠레산이</a:t>
            </a:r>
            <a:r>
              <a:rPr lang="ko-KR" altLang="en-US" sz="1200" dirty="0" smtClean="0"/>
              <a:t> 완전히 철폐됐고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내년부터는 미국</a:t>
            </a:r>
            <a:r>
              <a:rPr lang="en-US" altLang="ko-KR" sz="1200" dirty="0" smtClean="0"/>
              <a:t>·</a:t>
            </a:r>
            <a:r>
              <a:rPr lang="ko-KR" altLang="en-US" sz="1200" dirty="0" err="1" smtClean="0"/>
              <a:t>페루산마저</a:t>
            </a:r>
            <a:r>
              <a:rPr lang="ko-KR" altLang="en-US" sz="1200" dirty="0" smtClean="0"/>
              <a:t> 무관세로 수입된다</a:t>
            </a:r>
            <a:r>
              <a:rPr lang="en-US" altLang="ko-KR" sz="1200" dirty="0" smtClean="0"/>
              <a:t>.</a:t>
            </a:r>
          </a:p>
          <a:p>
            <a:endParaRPr lang="en-US" altLang="ko-KR" sz="1200" dirty="0" smtClean="0"/>
          </a:p>
          <a:p>
            <a:r>
              <a:rPr lang="en-US" altLang="ko-KR" sz="1200" dirty="0" smtClean="0"/>
              <a:t>FTA </a:t>
            </a:r>
            <a:r>
              <a:rPr lang="ko-KR" altLang="en-US" sz="1200" dirty="0" smtClean="0"/>
              <a:t>발효 초기에는 포도 수입이 겨울철에 집중되면서 계절관세는 국내 포도산업을 일정 부분 보호하는 역할을 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하지만 시간이 지나면서 부작용이 나타나고 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수입업자들은 낮은 관세가 적용되는 마지막 달인 </a:t>
            </a:r>
            <a:r>
              <a:rPr lang="en-US" altLang="ko-KR" sz="1200" dirty="0" smtClean="0"/>
              <a:t>4</a:t>
            </a:r>
            <a:r>
              <a:rPr lang="ko-KR" altLang="en-US" sz="1200" dirty="0" smtClean="0"/>
              <a:t>월에 </a:t>
            </a:r>
            <a:r>
              <a:rPr lang="ko-KR" altLang="en-US" sz="1200" dirty="0" err="1" smtClean="0"/>
              <a:t>대량수입해</a:t>
            </a:r>
            <a:r>
              <a:rPr lang="ko-KR" altLang="en-US" sz="1200" dirty="0" smtClean="0"/>
              <a:t> 뒀다가 </a:t>
            </a:r>
            <a:r>
              <a:rPr lang="en-US" altLang="ko-KR" sz="1200" dirty="0" smtClean="0"/>
              <a:t>5~6</a:t>
            </a:r>
            <a:r>
              <a:rPr lang="ko-KR" altLang="en-US" sz="1200" dirty="0" smtClean="0"/>
              <a:t>월에 물량을 쏟아내고 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지난해 </a:t>
            </a:r>
            <a:r>
              <a:rPr lang="ko-KR" altLang="en-US" sz="1200" dirty="0" err="1" smtClean="0"/>
              <a:t>칠레산</a:t>
            </a:r>
            <a:r>
              <a:rPr lang="ko-KR" altLang="en-US" sz="1200" dirty="0" smtClean="0"/>
              <a:t> 신선포도 수입량 </a:t>
            </a:r>
            <a:r>
              <a:rPr lang="en-US" altLang="ko-KR" sz="1200" dirty="0" smtClean="0"/>
              <a:t>4</a:t>
            </a:r>
            <a:r>
              <a:rPr lang="ko-KR" altLang="en-US" sz="1200" dirty="0" smtClean="0"/>
              <a:t>만</a:t>
            </a:r>
            <a:r>
              <a:rPr lang="en-US" altLang="ko-KR" sz="1200" dirty="0" smtClean="0"/>
              <a:t>7000t</a:t>
            </a:r>
            <a:r>
              <a:rPr lang="ko-KR" altLang="en-US" sz="1200" dirty="0" smtClean="0"/>
              <a:t>의 절반이 넘는 </a:t>
            </a:r>
            <a:r>
              <a:rPr lang="en-US" altLang="ko-KR" sz="1200" dirty="0" smtClean="0"/>
              <a:t>2</a:t>
            </a:r>
            <a:r>
              <a:rPr lang="ko-KR" altLang="en-US" sz="1200" dirty="0" smtClean="0"/>
              <a:t>만</a:t>
            </a:r>
            <a:r>
              <a:rPr lang="en-US" altLang="ko-KR" sz="1200" dirty="0" smtClean="0"/>
              <a:t>9000t</a:t>
            </a:r>
            <a:r>
              <a:rPr lang="ko-KR" altLang="en-US" sz="1200" dirty="0" smtClean="0"/>
              <a:t>이 </a:t>
            </a:r>
            <a:r>
              <a:rPr lang="en-US" altLang="ko-KR" sz="1200" dirty="0" smtClean="0"/>
              <a:t>4</a:t>
            </a:r>
            <a:r>
              <a:rPr lang="ko-KR" altLang="en-US" sz="1200" dirty="0" smtClean="0"/>
              <a:t>월에 수입됐다</a:t>
            </a:r>
            <a:r>
              <a:rPr lang="en-US" altLang="ko-KR" sz="1200" dirty="0" smtClean="0"/>
              <a:t>.</a:t>
            </a:r>
          </a:p>
          <a:p>
            <a:endParaRPr lang="en-US" altLang="ko-KR" sz="1200" dirty="0" smtClean="0"/>
          </a:p>
          <a:p>
            <a:r>
              <a:rPr lang="ko-KR" altLang="en-US" sz="1200" dirty="0" smtClean="0"/>
              <a:t>벼 재배면적은 </a:t>
            </a:r>
            <a:r>
              <a:rPr lang="en-US" altLang="ko-KR" sz="1200" dirty="0" smtClean="0"/>
              <a:t>1987</a:t>
            </a:r>
            <a:r>
              <a:rPr lang="ko-KR" altLang="en-US" sz="1200" dirty="0" smtClean="0"/>
              <a:t>년 최대인 </a:t>
            </a:r>
            <a:r>
              <a:rPr lang="en-US" altLang="ko-KR" sz="1200" dirty="0" smtClean="0"/>
              <a:t>126</a:t>
            </a:r>
            <a:r>
              <a:rPr lang="ko-KR" altLang="en-US" sz="1200" dirty="0" smtClean="0"/>
              <a:t>만</a:t>
            </a:r>
            <a:r>
              <a:rPr lang="en-US" altLang="ko-KR" sz="1200" dirty="0" smtClean="0"/>
              <a:t>2,000㏊</a:t>
            </a:r>
          </a:p>
          <a:p>
            <a:r>
              <a:rPr lang="ko-KR" altLang="en-US" sz="1200" dirty="0" smtClean="0"/>
              <a:t>통계청이 </a:t>
            </a:r>
            <a:r>
              <a:rPr lang="en-US" altLang="ko-KR" sz="1200" dirty="0" smtClean="0"/>
              <a:t>27</a:t>
            </a:r>
            <a:r>
              <a:rPr lang="ko-KR" altLang="en-US" sz="1200" dirty="0" smtClean="0"/>
              <a:t>일 발표한 ‘</a:t>
            </a:r>
            <a:r>
              <a:rPr lang="en-US" altLang="ko-KR" sz="1200" dirty="0" smtClean="0"/>
              <a:t>2015</a:t>
            </a:r>
            <a:r>
              <a:rPr lang="ko-KR" altLang="en-US" sz="1200" dirty="0" smtClean="0"/>
              <a:t>년 벼</a:t>
            </a:r>
            <a:r>
              <a:rPr lang="en-US" altLang="ko-KR" sz="1200" dirty="0" smtClean="0"/>
              <a:t>·</a:t>
            </a:r>
            <a:r>
              <a:rPr lang="ko-KR" altLang="en-US" sz="1200" dirty="0" smtClean="0"/>
              <a:t>고추 재배면적 조사 결과’에 따르면 올해 벼 재배면적은 지난해 </a:t>
            </a:r>
            <a:r>
              <a:rPr lang="en-US" altLang="ko-KR" sz="1200" dirty="0" smtClean="0"/>
              <a:t>81</a:t>
            </a:r>
            <a:r>
              <a:rPr lang="ko-KR" altLang="en-US" sz="1200" dirty="0" smtClean="0"/>
              <a:t>만</a:t>
            </a:r>
            <a:r>
              <a:rPr lang="en-US" altLang="ko-KR" sz="1200" dirty="0" smtClean="0"/>
              <a:t>5506㏊</a:t>
            </a:r>
            <a:r>
              <a:rPr lang="ko-KR" altLang="en-US" sz="1200" dirty="0" smtClean="0"/>
              <a:t>에서 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만</a:t>
            </a:r>
            <a:r>
              <a:rPr lang="en-US" altLang="ko-KR" sz="1200" dirty="0" smtClean="0"/>
              <a:t>6162㏊(2%)</a:t>
            </a:r>
            <a:r>
              <a:rPr lang="ko-KR" altLang="en-US" sz="1200" dirty="0" smtClean="0"/>
              <a:t>가 감소해 </a:t>
            </a:r>
            <a:r>
              <a:rPr lang="en-US" altLang="ko-KR" sz="1200" dirty="0" smtClean="0"/>
              <a:t>79</a:t>
            </a:r>
            <a:r>
              <a:rPr lang="ko-KR" altLang="en-US" sz="1200" dirty="0" smtClean="0"/>
              <a:t>만</a:t>
            </a:r>
            <a:r>
              <a:rPr lang="en-US" altLang="ko-KR" sz="1200" dirty="0" smtClean="0"/>
              <a:t>9344㏊</a:t>
            </a:r>
            <a:r>
              <a:rPr lang="ko-KR" altLang="en-US" sz="1200" dirty="0" smtClean="0"/>
              <a:t>를 기록했다</a:t>
            </a:r>
            <a:r>
              <a:rPr lang="en-US" altLang="ko-KR" sz="1200" dirty="0" smtClean="0"/>
              <a:t>. 1970</a:t>
            </a:r>
            <a:r>
              <a:rPr lang="ko-KR" altLang="en-US" sz="1200" dirty="0" smtClean="0"/>
              <a:t>년대만 해도 </a:t>
            </a:r>
            <a:r>
              <a:rPr lang="en-US" altLang="ko-KR" sz="1200" dirty="0" smtClean="0"/>
              <a:t>120</a:t>
            </a:r>
            <a:r>
              <a:rPr lang="ko-KR" altLang="en-US" sz="1200" dirty="0" smtClean="0"/>
              <a:t>만㏊를 넘던 벼 재배면적이 계속 감소해 </a:t>
            </a:r>
            <a:r>
              <a:rPr lang="en-US" altLang="ko-KR" sz="1200" dirty="0" smtClean="0"/>
              <a:t>2005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100</a:t>
            </a:r>
            <a:r>
              <a:rPr lang="ko-KR" altLang="en-US" sz="1200" dirty="0" smtClean="0"/>
              <a:t>만㏊</a:t>
            </a:r>
            <a:r>
              <a:rPr lang="en-US" altLang="ko-KR" sz="1200" dirty="0" smtClean="0"/>
              <a:t>, 2010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90</a:t>
            </a:r>
            <a:r>
              <a:rPr lang="ko-KR" altLang="en-US" sz="1200" dirty="0" smtClean="0"/>
              <a:t>만㏊가 붕괴된 데 이어 올해 </a:t>
            </a:r>
            <a:r>
              <a:rPr lang="en-US" altLang="ko-KR" sz="1200" dirty="0" smtClean="0"/>
              <a:t>80</a:t>
            </a:r>
            <a:r>
              <a:rPr lang="ko-KR" altLang="en-US" sz="1200" dirty="0" smtClean="0"/>
              <a:t>만㏊ 밑으로 떨어진 것이다</a:t>
            </a:r>
            <a:r>
              <a:rPr lang="en-US" altLang="ko-KR" sz="1200" dirty="0" smtClean="0"/>
              <a:t>. ‘’87</a:t>
            </a:r>
            <a:r>
              <a:rPr lang="ko-KR" altLang="en-US" sz="1200" dirty="0" smtClean="0"/>
              <a:t>년</a:t>
            </a:r>
            <a:r>
              <a:rPr lang="en-US" altLang="ko-KR" sz="1200" dirty="0" smtClean="0"/>
              <a:t> </a:t>
            </a:r>
            <a:r>
              <a:rPr lang="ko-KR" altLang="en-US" sz="1200" dirty="0" smtClean="0"/>
              <a:t>대비</a:t>
            </a:r>
            <a:r>
              <a:rPr lang="en-US" altLang="ko-KR" sz="1200" dirty="0" smtClean="0"/>
              <a:t>36.7% </a:t>
            </a:r>
            <a:r>
              <a:rPr lang="ko-KR" altLang="en-US" sz="1200" dirty="0" smtClean="0"/>
              <a:t>감소</a:t>
            </a:r>
            <a:r>
              <a:rPr lang="en-US" altLang="ko-KR" sz="1200" dirty="0" smtClean="0"/>
              <a:t> </a:t>
            </a:r>
            <a:br>
              <a:rPr lang="en-US" altLang="ko-KR" sz="1200" dirty="0" smtClean="0"/>
            </a:br>
            <a:endParaRPr lang="en-US" altLang="ko-KR" sz="1200" dirty="0" smtClean="0"/>
          </a:p>
          <a:p>
            <a:r>
              <a:rPr lang="ko-KR" altLang="en-US" sz="1200" dirty="0" smtClean="0"/>
              <a:t>고추 재배면적 감소도 심각한 수준이다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올해 재배면적이 지난해보다 </a:t>
            </a:r>
            <a:r>
              <a:rPr lang="en-US" altLang="ko-KR" sz="1200" dirty="0" smtClean="0"/>
              <a:t>4.4%</a:t>
            </a:r>
            <a:r>
              <a:rPr lang="ko-KR" altLang="en-US" sz="1200" dirty="0" smtClean="0"/>
              <a:t>나 줄어든 </a:t>
            </a:r>
            <a:r>
              <a:rPr lang="en-US" altLang="ko-KR" sz="1200" dirty="0" smtClean="0"/>
              <a:t>3</a:t>
            </a:r>
            <a:r>
              <a:rPr lang="ko-KR" altLang="en-US" sz="1200" dirty="0" smtClean="0"/>
              <a:t>만</a:t>
            </a:r>
            <a:r>
              <a:rPr lang="en-US" altLang="ko-KR" sz="1200" dirty="0" smtClean="0"/>
              <a:t>4514㏊</a:t>
            </a:r>
            <a:r>
              <a:rPr lang="ko-KR" altLang="en-US" sz="1200" dirty="0" smtClean="0"/>
              <a:t>를 기록했기 때문이다</a:t>
            </a:r>
            <a:r>
              <a:rPr lang="en-US" altLang="ko-KR" sz="1200" dirty="0" smtClean="0"/>
              <a:t>. 2013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4</a:t>
            </a:r>
            <a:r>
              <a:rPr lang="ko-KR" altLang="en-US" sz="1200" dirty="0" smtClean="0"/>
              <a:t>만</a:t>
            </a:r>
            <a:r>
              <a:rPr lang="en-US" altLang="ko-KR" sz="1200" dirty="0" smtClean="0"/>
              <a:t>5360㏊</a:t>
            </a:r>
            <a:r>
              <a:rPr lang="ko-KR" altLang="en-US" sz="1200" dirty="0" smtClean="0"/>
              <a:t>에서 </a:t>
            </a:r>
            <a:r>
              <a:rPr lang="en-US" altLang="ko-KR" sz="1200" dirty="0" smtClean="0"/>
              <a:t>2</a:t>
            </a:r>
            <a:r>
              <a:rPr lang="ko-KR" altLang="en-US" sz="1200" dirty="0" smtClean="0"/>
              <a:t>년 연속 크게 줄어든 상황이다</a:t>
            </a:r>
            <a:r>
              <a:rPr lang="en-US" altLang="ko-KR" sz="1200" dirty="0" smtClean="0"/>
              <a:t>. (’13</a:t>
            </a:r>
            <a:r>
              <a:rPr lang="ko-KR" altLang="en-US" sz="1200" dirty="0" smtClean="0"/>
              <a:t>년 대비 </a:t>
            </a:r>
            <a:r>
              <a:rPr lang="en-US" altLang="ko-KR" sz="1200" dirty="0" smtClean="0"/>
              <a:t>23.9% </a:t>
            </a:r>
            <a:r>
              <a:rPr lang="ko-KR" altLang="en-US" sz="1200" dirty="0" smtClean="0"/>
              <a:t>감소</a:t>
            </a:r>
            <a:r>
              <a:rPr lang="en-US" altLang="ko-KR" sz="1200" dirty="0" smtClean="0"/>
              <a:t>)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2E9FA-50C3-4ED9-B7B3-0F7431F0C4FE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9785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동부팜한농은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지난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 주주총회를 통해 자회사인 동부팜화옹이 가지고 있는 경기도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화성시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화옹간척지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유리온실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만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m2(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약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만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7500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평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을 농업회사법인 우일팜에 매각을 결정했다고 밝혔다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이번에 매각된 유리온실은 아시아 최대규모로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동부팜에서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380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억원의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자금이 투입된 것으로 알려져 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하지만 절반가격 수준인 약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억원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수준으로 매각이 진행됐다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동부그룹은 지난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농림축산식품부와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한국농어촌공사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화성시와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협약을 맺고 화성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화옹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간척지구 유리온실 조성사업에 민간사업자로 참가했다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지난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2012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 유리온실을 완공하고 토마토를 재배해 수출 할 계획을 세웠으나 대기업의 농업에 직접 뛰어들어 영세농민들의 생존권을 위협한다는 농민들의 거센 반발로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2013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년부터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 여 동안 유리온실은 사용 못한 채 방치돼 있었다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2E9FA-50C3-4ED9-B7B3-0F7431F0C4FE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6751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농산물 직거래는 매년 확대되는 추세로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정부에서도 적극 지원하고 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전체 유통에서 직거래가 차지하는 비중은 </a:t>
            </a:r>
            <a:r>
              <a:rPr lang="en-US" altLang="ko-KR" dirty="0" smtClean="0"/>
              <a:t>2012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3.3%</a:t>
            </a:r>
            <a:r>
              <a:rPr lang="ko-KR" altLang="en-US" dirty="0" smtClean="0"/>
              <a:t>에서 </a:t>
            </a:r>
            <a:r>
              <a:rPr lang="en-US" altLang="ko-KR" dirty="0" smtClean="0"/>
              <a:t>2015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5.2%</a:t>
            </a:r>
            <a:r>
              <a:rPr lang="ko-KR" altLang="en-US" dirty="0" smtClean="0"/>
              <a:t>로 증가했으며 올해는 </a:t>
            </a:r>
            <a:r>
              <a:rPr lang="en-US" altLang="ko-KR" dirty="0" smtClean="0"/>
              <a:t>6%</a:t>
            </a:r>
            <a:r>
              <a:rPr lang="ko-KR" altLang="en-US" dirty="0" smtClean="0"/>
              <a:t>까지 확대될 것으로 보입니다</a:t>
            </a:r>
            <a:endParaRPr lang="en-US" altLang="ko-KR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2016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4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22</a:t>
            </a:r>
            <a:r>
              <a:rPr lang="ko-KR" altLang="en-US" dirty="0" smtClean="0"/>
              <a:t>일 농민신문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2E9FA-50C3-4ED9-B7B3-0F7431F0C4FE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6775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  <p:sp>
        <p:nvSpPr>
          <p:cNvPr id="696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8D1C83-9E0C-4284-ACE0-4F40CF16024C}" type="slidenum">
              <a:rPr lang="en-US" altLang="ko-KR" smtClean="0"/>
              <a:pPr/>
              <a:t>9</a:t>
            </a:fld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1893983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 smtClean="0"/>
              <a:t>마스터 부제목 스타일 편집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9538-93F2-714A-A421-A8DC46756AFA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7B158-0F34-3346-AEA0-B52B41AFEA3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7404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9538-93F2-714A-A421-A8DC46756AFA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7B158-0F34-3346-AEA0-B52B41AFEA3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80062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9538-93F2-714A-A421-A8DC46756AFA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7B158-0F34-3346-AEA0-B52B41AFEA3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907650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라인오브젝트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7284" y="0"/>
            <a:ext cx="12077433" cy="6858000"/>
          </a:xfrm>
          <a:prstGeom prst="rect">
            <a:avLst/>
          </a:prstGeom>
        </p:spPr>
      </p:pic>
      <p:pic>
        <p:nvPicPr>
          <p:cNvPr id="14" name="그림 13" descr="배경곡선도형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" y="24"/>
            <a:ext cx="12183556" cy="6858000"/>
          </a:xfrm>
          <a:prstGeom prst="rect">
            <a:avLst/>
          </a:prstGeom>
        </p:spPr>
      </p:pic>
      <p:pic>
        <p:nvPicPr>
          <p:cNvPr id="13" name="그림 12" descr="배경곡선도형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487" y="-24"/>
            <a:ext cx="12183556" cy="6858000"/>
          </a:xfrm>
          <a:prstGeom prst="rect">
            <a:avLst/>
          </a:prstGeom>
        </p:spPr>
      </p:pic>
      <p:pic>
        <p:nvPicPr>
          <p:cNvPr id="15" name="그림 14" descr="배경곡선도형3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-42" y="-24"/>
            <a:ext cx="12183556" cy="6858000"/>
          </a:xfrm>
          <a:prstGeom prst="rect">
            <a:avLst/>
          </a:prstGeom>
        </p:spPr>
      </p:pic>
      <p:pic>
        <p:nvPicPr>
          <p:cNvPr id="18" name="그림 17" descr="사본 -배경9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295467" y="5480762"/>
            <a:ext cx="2784309" cy="1377239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8" name="그림 7" descr="mainmovie-6.png"/>
          <p:cNvPicPr>
            <a:picLocks noChangeAspect="1"/>
          </p:cNvPicPr>
          <p:nvPr userDrawn="1"/>
        </p:nvPicPr>
        <p:blipFill>
          <a:blip r:embed="rId7" cstate="print">
            <a:lum bright="10000"/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7" name="그림 16" descr="새털구름2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3524232" y="357166"/>
            <a:ext cx="7806861" cy="1810264"/>
          </a:xfrm>
          <a:prstGeom prst="rect">
            <a:avLst/>
          </a:prstGeom>
        </p:spPr>
      </p:pic>
      <p:pic>
        <p:nvPicPr>
          <p:cNvPr id="7" name="그림 6" descr="mainmovie-23.png"/>
          <p:cNvPicPr>
            <a:picLocks noChangeAspect="1"/>
          </p:cNvPicPr>
          <p:nvPr userDrawn="1"/>
        </p:nvPicPr>
        <p:blipFill>
          <a:blip r:embed="rId9" cstate="print">
            <a:lum/>
          </a:blip>
          <a:srcRect l="43246" t="6384"/>
          <a:stretch>
            <a:fillRect/>
          </a:stretch>
        </p:blipFill>
        <p:spPr>
          <a:xfrm>
            <a:off x="0" y="0"/>
            <a:ext cx="5518627" cy="2643182"/>
          </a:xfrm>
          <a:prstGeom prst="rect">
            <a:avLst/>
          </a:prstGeom>
        </p:spPr>
      </p:pic>
      <p:pic>
        <p:nvPicPr>
          <p:cNvPr id="16" name="그림 15" descr="인증마크.jp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>
          <a:xfrm>
            <a:off x="-118982" y="-142900"/>
            <a:ext cx="1261948" cy="9239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0" name="Picture 2" descr="C:\Documents and Settings\교육장\Local Settings\Temporary Internet Files\Content.IE5\Y0DAXRVK\MP900437335[1].jpg"/>
          <p:cNvPicPr>
            <a:picLocks noChangeAspect="1" noChangeArrowheads="1"/>
          </p:cNvPicPr>
          <p:nvPr userDrawn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91" t="9803" r="28995" b="26477"/>
          <a:stretch>
            <a:fillRect/>
          </a:stretch>
        </p:blipFill>
        <p:spPr bwMode="auto">
          <a:xfrm>
            <a:off x="10528702" y="5361914"/>
            <a:ext cx="1711981" cy="1451462"/>
          </a:xfrm>
          <a:prstGeom prst="rect">
            <a:avLst/>
          </a:prstGeom>
          <a:noFill/>
          <a:effectLst>
            <a:softEdge rad="635000"/>
          </a:effectLst>
          <a:scene3d>
            <a:camera prst="orthographicFront"/>
            <a:lightRig rig="threePt" dir="t"/>
          </a:scene3d>
          <a:sp3d>
            <a:bevelT/>
            <a:bevelB w="171450"/>
          </a:sp3d>
        </p:spPr>
      </p:pic>
      <p:pic>
        <p:nvPicPr>
          <p:cNvPr id="9" name="Picture 7" descr="C:\Documents and Settings\교육장\Local Settings\Temporary Internet Files\Content.IE5\7F5DNYEK\MC900444993[1].jpg"/>
          <p:cNvPicPr>
            <a:picLocks noChangeAspect="1" noChangeArrowheads="1"/>
          </p:cNvPicPr>
          <p:nvPr userDrawn="1"/>
        </p:nvPicPr>
        <p:blipFill>
          <a:blip r:embed="rId12" cstate="print">
            <a:lum bright="10000"/>
          </a:blip>
          <a:srcRect/>
          <a:stretch>
            <a:fillRect/>
          </a:stretch>
        </p:blipFill>
        <p:spPr bwMode="auto">
          <a:xfrm>
            <a:off x="0" y="5709902"/>
            <a:ext cx="1428760" cy="1148098"/>
          </a:xfrm>
          <a:prstGeom prst="ellipse">
            <a:avLst/>
          </a:prstGeom>
          <a:noFill/>
          <a:effectLst>
            <a:softEdge rad="127000"/>
          </a:effectLst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2" name="그림 11" descr="2_02_009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9905506" y="0"/>
            <a:ext cx="2286495" cy="1214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Picture 5" descr="빛"/>
          <p:cNvPicPr>
            <a:picLocks noChangeAspect="1" noChangeArrowheads="1"/>
          </p:cNvPicPr>
          <p:nvPr userDrawn="1"/>
        </p:nvPicPr>
        <p:blipFill>
          <a:blip r:embed="rId14" cstate="print">
            <a:lum bright="40000" contrast="-40000"/>
          </a:blip>
          <a:srcRect/>
          <a:stretch>
            <a:fillRect/>
          </a:stretch>
        </p:blipFill>
        <p:spPr bwMode="auto">
          <a:xfrm rot="19270578">
            <a:off x="-997739" y="-382929"/>
            <a:ext cx="6138904" cy="3781426"/>
          </a:xfrm>
          <a:prstGeom prst="rect">
            <a:avLst/>
          </a:prstGeom>
          <a:noFill/>
        </p:spPr>
      </p:pic>
      <p:pic>
        <p:nvPicPr>
          <p:cNvPr id="22" name="Picture 5" descr="빛"/>
          <p:cNvPicPr>
            <a:picLocks noChangeAspect="1" noChangeArrowheads="1"/>
          </p:cNvPicPr>
          <p:nvPr userDrawn="1"/>
        </p:nvPicPr>
        <p:blipFill>
          <a:blip r:embed="rId14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2927649" y="908720"/>
            <a:ext cx="8352367" cy="3781426"/>
          </a:xfrm>
          <a:prstGeom prst="rect">
            <a:avLst/>
          </a:prstGeom>
          <a:noFill/>
        </p:spPr>
      </p:pic>
      <p:sp>
        <p:nvSpPr>
          <p:cNvPr id="23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547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00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repeatCount="300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repeatCount="300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32 0.075 L -0.00851 0.03218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-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1122091" y="6492876"/>
            <a:ext cx="1069909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71F436DE-083E-4F4F-BBEE-EDB2FDC43E1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547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671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9538-93F2-714A-A421-A8DC46756AFA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7B158-0F34-3346-AEA0-B52B41AFEA3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7449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9538-93F2-714A-A421-A8DC46756AFA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7B158-0F34-3346-AEA0-B52B41AFEA3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80814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9538-93F2-714A-A421-A8DC46756AFA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7B158-0F34-3346-AEA0-B52B41AFEA3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57383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9538-93F2-714A-A421-A8DC46756AFA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7B158-0F34-3346-AEA0-B52B41AFEA3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30540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9538-93F2-714A-A421-A8DC46756AFA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7B158-0F34-3346-AEA0-B52B41AFEA3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2821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9538-93F2-714A-A421-A8DC46756AFA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7B158-0F34-3346-AEA0-B52B41AFEA3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97716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9538-93F2-714A-A421-A8DC46756AFA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7B158-0F34-3346-AEA0-B52B41AFEA3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2574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9538-93F2-714A-A421-A8DC46756AFA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7B158-0F34-3346-AEA0-B52B41AFEA3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8875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79538-93F2-714A-A421-A8DC46756AFA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7B158-0F34-3346-AEA0-B52B41AFEA3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8167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6" Type="http://schemas.openxmlformats.org/officeDocument/2006/relationships/image" Target="../media/image9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jpeg"/><Relationship Id="rId12" Type="http://schemas.openxmlformats.org/officeDocument/2006/relationships/image" Target="../media/image79.jpeg"/><Relationship Id="rId13" Type="http://schemas.openxmlformats.org/officeDocument/2006/relationships/image" Target="../media/image80.png"/><Relationship Id="rId14" Type="http://schemas.openxmlformats.org/officeDocument/2006/relationships/image" Target="../media/image81.jpeg"/><Relationship Id="rId15" Type="http://schemas.openxmlformats.org/officeDocument/2006/relationships/image" Target="../media/image82.jpeg"/><Relationship Id="rId16" Type="http://schemas.openxmlformats.org/officeDocument/2006/relationships/image" Target="../media/image83.jpeg"/><Relationship Id="rId17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jpeg"/><Relationship Id="rId7" Type="http://schemas.openxmlformats.org/officeDocument/2006/relationships/image" Target="../media/image74.jpeg"/><Relationship Id="rId8" Type="http://schemas.openxmlformats.org/officeDocument/2006/relationships/image" Target="../media/image75.jpeg"/><Relationship Id="rId9" Type="http://schemas.openxmlformats.org/officeDocument/2006/relationships/image" Target="../media/image76.jpeg"/><Relationship Id="rId10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jpeg"/><Relationship Id="rId15" Type="http://schemas.openxmlformats.org/officeDocument/2006/relationships/image" Target="../media/image37.jpeg"/><Relationship Id="rId16" Type="http://schemas.openxmlformats.org/officeDocument/2006/relationships/image" Target="../media/image38.jpeg"/><Relationship Id="rId17" Type="http://schemas.openxmlformats.org/officeDocument/2006/relationships/image" Target="../media/image39.jpg"/><Relationship Id="rId18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0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jpeg"/><Relationship Id="rId12" Type="http://schemas.openxmlformats.org/officeDocument/2006/relationships/image" Target="../media/image41.jpeg"/><Relationship Id="rId13" Type="http://schemas.openxmlformats.org/officeDocument/2006/relationships/image" Target="../media/image42.jpeg"/><Relationship Id="rId14" Type="http://schemas.openxmlformats.org/officeDocument/2006/relationships/image" Target="../media/image43.png"/><Relationship Id="rId15" Type="http://schemas.openxmlformats.org/officeDocument/2006/relationships/image" Target="../media/image44.jpeg"/><Relationship Id="rId16" Type="http://schemas.openxmlformats.org/officeDocument/2006/relationships/image" Target="../media/image45.png"/><Relationship Id="rId17" Type="http://schemas.openxmlformats.org/officeDocument/2006/relationships/image" Target="../media/image46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jpeg"/><Relationship Id="rId4" Type="http://schemas.openxmlformats.org/officeDocument/2006/relationships/image" Target="../media/image32.jpeg"/><Relationship Id="rId5" Type="http://schemas.openxmlformats.org/officeDocument/2006/relationships/image" Target="../media/image25.jpeg"/><Relationship Id="rId6" Type="http://schemas.openxmlformats.org/officeDocument/2006/relationships/image" Target="../media/image31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9" Type="http://schemas.openxmlformats.org/officeDocument/2006/relationships/image" Target="../media/image9.jpeg"/><Relationship Id="rId10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63.jpeg"/><Relationship Id="rId13" Type="http://schemas.openxmlformats.org/officeDocument/2006/relationships/image" Target="../media/image64.png"/><Relationship Id="rId14" Type="http://schemas.openxmlformats.org/officeDocument/2006/relationships/image" Target="../media/image65.wmf"/><Relationship Id="rId15" Type="http://schemas.openxmlformats.org/officeDocument/2006/relationships/image" Target="../media/image66.png"/><Relationship Id="rId16" Type="http://schemas.openxmlformats.org/officeDocument/2006/relationships/image" Target="../media/image67.jpeg"/><Relationship Id="rId17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4.jpeg"/><Relationship Id="rId4" Type="http://schemas.openxmlformats.org/officeDocument/2006/relationships/image" Target="../media/image55.wmf"/><Relationship Id="rId5" Type="http://schemas.openxmlformats.org/officeDocument/2006/relationships/image" Target="../media/image56.wmf"/><Relationship Id="rId6" Type="http://schemas.openxmlformats.org/officeDocument/2006/relationships/image" Target="../media/image57.png"/><Relationship Id="rId7" Type="http://schemas.openxmlformats.org/officeDocument/2006/relationships/image" Target="../media/image58.jpeg"/><Relationship Id="rId8" Type="http://schemas.openxmlformats.org/officeDocument/2006/relationships/image" Target="../media/image59.wmf"/><Relationship Id="rId9" Type="http://schemas.openxmlformats.org/officeDocument/2006/relationships/image" Target="../media/image60.wmf"/><Relationship Id="rId10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9" y="5446"/>
            <a:ext cx="4608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55640" y="2276872"/>
            <a:ext cx="6480720" cy="576064"/>
          </a:xfrm>
          <a:prstGeom prst="rect">
            <a:avLst/>
          </a:prstGeom>
          <a:scene3d>
            <a:camera prst="obliqueTopRight"/>
            <a:lightRig rig="threePt" dir="t">
              <a:rot lat="0" lon="0" rev="0"/>
            </a:lightRig>
          </a:scene3d>
          <a:sp3d>
            <a:bevelT/>
          </a:sp3d>
        </p:spPr>
        <p:txBody>
          <a:bodyPr>
            <a:prstTxWarp prst="textArchDown">
              <a:avLst>
                <a:gd name="adj" fmla="val 20910177"/>
              </a:avLst>
            </a:prstTxWarp>
            <a:normAutofit fontScale="90000"/>
            <a:sp3d extrusionH="381000" contourW="6350" prstMaterial="powder">
              <a:bevelT w="38100" h="38100"/>
              <a:bevelB/>
              <a:contourClr>
                <a:srgbClr val="FFFF00"/>
              </a:contourClr>
            </a:sp3d>
          </a:bodyPr>
          <a:lstStyle/>
          <a:p>
            <a:r>
              <a:rPr lang="ko-KR" altLang="en-US" sz="6000" b="1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  <a:reflection blurRad="6350" stA="60000" endA="900" endPos="60000" dist="60007" dir="5400000" sy="-100000" algn="bl" rotWithShape="0"/>
                </a:effectLst>
                <a:latin typeface="휴먼둥근헤드라인" pitchFamily="18" charset="-127"/>
                <a:ea typeface="휴먼둥근헤드라인" pitchFamily="18" charset="-127"/>
              </a:rPr>
              <a:t>친환경농업의</a:t>
            </a:r>
            <a:r>
              <a:rPr lang="ko-KR" altLang="en-US" sz="6000" b="1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  <a:reflection blurRad="6350" stA="55000" endA="50" endPos="85000" dist="60007" dir="5400000" sy="-100000" algn="bl" rotWithShape="0"/>
                </a:effectLst>
                <a:latin typeface="휴먼둥근헤드라인" pitchFamily="18" charset="-127"/>
                <a:ea typeface="휴먼둥근헤드라인" pitchFamily="18" charset="-127"/>
              </a:rPr>
              <a:t> 경쟁력</a:t>
            </a:r>
            <a:endParaRPr lang="ko-KR" altLang="en-US" sz="6000" b="1" spc="3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  <a:reflection blurRad="6350" stA="55000" endA="50" endPos="85000" dist="60007" dir="5400000" sy="-100000" algn="bl" rotWithShape="0"/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3" name="이등변 삼각형 2"/>
          <p:cNvSpPr/>
          <p:nvPr/>
        </p:nvSpPr>
        <p:spPr>
          <a:xfrm rot="-1140000" flipV="1">
            <a:off x="3997966" y="5597404"/>
            <a:ext cx="1284756" cy="1391685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99000">
                <a:schemeClr val="bg1">
                  <a:alpha val="28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3575054" y="4617264"/>
            <a:ext cx="1216975" cy="1188000"/>
          </a:xfrm>
          <a:prstGeom prst="rect">
            <a:avLst/>
          </a:prstGeom>
          <a:scene3d>
            <a:camera prst="isometricOffAxis1Top">
              <a:rot lat="18955499" lon="20583745" rev="2333898"/>
            </a:camera>
            <a:lightRig rig="threePt" dir="t"/>
          </a:scene3d>
          <a:sp3d extrusionH="114300" contourW="19050">
            <a:bevelT w="50800" h="57150"/>
            <a:bevelB w="12700" h="6350"/>
            <a:extrusionClr>
              <a:srgbClr val="99FF66"/>
            </a:extrusionClr>
            <a:contourClr>
              <a:srgbClr val="CCFF33"/>
            </a:contourClr>
          </a:sp3d>
        </p:spPr>
      </p:pic>
      <p:sp>
        <p:nvSpPr>
          <p:cNvPr id="4" name="이등변 삼각형 3"/>
          <p:cNvSpPr/>
          <p:nvPr/>
        </p:nvSpPr>
        <p:spPr>
          <a:xfrm flipV="1">
            <a:off x="5576498" y="5517232"/>
            <a:ext cx="1248924" cy="1440160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99000">
                <a:schemeClr val="bg1">
                  <a:alpha val="28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5534993" y="4479931"/>
            <a:ext cx="1216975" cy="1188000"/>
          </a:xfrm>
          <a:prstGeom prst="rect">
            <a:avLst/>
          </a:prstGeom>
          <a:scene3d>
            <a:camera prst="isometricOffAxis1Top">
              <a:rot lat="18445615" lon="20982277" rev="1062167"/>
            </a:camera>
            <a:lightRig rig="threePt" dir="t"/>
          </a:scene3d>
          <a:sp3d extrusionH="114300" contourW="19050">
            <a:bevelT w="50800" h="57150"/>
            <a:bevelB w="12700" h="6350"/>
            <a:extrusionClr>
              <a:srgbClr val="99FF66"/>
            </a:extrusionClr>
            <a:contourClr>
              <a:srgbClr val="CCFF33"/>
            </a:contourClr>
          </a:sp3d>
        </p:spPr>
      </p:pic>
      <p:sp>
        <p:nvSpPr>
          <p:cNvPr id="6" name="이등변 삼각형 5"/>
          <p:cNvSpPr/>
          <p:nvPr/>
        </p:nvSpPr>
        <p:spPr>
          <a:xfrm rot="480000" flipV="1">
            <a:off x="7188160" y="5648592"/>
            <a:ext cx="1296363" cy="1298448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99000">
                <a:schemeClr val="bg1">
                  <a:alpha val="28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 descr="농관원CI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30628">
            <a:off x="7330621" y="4610107"/>
            <a:ext cx="1224000" cy="1188000"/>
          </a:xfrm>
          <a:prstGeom prst="rect">
            <a:avLst/>
          </a:prstGeom>
          <a:scene3d>
            <a:camera prst="isometricOffAxis1Top">
              <a:rot lat="18955499" lon="20583745" rev="2333898"/>
            </a:camera>
            <a:lightRig rig="threePt" dir="t"/>
          </a:scene3d>
          <a:sp3d extrusionH="114300" contourW="19050">
            <a:bevelT w="50800" h="57150"/>
            <a:bevelB w="12700" h="6350"/>
            <a:extrusionClr>
              <a:srgbClr val="99FF66"/>
            </a:extrusionClr>
            <a:contourClr>
              <a:srgbClr val="CCFF33"/>
            </a:contourClr>
          </a:sp3d>
        </p:spPr>
      </p:pic>
    </p:spTree>
    <p:extLst>
      <p:ext uri="{BB962C8B-B14F-4D97-AF65-F5344CB8AC3E}">
        <p14:creationId xmlns:p14="http://schemas.microsoft.com/office/powerpoint/2010/main" val="83241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1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16" presetClass="exit" presetSubtype="2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/>
      <p:bldP spid="2" grpId="2"/>
      <p:bldP spid="3" grpId="0" animBg="1"/>
      <p:bldP spid="4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2"/>
          <p:cNvGrpSpPr/>
          <p:nvPr/>
        </p:nvGrpSpPr>
        <p:grpSpPr>
          <a:xfrm>
            <a:off x="3531587" y="864587"/>
            <a:ext cx="5128827" cy="5128827"/>
            <a:chOff x="2007586" y="864586"/>
            <a:chExt cx="5128827" cy="5128827"/>
          </a:xfrm>
        </p:grpSpPr>
        <p:sp>
          <p:nvSpPr>
            <p:cNvPr id="44" name="막힌 원호 43"/>
            <p:cNvSpPr/>
            <p:nvPr/>
          </p:nvSpPr>
          <p:spPr>
            <a:xfrm>
              <a:off x="2007586" y="864586"/>
              <a:ext cx="5128827" cy="5128827"/>
            </a:xfrm>
            <a:prstGeom prst="blockArc">
              <a:avLst>
                <a:gd name="adj1" fmla="val 14040000"/>
                <a:gd name="adj2" fmla="val 16200000"/>
                <a:gd name="adj3" fmla="val 276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막힌 원호 44"/>
            <p:cNvSpPr/>
            <p:nvPr/>
          </p:nvSpPr>
          <p:spPr>
            <a:xfrm>
              <a:off x="2007586" y="864586"/>
              <a:ext cx="5128827" cy="5128827"/>
            </a:xfrm>
            <a:prstGeom prst="blockArc">
              <a:avLst>
                <a:gd name="adj1" fmla="val 11880000"/>
                <a:gd name="adj2" fmla="val 14040000"/>
                <a:gd name="adj3" fmla="val 276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막힌 원호 45"/>
            <p:cNvSpPr/>
            <p:nvPr/>
          </p:nvSpPr>
          <p:spPr>
            <a:xfrm>
              <a:off x="2007586" y="864586"/>
              <a:ext cx="5128827" cy="5128827"/>
            </a:xfrm>
            <a:prstGeom prst="blockArc">
              <a:avLst>
                <a:gd name="adj1" fmla="val 9720000"/>
                <a:gd name="adj2" fmla="val 11880000"/>
                <a:gd name="adj3" fmla="val 276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막힌 원호 46"/>
            <p:cNvSpPr/>
            <p:nvPr/>
          </p:nvSpPr>
          <p:spPr>
            <a:xfrm>
              <a:off x="2007586" y="864586"/>
              <a:ext cx="5128827" cy="5128827"/>
            </a:xfrm>
            <a:prstGeom prst="blockArc">
              <a:avLst>
                <a:gd name="adj1" fmla="val 7560000"/>
                <a:gd name="adj2" fmla="val 9720000"/>
                <a:gd name="adj3" fmla="val 276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막힌 원호 47"/>
            <p:cNvSpPr/>
            <p:nvPr/>
          </p:nvSpPr>
          <p:spPr>
            <a:xfrm>
              <a:off x="2007586" y="864586"/>
              <a:ext cx="5128827" cy="5128827"/>
            </a:xfrm>
            <a:prstGeom prst="blockArc">
              <a:avLst>
                <a:gd name="adj1" fmla="val 5400000"/>
                <a:gd name="adj2" fmla="val 7560000"/>
                <a:gd name="adj3" fmla="val 276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막힌 원호 48"/>
            <p:cNvSpPr/>
            <p:nvPr/>
          </p:nvSpPr>
          <p:spPr>
            <a:xfrm>
              <a:off x="2007586" y="864586"/>
              <a:ext cx="5128827" cy="5128827"/>
            </a:xfrm>
            <a:prstGeom prst="blockArc">
              <a:avLst>
                <a:gd name="adj1" fmla="val 3240000"/>
                <a:gd name="adj2" fmla="val 5400000"/>
                <a:gd name="adj3" fmla="val 276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막힌 원호 49"/>
            <p:cNvSpPr/>
            <p:nvPr/>
          </p:nvSpPr>
          <p:spPr>
            <a:xfrm>
              <a:off x="2007586" y="864586"/>
              <a:ext cx="5128827" cy="5128827"/>
            </a:xfrm>
            <a:prstGeom prst="blockArc">
              <a:avLst>
                <a:gd name="adj1" fmla="val 1080000"/>
                <a:gd name="adj2" fmla="val 3240000"/>
                <a:gd name="adj3" fmla="val 276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막힌 원호 50"/>
            <p:cNvSpPr/>
            <p:nvPr/>
          </p:nvSpPr>
          <p:spPr>
            <a:xfrm>
              <a:off x="2007586" y="864586"/>
              <a:ext cx="5128827" cy="5128827"/>
            </a:xfrm>
            <a:prstGeom prst="blockArc">
              <a:avLst>
                <a:gd name="adj1" fmla="val 20520000"/>
                <a:gd name="adj2" fmla="val 1080000"/>
                <a:gd name="adj3" fmla="val 276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막힌 원호 51"/>
            <p:cNvSpPr/>
            <p:nvPr/>
          </p:nvSpPr>
          <p:spPr>
            <a:xfrm>
              <a:off x="2007586" y="864586"/>
              <a:ext cx="5128827" cy="5128827"/>
            </a:xfrm>
            <a:prstGeom prst="blockArc">
              <a:avLst>
                <a:gd name="adj1" fmla="val 18360000"/>
                <a:gd name="adj2" fmla="val 20520000"/>
                <a:gd name="adj3" fmla="val 276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막힌 원호 52"/>
            <p:cNvSpPr/>
            <p:nvPr/>
          </p:nvSpPr>
          <p:spPr>
            <a:xfrm>
              <a:off x="2007586" y="864586"/>
              <a:ext cx="5128827" cy="5128827"/>
            </a:xfrm>
            <a:prstGeom prst="blockArc">
              <a:avLst>
                <a:gd name="adj1" fmla="val 16200000"/>
                <a:gd name="adj2" fmla="val 18360000"/>
                <a:gd name="adj3" fmla="val 276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33" name="자유형 32"/>
          <p:cNvSpPr/>
          <p:nvPr/>
        </p:nvSpPr>
        <p:spPr>
          <a:xfrm>
            <a:off x="4381457" y="1700808"/>
            <a:ext cx="3417135" cy="3421418"/>
          </a:xfrm>
          <a:custGeom>
            <a:avLst/>
            <a:gdLst>
              <a:gd name="connsiteX0" fmla="*/ 0 w 3417135"/>
              <a:gd name="connsiteY0" fmla="*/ 1710709 h 3421418"/>
              <a:gd name="connsiteX1" fmla="*/ 499673 w 3417135"/>
              <a:gd name="connsiteY1" fmla="*/ 501813 h 3421418"/>
              <a:gd name="connsiteX2" fmla="*/ 1708570 w 3417135"/>
              <a:gd name="connsiteY2" fmla="*/ 2 h 3421418"/>
              <a:gd name="connsiteX3" fmla="*/ 2917466 w 3417135"/>
              <a:gd name="connsiteY3" fmla="*/ 501816 h 3421418"/>
              <a:gd name="connsiteX4" fmla="*/ 3417136 w 3417135"/>
              <a:gd name="connsiteY4" fmla="*/ 1710713 h 3421418"/>
              <a:gd name="connsiteX5" fmla="*/ 2917464 w 3417135"/>
              <a:gd name="connsiteY5" fmla="*/ 2919610 h 3421418"/>
              <a:gd name="connsiteX6" fmla="*/ 1708567 w 3417135"/>
              <a:gd name="connsiteY6" fmla="*/ 3421422 h 3421418"/>
              <a:gd name="connsiteX7" fmla="*/ 499671 w 3417135"/>
              <a:gd name="connsiteY7" fmla="*/ 2919608 h 3421418"/>
              <a:gd name="connsiteX8" fmla="*/ 0 w 3417135"/>
              <a:gd name="connsiteY8" fmla="*/ 1710711 h 3421418"/>
              <a:gd name="connsiteX9" fmla="*/ 0 w 3417135"/>
              <a:gd name="connsiteY9" fmla="*/ 1710709 h 342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7135" h="3421418">
                <a:moveTo>
                  <a:pt x="0" y="1710709"/>
                </a:moveTo>
                <a:cubicBezTo>
                  <a:pt x="1" y="1257372"/>
                  <a:pt x="179717" y="822571"/>
                  <a:pt x="499673" y="501813"/>
                </a:cubicBezTo>
                <a:cubicBezTo>
                  <a:pt x="820154" y="180530"/>
                  <a:pt x="1255059" y="1"/>
                  <a:pt x="1708570" y="2"/>
                </a:cubicBezTo>
                <a:cubicBezTo>
                  <a:pt x="2162081" y="3"/>
                  <a:pt x="2596986" y="180532"/>
                  <a:pt x="2917466" y="501816"/>
                </a:cubicBezTo>
                <a:cubicBezTo>
                  <a:pt x="3237422" y="822575"/>
                  <a:pt x="3417137" y="1257376"/>
                  <a:pt x="3417136" y="1710713"/>
                </a:cubicBezTo>
                <a:cubicBezTo>
                  <a:pt x="3417136" y="2164050"/>
                  <a:pt x="3237420" y="2598851"/>
                  <a:pt x="2917464" y="2919610"/>
                </a:cubicBezTo>
                <a:cubicBezTo>
                  <a:pt x="2596984" y="3240894"/>
                  <a:pt x="2162078" y="3421423"/>
                  <a:pt x="1708567" y="3421422"/>
                </a:cubicBezTo>
                <a:cubicBezTo>
                  <a:pt x="1255056" y="3421422"/>
                  <a:pt x="820150" y="3240892"/>
                  <a:pt x="499671" y="2919608"/>
                </a:cubicBezTo>
                <a:cubicBezTo>
                  <a:pt x="179715" y="2598849"/>
                  <a:pt x="0" y="2164048"/>
                  <a:pt x="0" y="1710711"/>
                </a:cubicBezTo>
                <a:lnTo>
                  <a:pt x="0" y="1710709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extrusionH="76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2978" tIns="583605" rIns="582978" bIns="583605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dirty="0"/>
          </a:p>
        </p:txBody>
      </p:sp>
      <p:sp>
        <p:nvSpPr>
          <p:cNvPr id="36" name="자유형 35"/>
          <p:cNvSpPr/>
          <p:nvPr/>
        </p:nvSpPr>
        <p:spPr>
          <a:xfrm>
            <a:off x="4395105" y="1700808"/>
            <a:ext cx="3417135" cy="3421418"/>
          </a:xfrm>
          <a:custGeom>
            <a:avLst/>
            <a:gdLst>
              <a:gd name="connsiteX0" fmla="*/ 0 w 3417135"/>
              <a:gd name="connsiteY0" fmla="*/ 1710709 h 3421418"/>
              <a:gd name="connsiteX1" fmla="*/ 499673 w 3417135"/>
              <a:gd name="connsiteY1" fmla="*/ 501813 h 3421418"/>
              <a:gd name="connsiteX2" fmla="*/ 1708570 w 3417135"/>
              <a:gd name="connsiteY2" fmla="*/ 2 h 3421418"/>
              <a:gd name="connsiteX3" fmla="*/ 2917466 w 3417135"/>
              <a:gd name="connsiteY3" fmla="*/ 501816 h 3421418"/>
              <a:gd name="connsiteX4" fmla="*/ 3417136 w 3417135"/>
              <a:gd name="connsiteY4" fmla="*/ 1710713 h 3421418"/>
              <a:gd name="connsiteX5" fmla="*/ 2917464 w 3417135"/>
              <a:gd name="connsiteY5" fmla="*/ 2919610 h 3421418"/>
              <a:gd name="connsiteX6" fmla="*/ 1708567 w 3417135"/>
              <a:gd name="connsiteY6" fmla="*/ 3421422 h 3421418"/>
              <a:gd name="connsiteX7" fmla="*/ 499671 w 3417135"/>
              <a:gd name="connsiteY7" fmla="*/ 2919608 h 3421418"/>
              <a:gd name="connsiteX8" fmla="*/ 0 w 3417135"/>
              <a:gd name="connsiteY8" fmla="*/ 1710711 h 3421418"/>
              <a:gd name="connsiteX9" fmla="*/ 0 w 3417135"/>
              <a:gd name="connsiteY9" fmla="*/ 1710709 h 342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7135" h="3421418">
                <a:moveTo>
                  <a:pt x="0" y="1710709"/>
                </a:moveTo>
                <a:cubicBezTo>
                  <a:pt x="1" y="1257372"/>
                  <a:pt x="179717" y="822571"/>
                  <a:pt x="499673" y="501813"/>
                </a:cubicBezTo>
                <a:cubicBezTo>
                  <a:pt x="820154" y="180530"/>
                  <a:pt x="1255059" y="1"/>
                  <a:pt x="1708570" y="2"/>
                </a:cubicBezTo>
                <a:cubicBezTo>
                  <a:pt x="2162081" y="3"/>
                  <a:pt x="2596986" y="180532"/>
                  <a:pt x="2917466" y="501816"/>
                </a:cubicBezTo>
                <a:cubicBezTo>
                  <a:pt x="3237422" y="822575"/>
                  <a:pt x="3417137" y="1257376"/>
                  <a:pt x="3417136" y="1710713"/>
                </a:cubicBezTo>
                <a:cubicBezTo>
                  <a:pt x="3417136" y="2164050"/>
                  <a:pt x="3237420" y="2598851"/>
                  <a:pt x="2917464" y="2919610"/>
                </a:cubicBezTo>
                <a:cubicBezTo>
                  <a:pt x="2596984" y="3240894"/>
                  <a:pt x="2162078" y="3421423"/>
                  <a:pt x="1708567" y="3421422"/>
                </a:cubicBezTo>
                <a:cubicBezTo>
                  <a:pt x="1255056" y="3421422"/>
                  <a:pt x="820150" y="3240892"/>
                  <a:pt x="499671" y="2919608"/>
                </a:cubicBezTo>
                <a:cubicBezTo>
                  <a:pt x="179715" y="2598849"/>
                  <a:pt x="0" y="2164048"/>
                  <a:pt x="0" y="1710711"/>
                </a:cubicBezTo>
                <a:lnTo>
                  <a:pt x="0" y="1710709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extrusionH="76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2978" tIns="583605" rIns="582978" bIns="583605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dirty="0"/>
          </a:p>
        </p:txBody>
      </p:sp>
      <p:sp>
        <p:nvSpPr>
          <p:cNvPr id="31" name="자유형 30"/>
          <p:cNvSpPr/>
          <p:nvPr/>
        </p:nvSpPr>
        <p:spPr>
          <a:xfrm>
            <a:off x="4392523" y="1741995"/>
            <a:ext cx="3417135" cy="3421418"/>
          </a:xfrm>
          <a:custGeom>
            <a:avLst/>
            <a:gdLst>
              <a:gd name="connsiteX0" fmla="*/ 0 w 3417135"/>
              <a:gd name="connsiteY0" fmla="*/ 1710709 h 3421418"/>
              <a:gd name="connsiteX1" fmla="*/ 499673 w 3417135"/>
              <a:gd name="connsiteY1" fmla="*/ 501813 h 3421418"/>
              <a:gd name="connsiteX2" fmla="*/ 1708570 w 3417135"/>
              <a:gd name="connsiteY2" fmla="*/ 2 h 3421418"/>
              <a:gd name="connsiteX3" fmla="*/ 2917466 w 3417135"/>
              <a:gd name="connsiteY3" fmla="*/ 501816 h 3421418"/>
              <a:gd name="connsiteX4" fmla="*/ 3417136 w 3417135"/>
              <a:gd name="connsiteY4" fmla="*/ 1710713 h 3421418"/>
              <a:gd name="connsiteX5" fmla="*/ 2917464 w 3417135"/>
              <a:gd name="connsiteY5" fmla="*/ 2919610 h 3421418"/>
              <a:gd name="connsiteX6" fmla="*/ 1708567 w 3417135"/>
              <a:gd name="connsiteY6" fmla="*/ 3421422 h 3421418"/>
              <a:gd name="connsiteX7" fmla="*/ 499671 w 3417135"/>
              <a:gd name="connsiteY7" fmla="*/ 2919608 h 3421418"/>
              <a:gd name="connsiteX8" fmla="*/ 0 w 3417135"/>
              <a:gd name="connsiteY8" fmla="*/ 1710711 h 3421418"/>
              <a:gd name="connsiteX9" fmla="*/ 0 w 3417135"/>
              <a:gd name="connsiteY9" fmla="*/ 1710709 h 342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7135" h="3421418">
                <a:moveTo>
                  <a:pt x="0" y="1710709"/>
                </a:moveTo>
                <a:cubicBezTo>
                  <a:pt x="1" y="1257372"/>
                  <a:pt x="179717" y="822571"/>
                  <a:pt x="499673" y="501813"/>
                </a:cubicBezTo>
                <a:cubicBezTo>
                  <a:pt x="820154" y="180530"/>
                  <a:pt x="1255059" y="1"/>
                  <a:pt x="1708570" y="2"/>
                </a:cubicBezTo>
                <a:cubicBezTo>
                  <a:pt x="2162081" y="3"/>
                  <a:pt x="2596986" y="180532"/>
                  <a:pt x="2917466" y="501816"/>
                </a:cubicBezTo>
                <a:cubicBezTo>
                  <a:pt x="3237422" y="822575"/>
                  <a:pt x="3417137" y="1257376"/>
                  <a:pt x="3417136" y="1710713"/>
                </a:cubicBezTo>
                <a:cubicBezTo>
                  <a:pt x="3417136" y="2164050"/>
                  <a:pt x="3237420" y="2598851"/>
                  <a:pt x="2917464" y="2919610"/>
                </a:cubicBezTo>
                <a:cubicBezTo>
                  <a:pt x="2596984" y="3240894"/>
                  <a:pt x="2162078" y="3421423"/>
                  <a:pt x="1708567" y="3421422"/>
                </a:cubicBezTo>
                <a:cubicBezTo>
                  <a:pt x="1255056" y="3421422"/>
                  <a:pt x="820150" y="3240892"/>
                  <a:pt x="499671" y="2919608"/>
                </a:cubicBezTo>
                <a:cubicBezTo>
                  <a:pt x="179715" y="2598849"/>
                  <a:pt x="0" y="2164048"/>
                  <a:pt x="0" y="1710711"/>
                </a:cubicBezTo>
                <a:lnTo>
                  <a:pt x="0" y="1710709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extrusionH="76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2978" tIns="583605" rIns="582978" bIns="583605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dirty="0"/>
          </a:p>
        </p:txBody>
      </p:sp>
      <p:sp>
        <p:nvSpPr>
          <p:cNvPr id="23" name="자유형 22"/>
          <p:cNvSpPr/>
          <p:nvPr/>
        </p:nvSpPr>
        <p:spPr>
          <a:xfrm>
            <a:off x="3575720" y="1564462"/>
            <a:ext cx="5028608" cy="3736746"/>
          </a:xfrm>
          <a:custGeom>
            <a:avLst/>
            <a:gdLst>
              <a:gd name="connsiteX0" fmla="*/ 0 w 3417135"/>
              <a:gd name="connsiteY0" fmla="*/ 1710709 h 3421418"/>
              <a:gd name="connsiteX1" fmla="*/ 499673 w 3417135"/>
              <a:gd name="connsiteY1" fmla="*/ 501813 h 3421418"/>
              <a:gd name="connsiteX2" fmla="*/ 1708570 w 3417135"/>
              <a:gd name="connsiteY2" fmla="*/ 2 h 3421418"/>
              <a:gd name="connsiteX3" fmla="*/ 2917466 w 3417135"/>
              <a:gd name="connsiteY3" fmla="*/ 501816 h 3421418"/>
              <a:gd name="connsiteX4" fmla="*/ 3417136 w 3417135"/>
              <a:gd name="connsiteY4" fmla="*/ 1710713 h 3421418"/>
              <a:gd name="connsiteX5" fmla="*/ 2917464 w 3417135"/>
              <a:gd name="connsiteY5" fmla="*/ 2919610 h 3421418"/>
              <a:gd name="connsiteX6" fmla="*/ 1708567 w 3417135"/>
              <a:gd name="connsiteY6" fmla="*/ 3421422 h 3421418"/>
              <a:gd name="connsiteX7" fmla="*/ 499671 w 3417135"/>
              <a:gd name="connsiteY7" fmla="*/ 2919608 h 3421418"/>
              <a:gd name="connsiteX8" fmla="*/ 0 w 3417135"/>
              <a:gd name="connsiteY8" fmla="*/ 1710711 h 3421418"/>
              <a:gd name="connsiteX9" fmla="*/ 0 w 3417135"/>
              <a:gd name="connsiteY9" fmla="*/ 1710709 h 342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7135" h="3421418">
                <a:moveTo>
                  <a:pt x="0" y="1710709"/>
                </a:moveTo>
                <a:cubicBezTo>
                  <a:pt x="1" y="1257372"/>
                  <a:pt x="179717" y="822571"/>
                  <a:pt x="499673" y="501813"/>
                </a:cubicBezTo>
                <a:cubicBezTo>
                  <a:pt x="820154" y="180530"/>
                  <a:pt x="1255059" y="1"/>
                  <a:pt x="1708570" y="2"/>
                </a:cubicBezTo>
                <a:cubicBezTo>
                  <a:pt x="2162081" y="3"/>
                  <a:pt x="2596986" y="180532"/>
                  <a:pt x="2917466" y="501816"/>
                </a:cubicBezTo>
                <a:cubicBezTo>
                  <a:pt x="3237422" y="822575"/>
                  <a:pt x="3417137" y="1257376"/>
                  <a:pt x="3417136" y="1710713"/>
                </a:cubicBezTo>
                <a:cubicBezTo>
                  <a:pt x="3417136" y="2164050"/>
                  <a:pt x="3237420" y="2598851"/>
                  <a:pt x="2917464" y="2919610"/>
                </a:cubicBezTo>
                <a:cubicBezTo>
                  <a:pt x="2596984" y="3240894"/>
                  <a:pt x="2162078" y="3421423"/>
                  <a:pt x="1708567" y="3421422"/>
                </a:cubicBezTo>
                <a:cubicBezTo>
                  <a:pt x="1255056" y="3421422"/>
                  <a:pt x="820150" y="3240892"/>
                  <a:pt x="499671" y="2919608"/>
                </a:cubicBezTo>
                <a:cubicBezTo>
                  <a:pt x="179715" y="2598849"/>
                  <a:pt x="0" y="2164048"/>
                  <a:pt x="0" y="1710711"/>
                </a:cubicBezTo>
                <a:lnTo>
                  <a:pt x="0" y="1710709"/>
                </a:lnTo>
                <a:close/>
              </a:path>
            </a:pathLst>
          </a:custGeom>
          <a:blipFill rotWithShape="0">
            <a:blip r:embed="rId5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extrusionH="76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2978" tIns="583605" rIns="582978" bIns="583605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dirty="0"/>
          </a:p>
        </p:txBody>
      </p:sp>
      <p:sp>
        <p:nvSpPr>
          <p:cNvPr id="38" name="자유형 37"/>
          <p:cNvSpPr/>
          <p:nvPr/>
        </p:nvSpPr>
        <p:spPr>
          <a:xfrm>
            <a:off x="4375994" y="1714456"/>
            <a:ext cx="3417135" cy="3421418"/>
          </a:xfrm>
          <a:custGeom>
            <a:avLst/>
            <a:gdLst>
              <a:gd name="connsiteX0" fmla="*/ 0 w 3417135"/>
              <a:gd name="connsiteY0" fmla="*/ 1710709 h 3421418"/>
              <a:gd name="connsiteX1" fmla="*/ 499673 w 3417135"/>
              <a:gd name="connsiteY1" fmla="*/ 501813 h 3421418"/>
              <a:gd name="connsiteX2" fmla="*/ 1708570 w 3417135"/>
              <a:gd name="connsiteY2" fmla="*/ 2 h 3421418"/>
              <a:gd name="connsiteX3" fmla="*/ 2917466 w 3417135"/>
              <a:gd name="connsiteY3" fmla="*/ 501816 h 3421418"/>
              <a:gd name="connsiteX4" fmla="*/ 3417136 w 3417135"/>
              <a:gd name="connsiteY4" fmla="*/ 1710713 h 3421418"/>
              <a:gd name="connsiteX5" fmla="*/ 2917464 w 3417135"/>
              <a:gd name="connsiteY5" fmla="*/ 2919610 h 3421418"/>
              <a:gd name="connsiteX6" fmla="*/ 1708567 w 3417135"/>
              <a:gd name="connsiteY6" fmla="*/ 3421422 h 3421418"/>
              <a:gd name="connsiteX7" fmla="*/ 499671 w 3417135"/>
              <a:gd name="connsiteY7" fmla="*/ 2919608 h 3421418"/>
              <a:gd name="connsiteX8" fmla="*/ 0 w 3417135"/>
              <a:gd name="connsiteY8" fmla="*/ 1710711 h 3421418"/>
              <a:gd name="connsiteX9" fmla="*/ 0 w 3417135"/>
              <a:gd name="connsiteY9" fmla="*/ 1710709 h 342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7135" h="3421418">
                <a:moveTo>
                  <a:pt x="0" y="1710709"/>
                </a:moveTo>
                <a:cubicBezTo>
                  <a:pt x="1" y="1257372"/>
                  <a:pt x="179717" y="822571"/>
                  <a:pt x="499673" y="501813"/>
                </a:cubicBezTo>
                <a:cubicBezTo>
                  <a:pt x="820154" y="180530"/>
                  <a:pt x="1255059" y="1"/>
                  <a:pt x="1708570" y="2"/>
                </a:cubicBezTo>
                <a:cubicBezTo>
                  <a:pt x="2162081" y="3"/>
                  <a:pt x="2596986" y="180532"/>
                  <a:pt x="2917466" y="501816"/>
                </a:cubicBezTo>
                <a:cubicBezTo>
                  <a:pt x="3237422" y="822575"/>
                  <a:pt x="3417137" y="1257376"/>
                  <a:pt x="3417136" y="1710713"/>
                </a:cubicBezTo>
                <a:cubicBezTo>
                  <a:pt x="3417136" y="2164050"/>
                  <a:pt x="3237420" y="2598851"/>
                  <a:pt x="2917464" y="2919610"/>
                </a:cubicBezTo>
                <a:cubicBezTo>
                  <a:pt x="2596984" y="3240894"/>
                  <a:pt x="2162078" y="3421423"/>
                  <a:pt x="1708567" y="3421422"/>
                </a:cubicBezTo>
                <a:cubicBezTo>
                  <a:pt x="1255056" y="3421422"/>
                  <a:pt x="820150" y="3240892"/>
                  <a:pt x="499671" y="2919608"/>
                </a:cubicBezTo>
                <a:cubicBezTo>
                  <a:pt x="179715" y="2598849"/>
                  <a:pt x="0" y="2164048"/>
                  <a:pt x="0" y="1710711"/>
                </a:cubicBezTo>
                <a:lnTo>
                  <a:pt x="0" y="1710709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extrusionH="76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2978" tIns="583605" rIns="582978" bIns="583605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dirty="0"/>
          </a:p>
        </p:txBody>
      </p:sp>
      <p:sp>
        <p:nvSpPr>
          <p:cNvPr id="37" name="자유형 36"/>
          <p:cNvSpPr/>
          <p:nvPr/>
        </p:nvSpPr>
        <p:spPr>
          <a:xfrm>
            <a:off x="4395105" y="1714456"/>
            <a:ext cx="3417135" cy="3421418"/>
          </a:xfrm>
          <a:custGeom>
            <a:avLst/>
            <a:gdLst>
              <a:gd name="connsiteX0" fmla="*/ 0 w 3417135"/>
              <a:gd name="connsiteY0" fmla="*/ 1710709 h 3421418"/>
              <a:gd name="connsiteX1" fmla="*/ 499673 w 3417135"/>
              <a:gd name="connsiteY1" fmla="*/ 501813 h 3421418"/>
              <a:gd name="connsiteX2" fmla="*/ 1708570 w 3417135"/>
              <a:gd name="connsiteY2" fmla="*/ 2 h 3421418"/>
              <a:gd name="connsiteX3" fmla="*/ 2917466 w 3417135"/>
              <a:gd name="connsiteY3" fmla="*/ 501816 h 3421418"/>
              <a:gd name="connsiteX4" fmla="*/ 3417136 w 3417135"/>
              <a:gd name="connsiteY4" fmla="*/ 1710713 h 3421418"/>
              <a:gd name="connsiteX5" fmla="*/ 2917464 w 3417135"/>
              <a:gd name="connsiteY5" fmla="*/ 2919610 h 3421418"/>
              <a:gd name="connsiteX6" fmla="*/ 1708567 w 3417135"/>
              <a:gd name="connsiteY6" fmla="*/ 3421422 h 3421418"/>
              <a:gd name="connsiteX7" fmla="*/ 499671 w 3417135"/>
              <a:gd name="connsiteY7" fmla="*/ 2919608 h 3421418"/>
              <a:gd name="connsiteX8" fmla="*/ 0 w 3417135"/>
              <a:gd name="connsiteY8" fmla="*/ 1710711 h 3421418"/>
              <a:gd name="connsiteX9" fmla="*/ 0 w 3417135"/>
              <a:gd name="connsiteY9" fmla="*/ 1710709 h 342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7135" h="3421418">
                <a:moveTo>
                  <a:pt x="0" y="1710709"/>
                </a:moveTo>
                <a:cubicBezTo>
                  <a:pt x="1" y="1257372"/>
                  <a:pt x="179717" y="822571"/>
                  <a:pt x="499673" y="501813"/>
                </a:cubicBezTo>
                <a:cubicBezTo>
                  <a:pt x="820154" y="180530"/>
                  <a:pt x="1255059" y="1"/>
                  <a:pt x="1708570" y="2"/>
                </a:cubicBezTo>
                <a:cubicBezTo>
                  <a:pt x="2162081" y="3"/>
                  <a:pt x="2596986" y="180532"/>
                  <a:pt x="2917466" y="501816"/>
                </a:cubicBezTo>
                <a:cubicBezTo>
                  <a:pt x="3237422" y="822575"/>
                  <a:pt x="3417137" y="1257376"/>
                  <a:pt x="3417136" y="1710713"/>
                </a:cubicBezTo>
                <a:cubicBezTo>
                  <a:pt x="3417136" y="2164050"/>
                  <a:pt x="3237420" y="2598851"/>
                  <a:pt x="2917464" y="2919610"/>
                </a:cubicBezTo>
                <a:cubicBezTo>
                  <a:pt x="2596984" y="3240894"/>
                  <a:pt x="2162078" y="3421423"/>
                  <a:pt x="1708567" y="3421422"/>
                </a:cubicBezTo>
                <a:cubicBezTo>
                  <a:pt x="1255056" y="3421422"/>
                  <a:pt x="820150" y="3240892"/>
                  <a:pt x="499671" y="2919608"/>
                </a:cubicBezTo>
                <a:cubicBezTo>
                  <a:pt x="179715" y="2598849"/>
                  <a:pt x="0" y="2164048"/>
                  <a:pt x="0" y="1710711"/>
                </a:cubicBezTo>
                <a:lnTo>
                  <a:pt x="0" y="1710709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extrusionH="76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2978" tIns="583605" rIns="582978" bIns="583605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dirty="0"/>
          </a:p>
        </p:txBody>
      </p:sp>
      <p:sp>
        <p:nvSpPr>
          <p:cNvPr id="42" name="자유형 41"/>
          <p:cNvSpPr/>
          <p:nvPr/>
        </p:nvSpPr>
        <p:spPr>
          <a:xfrm>
            <a:off x="4381457" y="1714456"/>
            <a:ext cx="3417135" cy="3421418"/>
          </a:xfrm>
          <a:custGeom>
            <a:avLst/>
            <a:gdLst>
              <a:gd name="connsiteX0" fmla="*/ 0 w 3417135"/>
              <a:gd name="connsiteY0" fmla="*/ 1710709 h 3421418"/>
              <a:gd name="connsiteX1" fmla="*/ 499673 w 3417135"/>
              <a:gd name="connsiteY1" fmla="*/ 501813 h 3421418"/>
              <a:gd name="connsiteX2" fmla="*/ 1708570 w 3417135"/>
              <a:gd name="connsiteY2" fmla="*/ 2 h 3421418"/>
              <a:gd name="connsiteX3" fmla="*/ 2917466 w 3417135"/>
              <a:gd name="connsiteY3" fmla="*/ 501816 h 3421418"/>
              <a:gd name="connsiteX4" fmla="*/ 3417136 w 3417135"/>
              <a:gd name="connsiteY4" fmla="*/ 1710713 h 3421418"/>
              <a:gd name="connsiteX5" fmla="*/ 2917464 w 3417135"/>
              <a:gd name="connsiteY5" fmla="*/ 2919610 h 3421418"/>
              <a:gd name="connsiteX6" fmla="*/ 1708567 w 3417135"/>
              <a:gd name="connsiteY6" fmla="*/ 3421422 h 3421418"/>
              <a:gd name="connsiteX7" fmla="*/ 499671 w 3417135"/>
              <a:gd name="connsiteY7" fmla="*/ 2919608 h 3421418"/>
              <a:gd name="connsiteX8" fmla="*/ 0 w 3417135"/>
              <a:gd name="connsiteY8" fmla="*/ 1710711 h 3421418"/>
              <a:gd name="connsiteX9" fmla="*/ 0 w 3417135"/>
              <a:gd name="connsiteY9" fmla="*/ 1710709 h 342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7135" h="3421418">
                <a:moveTo>
                  <a:pt x="0" y="1710709"/>
                </a:moveTo>
                <a:cubicBezTo>
                  <a:pt x="1" y="1257372"/>
                  <a:pt x="179717" y="822571"/>
                  <a:pt x="499673" y="501813"/>
                </a:cubicBezTo>
                <a:cubicBezTo>
                  <a:pt x="820154" y="180530"/>
                  <a:pt x="1255059" y="1"/>
                  <a:pt x="1708570" y="2"/>
                </a:cubicBezTo>
                <a:cubicBezTo>
                  <a:pt x="2162081" y="3"/>
                  <a:pt x="2596986" y="180532"/>
                  <a:pt x="2917466" y="501816"/>
                </a:cubicBezTo>
                <a:cubicBezTo>
                  <a:pt x="3237422" y="822575"/>
                  <a:pt x="3417137" y="1257376"/>
                  <a:pt x="3417136" y="1710713"/>
                </a:cubicBezTo>
                <a:cubicBezTo>
                  <a:pt x="3417136" y="2164050"/>
                  <a:pt x="3237420" y="2598851"/>
                  <a:pt x="2917464" y="2919610"/>
                </a:cubicBezTo>
                <a:cubicBezTo>
                  <a:pt x="2596984" y="3240894"/>
                  <a:pt x="2162078" y="3421423"/>
                  <a:pt x="1708567" y="3421422"/>
                </a:cubicBezTo>
                <a:cubicBezTo>
                  <a:pt x="1255056" y="3421422"/>
                  <a:pt x="820150" y="3240892"/>
                  <a:pt x="499671" y="2919608"/>
                </a:cubicBezTo>
                <a:cubicBezTo>
                  <a:pt x="179715" y="2598849"/>
                  <a:pt x="0" y="2164048"/>
                  <a:pt x="0" y="1710711"/>
                </a:cubicBezTo>
                <a:lnTo>
                  <a:pt x="0" y="1710709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extrusionH="76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2978" tIns="583605" rIns="582978" bIns="583605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dirty="0"/>
          </a:p>
        </p:txBody>
      </p:sp>
      <p:sp>
        <p:nvSpPr>
          <p:cNvPr id="25" name="자유형 24"/>
          <p:cNvSpPr/>
          <p:nvPr/>
        </p:nvSpPr>
        <p:spPr>
          <a:xfrm>
            <a:off x="4372136" y="1687160"/>
            <a:ext cx="3452057" cy="3456384"/>
          </a:xfrm>
          <a:custGeom>
            <a:avLst/>
            <a:gdLst>
              <a:gd name="connsiteX0" fmla="*/ 0 w 3417135"/>
              <a:gd name="connsiteY0" fmla="*/ 1710709 h 3421418"/>
              <a:gd name="connsiteX1" fmla="*/ 499673 w 3417135"/>
              <a:gd name="connsiteY1" fmla="*/ 501813 h 3421418"/>
              <a:gd name="connsiteX2" fmla="*/ 1708570 w 3417135"/>
              <a:gd name="connsiteY2" fmla="*/ 2 h 3421418"/>
              <a:gd name="connsiteX3" fmla="*/ 2917466 w 3417135"/>
              <a:gd name="connsiteY3" fmla="*/ 501816 h 3421418"/>
              <a:gd name="connsiteX4" fmla="*/ 3417136 w 3417135"/>
              <a:gd name="connsiteY4" fmla="*/ 1710713 h 3421418"/>
              <a:gd name="connsiteX5" fmla="*/ 2917464 w 3417135"/>
              <a:gd name="connsiteY5" fmla="*/ 2919610 h 3421418"/>
              <a:gd name="connsiteX6" fmla="*/ 1708567 w 3417135"/>
              <a:gd name="connsiteY6" fmla="*/ 3421422 h 3421418"/>
              <a:gd name="connsiteX7" fmla="*/ 499671 w 3417135"/>
              <a:gd name="connsiteY7" fmla="*/ 2919608 h 3421418"/>
              <a:gd name="connsiteX8" fmla="*/ 0 w 3417135"/>
              <a:gd name="connsiteY8" fmla="*/ 1710711 h 3421418"/>
              <a:gd name="connsiteX9" fmla="*/ 0 w 3417135"/>
              <a:gd name="connsiteY9" fmla="*/ 1710709 h 342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7135" h="3421418">
                <a:moveTo>
                  <a:pt x="0" y="1710709"/>
                </a:moveTo>
                <a:cubicBezTo>
                  <a:pt x="1" y="1257372"/>
                  <a:pt x="179717" y="822571"/>
                  <a:pt x="499673" y="501813"/>
                </a:cubicBezTo>
                <a:cubicBezTo>
                  <a:pt x="820154" y="180530"/>
                  <a:pt x="1255059" y="1"/>
                  <a:pt x="1708570" y="2"/>
                </a:cubicBezTo>
                <a:cubicBezTo>
                  <a:pt x="2162081" y="3"/>
                  <a:pt x="2596986" y="180532"/>
                  <a:pt x="2917466" y="501816"/>
                </a:cubicBezTo>
                <a:cubicBezTo>
                  <a:pt x="3237422" y="822575"/>
                  <a:pt x="3417137" y="1257376"/>
                  <a:pt x="3417136" y="1710713"/>
                </a:cubicBezTo>
                <a:cubicBezTo>
                  <a:pt x="3417136" y="2164050"/>
                  <a:pt x="3237420" y="2598851"/>
                  <a:pt x="2917464" y="2919610"/>
                </a:cubicBezTo>
                <a:cubicBezTo>
                  <a:pt x="2596984" y="3240894"/>
                  <a:pt x="2162078" y="3421423"/>
                  <a:pt x="1708567" y="3421422"/>
                </a:cubicBezTo>
                <a:cubicBezTo>
                  <a:pt x="1255056" y="3421422"/>
                  <a:pt x="820150" y="3240892"/>
                  <a:pt x="499671" y="2919608"/>
                </a:cubicBezTo>
                <a:cubicBezTo>
                  <a:pt x="179715" y="2598849"/>
                  <a:pt x="0" y="2164048"/>
                  <a:pt x="0" y="1710711"/>
                </a:cubicBezTo>
                <a:lnTo>
                  <a:pt x="0" y="1710709"/>
                </a:lnTo>
                <a:close/>
              </a:path>
            </a:pathLst>
          </a:custGeom>
          <a:blipFill rotWithShape="0">
            <a:blip r:embed="rId9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extrusionH="76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2978" tIns="583605" rIns="582978" bIns="583605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096000" y="1368152"/>
            <a:ext cx="2255061" cy="786050"/>
          </a:xfrm>
          <a:prstGeom prst="cloudCallout">
            <a:avLst>
              <a:gd name="adj1" fmla="val -30615"/>
              <a:gd name="adj2" fmla="val 9231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ko-KR" altLang="en-US" dirty="0" smtClean="0"/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???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6" name="자유형 15"/>
          <p:cNvSpPr/>
          <p:nvPr/>
        </p:nvSpPr>
        <p:spPr>
          <a:xfrm>
            <a:off x="7320137" y="4750176"/>
            <a:ext cx="983081" cy="983081"/>
          </a:xfrm>
          <a:custGeom>
            <a:avLst/>
            <a:gdLst>
              <a:gd name="connsiteX0" fmla="*/ 0 w 983081"/>
              <a:gd name="connsiteY0" fmla="*/ 491541 h 983081"/>
              <a:gd name="connsiteX1" fmla="*/ 143970 w 983081"/>
              <a:gd name="connsiteY1" fmla="*/ 143969 h 983081"/>
              <a:gd name="connsiteX2" fmla="*/ 491542 w 983081"/>
              <a:gd name="connsiteY2" fmla="*/ 0 h 983081"/>
              <a:gd name="connsiteX3" fmla="*/ 839114 w 983081"/>
              <a:gd name="connsiteY3" fmla="*/ 143970 h 983081"/>
              <a:gd name="connsiteX4" fmla="*/ 983083 w 983081"/>
              <a:gd name="connsiteY4" fmla="*/ 491542 h 983081"/>
              <a:gd name="connsiteX5" fmla="*/ 839114 w 983081"/>
              <a:gd name="connsiteY5" fmla="*/ 839114 h 983081"/>
              <a:gd name="connsiteX6" fmla="*/ 491542 w 983081"/>
              <a:gd name="connsiteY6" fmla="*/ 983083 h 983081"/>
              <a:gd name="connsiteX7" fmla="*/ 143970 w 983081"/>
              <a:gd name="connsiteY7" fmla="*/ 839114 h 983081"/>
              <a:gd name="connsiteX8" fmla="*/ 1 w 983081"/>
              <a:gd name="connsiteY8" fmla="*/ 491542 h 983081"/>
              <a:gd name="connsiteX9" fmla="*/ 0 w 983081"/>
              <a:gd name="connsiteY9" fmla="*/ 491541 h 98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3081" h="983081">
                <a:moveTo>
                  <a:pt x="0" y="491541"/>
                </a:moveTo>
                <a:cubicBezTo>
                  <a:pt x="0" y="361176"/>
                  <a:pt x="51788" y="236151"/>
                  <a:pt x="143970" y="143969"/>
                </a:cubicBezTo>
                <a:cubicBezTo>
                  <a:pt x="236152" y="51787"/>
                  <a:pt x="361177" y="0"/>
                  <a:pt x="491542" y="0"/>
                </a:cubicBezTo>
                <a:cubicBezTo>
                  <a:pt x="621907" y="0"/>
                  <a:pt x="746932" y="51788"/>
                  <a:pt x="839114" y="143970"/>
                </a:cubicBezTo>
                <a:cubicBezTo>
                  <a:pt x="931296" y="236152"/>
                  <a:pt x="983083" y="361177"/>
                  <a:pt x="983083" y="491542"/>
                </a:cubicBezTo>
                <a:cubicBezTo>
                  <a:pt x="983083" y="621907"/>
                  <a:pt x="931296" y="746932"/>
                  <a:pt x="839114" y="839114"/>
                </a:cubicBezTo>
                <a:cubicBezTo>
                  <a:pt x="746932" y="931296"/>
                  <a:pt x="621907" y="983083"/>
                  <a:pt x="491542" y="983083"/>
                </a:cubicBezTo>
                <a:cubicBezTo>
                  <a:pt x="361177" y="983083"/>
                  <a:pt x="236152" y="931296"/>
                  <a:pt x="143970" y="839114"/>
                </a:cubicBezTo>
                <a:cubicBezTo>
                  <a:pt x="51788" y="746932"/>
                  <a:pt x="1" y="621907"/>
                  <a:pt x="1" y="491542"/>
                </a:cubicBezTo>
                <a:lnTo>
                  <a:pt x="0" y="491541"/>
                </a:lnTo>
                <a:close/>
              </a:path>
            </a:pathLst>
          </a:custGeom>
          <a:blipFill rotWithShape="0">
            <a:blip r:embed="rId10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069" tIns="182069" rIns="182069" bIns="182069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3000" dirty="0"/>
          </a:p>
        </p:txBody>
      </p:sp>
      <p:sp>
        <p:nvSpPr>
          <p:cNvPr id="17" name="자유형 16"/>
          <p:cNvSpPr/>
          <p:nvPr/>
        </p:nvSpPr>
        <p:spPr>
          <a:xfrm>
            <a:off x="8052249" y="2949009"/>
            <a:ext cx="983081" cy="983081"/>
          </a:xfrm>
          <a:custGeom>
            <a:avLst/>
            <a:gdLst>
              <a:gd name="connsiteX0" fmla="*/ 0 w 983081"/>
              <a:gd name="connsiteY0" fmla="*/ 491541 h 983081"/>
              <a:gd name="connsiteX1" fmla="*/ 143970 w 983081"/>
              <a:gd name="connsiteY1" fmla="*/ 143969 h 983081"/>
              <a:gd name="connsiteX2" fmla="*/ 491542 w 983081"/>
              <a:gd name="connsiteY2" fmla="*/ 0 h 983081"/>
              <a:gd name="connsiteX3" fmla="*/ 839114 w 983081"/>
              <a:gd name="connsiteY3" fmla="*/ 143970 h 983081"/>
              <a:gd name="connsiteX4" fmla="*/ 983083 w 983081"/>
              <a:gd name="connsiteY4" fmla="*/ 491542 h 983081"/>
              <a:gd name="connsiteX5" fmla="*/ 839114 w 983081"/>
              <a:gd name="connsiteY5" fmla="*/ 839114 h 983081"/>
              <a:gd name="connsiteX6" fmla="*/ 491542 w 983081"/>
              <a:gd name="connsiteY6" fmla="*/ 983083 h 983081"/>
              <a:gd name="connsiteX7" fmla="*/ 143970 w 983081"/>
              <a:gd name="connsiteY7" fmla="*/ 839114 h 983081"/>
              <a:gd name="connsiteX8" fmla="*/ 1 w 983081"/>
              <a:gd name="connsiteY8" fmla="*/ 491542 h 983081"/>
              <a:gd name="connsiteX9" fmla="*/ 0 w 983081"/>
              <a:gd name="connsiteY9" fmla="*/ 491541 h 98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3081" h="983081">
                <a:moveTo>
                  <a:pt x="0" y="491541"/>
                </a:moveTo>
                <a:cubicBezTo>
                  <a:pt x="0" y="361176"/>
                  <a:pt x="51788" y="236151"/>
                  <a:pt x="143970" y="143969"/>
                </a:cubicBezTo>
                <a:cubicBezTo>
                  <a:pt x="236152" y="51787"/>
                  <a:pt x="361177" y="0"/>
                  <a:pt x="491542" y="0"/>
                </a:cubicBezTo>
                <a:cubicBezTo>
                  <a:pt x="621907" y="0"/>
                  <a:pt x="746932" y="51788"/>
                  <a:pt x="839114" y="143970"/>
                </a:cubicBezTo>
                <a:cubicBezTo>
                  <a:pt x="931296" y="236152"/>
                  <a:pt x="983083" y="361177"/>
                  <a:pt x="983083" y="491542"/>
                </a:cubicBezTo>
                <a:cubicBezTo>
                  <a:pt x="983083" y="621907"/>
                  <a:pt x="931296" y="746932"/>
                  <a:pt x="839114" y="839114"/>
                </a:cubicBezTo>
                <a:cubicBezTo>
                  <a:pt x="746932" y="931296"/>
                  <a:pt x="621907" y="983083"/>
                  <a:pt x="491542" y="983083"/>
                </a:cubicBezTo>
                <a:cubicBezTo>
                  <a:pt x="361177" y="983083"/>
                  <a:pt x="236152" y="931296"/>
                  <a:pt x="143970" y="839114"/>
                </a:cubicBezTo>
                <a:cubicBezTo>
                  <a:pt x="51788" y="746932"/>
                  <a:pt x="1" y="621907"/>
                  <a:pt x="1" y="491542"/>
                </a:cubicBezTo>
                <a:lnTo>
                  <a:pt x="0" y="491541"/>
                </a:lnTo>
                <a:close/>
              </a:path>
            </a:pathLst>
          </a:custGeom>
          <a:blipFill rotWithShape="0">
            <a:blip r:embed="rId11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5000117"/>
              <a:satOff val="-7502"/>
              <a:lumOff val="-122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069" tIns="182069" rIns="182069" bIns="182069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3000" dirty="0"/>
          </a:p>
        </p:txBody>
      </p:sp>
      <p:sp>
        <p:nvSpPr>
          <p:cNvPr id="18" name="자유형 17"/>
          <p:cNvSpPr/>
          <p:nvPr/>
        </p:nvSpPr>
        <p:spPr>
          <a:xfrm>
            <a:off x="7608169" y="1412777"/>
            <a:ext cx="983081" cy="983081"/>
          </a:xfrm>
          <a:custGeom>
            <a:avLst/>
            <a:gdLst>
              <a:gd name="connsiteX0" fmla="*/ 0 w 983081"/>
              <a:gd name="connsiteY0" fmla="*/ 491541 h 983081"/>
              <a:gd name="connsiteX1" fmla="*/ 143970 w 983081"/>
              <a:gd name="connsiteY1" fmla="*/ 143969 h 983081"/>
              <a:gd name="connsiteX2" fmla="*/ 491542 w 983081"/>
              <a:gd name="connsiteY2" fmla="*/ 0 h 983081"/>
              <a:gd name="connsiteX3" fmla="*/ 839114 w 983081"/>
              <a:gd name="connsiteY3" fmla="*/ 143970 h 983081"/>
              <a:gd name="connsiteX4" fmla="*/ 983083 w 983081"/>
              <a:gd name="connsiteY4" fmla="*/ 491542 h 983081"/>
              <a:gd name="connsiteX5" fmla="*/ 839114 w 983081"/>
              <a:gd name="connsiteY5" fmla="*/ 839114 h 983081"/>
              <a:gd name="connsiteX6" fmla="*/ 491542 w 983081"/>
              <a:gd name="connsiteY6" fmla="*/ 983083 h 983081"/>
              <a:gd name="connsiteX7" fmla="*/ 143970 w 983081"/>
              <a:gd name="connsiteY7" fmla="*/ 839114 h 983081"/>
              <a:gd name="connsiteX8" fmla="*/ 1 w 983081"/>
              <a:gd name="connsiteY8" fmla="*/ 491542 h 983081"/>
              <a:gd name="connsiteX9" fmla="*/ 0 w 983081"/>
              <a:gd name="connsiteY9" fmla="*/ 491541 h 98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3081" h="983081">
                <a:moveTo>
                  <a:pt x="0" y="491541"/>
                </a:moveTo>
                <a:cubicBezTo>
                  <a:pt x="0" y="361176"/>
                  <a:pt x="51788" y="236151"/>
                  <a:pt x="143970" y="143969"/>
                </a:cubicBezTo>
                <a:cubicBezTo>
                  <a:pt x="236152" y="51787"/>
                  <a:pt x="361177" y="0"/>
                  <a:pt x="491542" y="0"/>
                </a:cubicBezTo>
                <a:cubicBezTo>
                  <a:pt x="621907" y="0"/>
                  <a:pt x="746932" y="51788"/>
                  <a:pt x="839114" y="143970"/>
                </a:cubicBezTo>
                <a:cubicBezTo>
                  <a:pt x="931296" y="236152"/>
                  <a:pt x="983083" y="361177"/>
                  <a:pt x="983083" y="491542"/>
                </a:cubicBezTo>
                <a:cubicBezTo>
                  <a:pt x="983083" y="621907"/>
                  <a:pt x="931296" y="746932"/>
                  <a:pt x="839114" y="839114"/>
                </a:cubicBezTo>
                <a:cubicBezTo>
                  <a:pt x="746932" y="931296"/>
                  <a:pt x="621907" y="983083"/>
                  <a:pt x="491542" y="983083"/>
                </a:cubicBezTo>
                <a:cubicBezTo>
                  <a:pt x="361177" y="983083"/>
                  <a:pt x="236152" y="931296"/>
                  <a:pt x="143970" y="839114"/>
                </a:cubicBezTo>
                <a:cubicBezTo>
                  <a:pt x="51788" y="746932"/>
                  <a:pt x="1" y="621907"/>
                  <a:pt x="1" y="491542"/>
                </a:cubicBezTo>
                <a:lnTo>
                  <a:pt x="0" y="491541"/>
                </a:lnTo>
                <a:close/>
              </a:path>
            </a:pathLst>
          </a:custGeom>
          <a:blipFill rotWithShape="0">
            <a:blip r:embed="rId1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6250147"/>
              <a:satOff val="-9378"/>
              <a:lumOff val="-152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069" tIns="182069" rIns="182069" bIns="182069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3000" dirty="0"/>
          </a:p>
        </p:txBody>
      </p:sp>
      <p:sp>
        <p:nvSpPr>
          <p:cNvPr id="19" name="자유형 18"/>
          <p:cNvSpPr/>
          <p:nvPr/>
        </p:nvSpPr>
        <p:spPr>
          <a:xfrm>
            <a:off x="3133450" y="2924945"/>
            <a:ext cx="983081" cy="983081"/>
          </a:xfrm>
          <a:custGeom>
            <a:avLst/>
            <a:gdLst>
              <a:gd name="connsiteX0" fmla="*/ 0 w 983081"/>
              <a:gd name="connsiteY0" fmla="*/ 491541 h 983081"/>
              <a:gd name="connsiteX1" fmla="*/ 143970 w 983081"/>
              <a:gd name="connsiteY1" fmla="*/ 143969 h 983081"/>
              <a:gd name="connsiteX2" fmla="*/ 491542 w 983081"/>
              <a:gd name="connsiteY2" fmla="*/ 0 h 983081"/>
              <a:gd name="connsiteX3" fmla="*/ 839114 w 983081"/>
              <a:gd name="connsiteY3" fmla="*/ 143970 h 983081"/>
              <a:gd name="connsiteX4" fmla="*/ 983083 w 983081"/>
              <a:gd name="connsiteY4" fmla="*/ 491542 h 983081"/>
              <a:gd name="connsiteX5" fmla="*/ 839114 w 983081"/>
              <a:gd name="connsiteY5" fmla="*/ 839114 h 983081"/>
              <a:gd name="connsiteX6" fmla="*/ 491542 w 983081"/>
              <a:gd name="connsiteY6" fmla="*/ 983083 h 983081"/>
              <a:gd name="connsiteX7" fmla="*/ 143970 w 983081"/>
              <a:gd name="connsiteY7" fmla="*/ 839114 h 983081"/>
              <a:gd name="connsiteX8" fmla="*/ 1 w 983081"/>
              <a:gd name="connsiteY8" fmla="*/ 491542 h 983081"/>
              <a:gd name="connsiteX9" fmla="*/ 0 w 983081"/>
              <a:gd name="connsiteY9" fmla="*/ 491541 h 98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3081" h="983081">
                <a:moveTo>
                  <a:pt x="0" y="491541"/>
                </a:moveTo>
                <a:cubicBezTo>
                  <a:pt x="0" y="361176"/>
                  <a:pt x="51788" y="236151"/>
                  <a:pt x="143970" y="143969"/>
                </a:cubicBezTo>
                <a:cubicBezTo>
                  <a:pt x="236152" y="51787"/>
                  <a:pt x="361177" y="0"/>
                  <a:pt x="491542" y="0"/>
                </a:cubicBezTo>
                <a:cubicBezTo>
                  <a:pt x="621907" y="0"/>
                  <a:pt x="746932" y="51788"/>
                  <a:pt x="839114" y="143970"/>
                </a:cubicBezTo>
                <a:cubicBezTo>
                  <a:pt x="931296" y="236152"/>
                  <a:pt x="983083" y="361177"/>
                  <a:pt x="983083" y="491542"/>
                </a:cubicBezTo>
                <a:cubicBezTo>
                  <a:pt x="983083" y="621907"/>
                  <a:pt x="931296" y="746932"/>
                  <a:pt x="839114" y="839114"/>
                </a:cubicBezTo>
                <a:cubicBezTo>
                  <a:pt x="746932" y="931296"/>
                  <a:pt x="621907" y="983083"/>
                  <a:pt x="491542" y="983083"/>
                </a:cubicBezTo>
                <a:cubicBezTo>
                  <a:pt x="361177" y="983083"/>
                  <a:pt x="236152" y="931296"/>
                  <a:pt x="143970" y="839114"/>
                </a:cubicBezTo>
                <a:cubicBezTo>
                  <a:pt x="51788" y="746932"/>
                  <a:pt x="1" y="621907"/>
                  <a:pt x="1" y="491542"/>
                </a:cubicBezTo>
                <a:lnTo>
                  <a:pt x="0" y="491541"/>
                </a:lnTo>
                <a:close/>
              </a:path>
            </a:pathLst>
          </a:custGeom>
          <a:blipFill rotWithShape="0">
            <a:blip r:embed="rId13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069" tIns="182069" rIns="182069" bIns="182069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3000" dirty="0"/>
          </a:p>
        </p:txBody>
      </p:sp>
      <p:sp>
        <p:nvSpPr>
          <p:cNvPr id="20" name="자유형 19"/>
          <p:cNvSpPr/>
          <p:nvPr/>
        </p:nvSpPr>
        <p:spPr>
          <a:xfrm>
            <a:off x="3719737" y="4725145"/>
            <a:ext cx="983081" cy="983081"/>
          </a:xfrm>
          <a:custGeom>
            <a:avLst/>
            <a:gdLst>
              <a:gd name="connsiteX0" fmla="*/ 0 w 983081"/>
              <a:gd name="connsiteY0" fmla="*/ 491541 h 983081"/>
              <a:gd name="connsiteX1" fmla="*/ 143970 w 983081"/>
              <a:gd name="connsiteY1" fmla="*/ 143969 h 983081"/>
              <a:gd name="connsiteX2" fmla="*/ 491542 w 983081"/>
              <a:gd name="connsiteY2" fmla="*/ 0 h 983081"/>
              <a:gd name="connsiteX3" fmla="*/ 839114 w 983081"/>
              <a:gd name="connsiteY3" fmla="*/ 143970 h 983081"/>
              <a:gd name="connsiteX4" fmla="*/ 983083 w 983081"/>
              <a:gd name="connsiteY4" fmla="*/ 491542 h 983081"/>
              <a:gd name="connsiteX5" fmla="*/ 839114 w 983081"/>
              <a:gd name="connsiteY5" fmla="*/ 839114 h 983081"/>
              <a:gd name="connsiteX6" fmla="*/ 491542 w 983081"/>
              <a:gd name="connsiteY6" fmla="*/ 983083 h 983081"/>
              <a:gd name="connsiteX7" fmla="*/ 143970 w 983081"/>
              <a:gd name="connsiteY7" fmla="*/ 839114 h 983081"/>
              <a:gd name="connsiteX8" fmla="*/ 1 w 983081"/>
              <a:gd name="connsiteY8" fmla="*/ 491542 h 983081"/>
              <a:gd name="connsiteX9" fmla="*/ 0 w 983081"/>
              <a:gd name="connsiteY9" fmla="*/ 491541 h 98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3081" h="983081">
                <a:moveTo>
                  <a:pt x="0" y="491541"/>
                </a:moveTo>
                <a:cubicBezTo>
                  <a:pt x="0" y="361176"/>
                  <a:pt x="51788" y="236151"/>
                  <a:pt x="143970" y="143969"/>
                </a:cubicBezTo>
                <a:cubicBezTo>
                  <a:pt x="236152" y="51787"/>
                  <a:pt x="361177" y="0"/>
                  <a:pt x="491542" y="0"/>
                </a:cubicBezTo>
                <a:cubicBezTo>
                  <a:pt x="621907" y="0"/>
                  <a:pt x="746932" y="51788"/>
                  <a:pt x="839114" y="143970"/>
                </a:cubicBezTo>
                <a:cubicBezTo>
                  <a:pt x="931296" y="236152"/>
                  <a:pt x="983083" y="361177"/>
                  <a:pt x="983083" y="491542"/>
                </a:cubicBezTo>
                <a:cubicBezTo>
                  <a:pt x="983083" y="621907"/>
                  <a:pt x="931296" y="746932"/>
                  <a:pt x="839114" y="839114"/>
                </a:cubicBezTo>
                <a:cubicBezTo>
                  <a:pt x="746932" y="931296"/>
                  <a:pt x="621907" y="983083"/>
                  <a:pt x="491542" y="983083"/>
                </a:cubicBezTo>
                <a:cubicBezTo>
                  <a:pt x="361177" y="983083"/>
                  <a:pt x="236152" y="931296"/>
                  <a:pt x="143970" y="839114"/>
                </a:cubicBezTo>
                <a:cubicBezTo>
                  <a:pt x="51788" y="746932"/>
                  <a:pt x="1" y="621907"/>
                  <a:pt x="1" y="491542"/>
                </a:cubicBezTo>
                <a:lnTo>
                  <a:pt x="0" y="491541"/>
                </a:lnTo>
                <a:close/>
              </a:path>
            </a:pathLst>
          </a:custGeom>
          <a:blipFill rotWithShape="0">
            <a:blip r:embed="rId14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8750205"/>
              <a:satOff val="-13129"/>
              <a:lumOff val="-213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069" tIns="182069" rIns="182069" bIns="182069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3000" dirty="0"/>
          </a:p>
        </p:txBody>
      </p:sp>
      <p:sp>
        <p:nvSpPr>
          <p:cNvPr id="21" name="자유형 20"/>
          <p:cNvSpPr/>
          <p:nvPr/>
        </p:nvSpPr>
        <p:spPr>
          <a:xfrm>
            <a:off x="5591945" y="404665"/>
            <a:ext cx="983081" cy="983081"/>
          </a:xfrm>
          <a:custGeom>
            <a:avLst/>
            <a:gdLst>
              <a:gd name="connsiteX0" fmla="*/ 0 w 983081"/>
              <a:gd name="connsiteY0" fmla="*/ 491541 h 983081"/>
              <a:gd name="connsiteX1" fmla="*/ 143970 w 983081"/>
              <a:gd name="connsiteY1" fmla="*/ 143969 h 983081"/>
              <a:gd name="connsiteX2" fmla="*/ 491542 w 983081"/>
              <a:gd name="connsiteY2" fmla="*/ 0 h 983081"/>
              <a:gd name="connsiteX3" fmla="*/ 839114 w 983081"/>
              <a:gd name="connsiteY3" fmla="*/ 143970 h 983081"/>
              <a:gd name="connsiteX4" fmla="*/ 983083 w 983081"/>
              <a:gd name="connsiteY4" fmla="*/ 491542 h 983081"/>
              <a:gd name="connsiteX5" fmla="*/ 839114 w 983081"/>
              <a:gd name="connsiteY5" fmla="*/ 839114 h 983081"/>
              <a:gd name="connsiteX6" fmla="*/ 491542 w 983081"/>
              <a:gd name="connsiteY6" fmla="*/ 983083 h 983081"/>
              <a:gd name="connsiteX7" fmla="*/ 143970 w 983081"/>
              <a:gd name="connsiteY7" fmla="*/ 839114 h 983081"/>
              <a:gd name="connsiteX8" fmla="*/ 1 w 983081"/>
              <a:gd name="connsiteY8" fmla="*/ 491542 h 983081"/>
              <a:gd name="connsiteX9" fmla="*/ 0 w 983081"/>
              <a:gd name="connsiteY9" fmla="*/ 491541 h 98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3081" h="983081">
                <a:moveTo>
                  <a:pt x="0" y="491541"/>
                </a:moveTo>
                <a:cubicBezTo>
                  <a:pt x="0" y="361176"/>
                  <a:pt x="51788" y="236151"/>
                  <a:pt x="143970" y="143969"/>
                </a:cubicBezTo>
                <a:cubicBezTo>
                  <a:pt x="236152" y="51787"/>
                  <a:pt x="361177" y="0"/>
                  <a:pt x="491542" y="0"/>
                </a:cubicBezTo>
                <a:cubicBezTo>
                  <a:pt x="621907" y="0"/>
                  <a:pt x="746932" y="51788"/>
                  <a:pt x="839114" y="143970"/>
                </a:cubicBezTo>
                <a:cubicBezTo>
                  <a:pt x="931296" y="236152"/>
                  <a:pt x="983083" y="361177"/>
                  <a:pt x="983083" y="491542"/>
                </a:cubicBezTo>
                <a:cubicBezTo>
                  <a:pt x="983083" y="621907"/>
                  <a:pt x="931296" y="746932"/>
                  <a:pt x="839114" y="839114"/>
                </a:cubicBezTo>
                <a:cubicBezTo>
                  <a:pt x="746932" y="931296"/>
                  <a:pt x="621907" y="983083"/>
                  <a:pt x="491542" y="983083"/>
                </a:cubicBezTo>
                <a:cubicBezTo>
                  <a:pt x="361177" y="983083"/>
                  <a:pt x="236152" y="931296"/>
                  <a:pt x="143970" y="839114"/>
                </a:cubicBezTo>
                <a:cubicBezTo>
                  <a:pt x="51788" y="746932"/>
                  <a:pt x="1" y="621907"/>
                  <a:pt x="1" y="491542"/>
                </a:cubicBezTo>
                <a:lnTo>
                  <a:pt x="0" y="491541"/>
                </a:lnTo>
                <a:close/>
              </a:path>
            </a:pathLst>
          </a:custGeom>
          <a:blipFill rotWithShape="0">
            <a:blip r:embed="rId15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10000235"/>
              <a:satOff val="-15004"/>
              <a:lumOff val="-244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069" tIns="182069" rIns="182069" bIns="182069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3000" dirty="0"/>
          </a:p>
        </p:txBody>
      </p:sp>
      <p:sp>
        <p:nvSpPr>
          <p:cNvPr id="22" name="자유형 21"/>
          <p:cNvSpPr/>
          <p:nvPr/>
        </p:nvSpPr>
        <p:spPr>
          <a:xfrm>
            <a:off x="5591945" y="5398248"/>
            <a:ext cx="983081" cy="983081"/>
          </a:xfrm>
          <a:custGeom>
            <a:avLst/>
            <a:gdLst>
              <a:gd name="connsiteX0" fmla="*/ 0 w 983081"/>
              <a:gd name="connsiteY0" fmla="*/ 491541 h 983081"/>
              <a:gd name="connsiteX1" fmla="*/ 143970 w 983081"/>
              <a:gd name="connsiteY1" fmla="*/ 143969 h 983081"/>
              <a:gd name="connsiteX2" fmla="*/ 491542 w 983081"/>
              <a:gd name="connsiteY2" fmla="*/ 0 h 983081"/>
              <a:gd name="connsiteX3" fmla="*/ 839114 w 983081"/>
              <a:gd name="connsiteY3" fmla="*/ 143970 h 983081"/>
              <a:gd name="connsiteX4" fmla="*/ 983083 w 983081"/>
              <a:gd name="connsiteY4" fmla="*/ 491542 h 983081"/>
              <a:gd name="connsiteX5" fmla="*/ 839114 w 983081"/>
              <a:gd name="connsiteY5" fmla="*/ 839114 h 983081"/>
              <a:gd name="connsiteX6" fmla="*/ 491542 w 983081"/>
              <a:gd name="connsiteY6" fmla="*/ 983083 h 983081"/>
              <a:gd name="connsiteX7" fmla="*/ 143970 w 983081"/>
              <a:gd name="connsiteY7" fmla="*/ 839114 h 983081"/>
              <a:gd name="connsiteX8" fmla="*/ 1 w 983081"/>
              <a:gd name="connsiteY8" fmla="*/ 491542 h 983081"/>
              <a:gd name="connsiteX9" fmla="*/ 0 w 983081"/>
              <a:gd name="connsiteY9" fmla="*/ 491541 h 98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3081" h="983081">
                <a:moveTo>
                  <a:pt x="0" y="491541"/>
                </a:moveTo>
                <a:cubicBezTo>
                  <a:pt x="0" y="361176"/>
                  <a:pt x="51788" y="236151"/>
                  <a:pt x="143970" y="143969"/>
                </a:cubicBezTo>
                <a:cubicBezTo>
                  <a:pt x="236152" y="51787"/>
                  <a:pt x="361177" y="0"/>
                  <a:pt x="491542" y="0"/>
                </a:cubicBezTo>
                <a:cubicBezTo>
                  <a:pt x="621907" y="0"/>
                  <a:pt x="746932" y="51788"/>
                  <a:pt x="839114" y="143970"/>
                </a:cubicBezTo>
                <a:cubicBezTo>
                  <a:pt x="931296" y="236152"/>
                  <a:pt x="983083" y="361177"/>
                  <a:pt x="983083" y="491542"/>
                </a:cubicBezTo>
                <a:cubicBezTo>
                  <a:pt x="983083" y="621907"/>
                  <a:pt x="931296" y="746932"/>
                  <a:pt x="839114" y="839114"/>
                </a:cubicBezTo>
                <a:cubicBezTo>
                  <a:pt x="746932" y="931296"/>
                  <a:pt x="621907" y="983083"/>
                  <a:pt x="491542" y="983083"/>
                </a:cubicBezTo>
                <a:cubicBezTo>
                  <a:pt x="361177" y="983083"/>
                  <a:pt x="236152" y="931296"/>
                  <a:pt x="143970" y="839114"/>
                </a:cubicBezTo>
                <a:cubicBezTo>
                  <a:pt x="51788" y="746932"/>
                  <a:pt x="1" y="621907"/>
                  <a:pt x="1" y="491542"/>
                </a:cubicBezTo>
                <a:lnTo>
                  <a:pt x="0" y="491541"/>
                </a:lnTo>
                <a:close/>
              </a:path>
            </a:pathLst>
          </a:custGeom>
          <a:blipFill rotWithShape="0">
            <a:blip r:embed="rId16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069" tIns="182069" rIns="182069" bIns="182069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3000" dirty="0"/>
          </a:p>
        </p:txBody>
      </p:sp>
      <p:sp>
        <p:nvSpPr>
          <p:cNvPr id="24" name="자유형 23"/>
          <p:cNvSpPr/>
          <p:nvPr/>
        </p:nvSpPr>
        <p:spPr>
          <a:xfrm>
            <a:off x="3863753" y="1196753"/>
            <a:ext cx="983081" cy="983081"/>
          </a:xfrm>
          <a:custGeom>
            <a:avLst/>
            <a:gdLst>
              <a:gd name="connsiteX0" fmla="*/ 0 w 983081"/>
              <a:gd name="connsiteY0" fmla="*/ 491541 h 983081"/>
              <a:gd name="connsiteX1" fmla="*/ 143970 w 983081"/>
              <a:gd name="connsiteY1" fmla="*/ 143969 h 983081"/>
              <a:gd name="connsiteX2" fmla="*/ 491542 w 983081"/>
              <a:gd name="connsiteY2" fmla="*/ 0 h 983081"/>
              <a:gd name="connsiteX3" fmla="*/ 839114 w 983081"/>
              <a:gd name="connsiteY3" fmla="*/ 143970 h 983081"/>
              <a:gd name="connsiteX4" fmla="*/ 983083 w 983081"/>
              <a:gd name="connsiteY4" fmla="*/ 491542 h 983081"/>
              <a:gd name="connsiteX5" fmla="*/ 839114 w 983081"/>
              <a:gd name="connsiteY5" fmla="*/ 839114 h 983081"/>
              <a:gd name="connsiteX6" fmla="*/ 491542 w 983081"/>
              <a:gd name="connsiteY6" fmla="*/ 983083 h 983081"/>
              <a:gd name="connsiteX7" fmla="*/ 143970 w 983081"/>
              <a:gd name="connsiteY7" fmla="*/ 839114 h 983081"/>
              <a:gd name="connsiteX8" fmla="*/ 1 w 983081"/>
              <a:gd name="connsiteY8" fmla="*/ 491542 h 983081"/>
              <a:gd name="connsiteX9" fmla="*/ 0 w 983081"/>
              <a:gd name="connsiteY9" fmla="*/ 491541 h 98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3081" h="983081">
                <a:moveTo>
                  <a:pt x="0" y="491541"/>
                </a:moveTo>
                <a:cubicBezTo>
                  <a:pt x="0" y="361176"/>
                  <a:pt x="51788" y="236151"/>
                  <a:pt x="143970" y="143969"/>
                </a:cubicBezTo>
                <a:cubicBezTo>
                  <a:pt x="236152" y="51787"/>
                  <a:pt x="361177" y="0"/>
                  <a:pt x="491542" y="0"/>
                </a:cubicBezTo>
                <a:cubicBezTo>
                  <a:pt x="621907" y="0"/>
                  <a:pt x="746932" y="51788"/>
                  <a:pt x="839114" y="143970"/>
                </a:cubicBezTo>
                <a:cubicBezTo>
                  <a:pt x="931296" y="236152"/>
                  <a:pt x="983083" y="361177"/>
                  <a:pt x="983083" y="491542"/>
                </a:cubicBezTo>
                <a:cubicBezTo>
                  <a:pt x="983083" y="621907"/>
                  <a:pt x="931296" y="746932"/>
                  <a:pt x="839114" y="839114"/>
                </a:cubicBezTo>
                <a:cubicBezTo>
                  <a:pt x="746932" y="931296"/>
                  <a:pt x="621907" y="983083"/>
                  <a:pt x="491542" y="983083"/>
                </a:cubicBezTo>
                <a:cubicBezTo>
                  <a:pt x="361177" y="983083"/>
                  <a:pt x="236152" y="931296"/>
                  <a:pt x="143970" y="839114"/>
                </a:cubicBezTo>
                <a:cubicBezTo>
                  <a:pt x="51788" y="746932"/>
                  <a:pt x="1" y="621907"/>
                  <a:pt x="1" y="491542"/>
                </a:cubicBezTo>
                <a:lnTo>
                  <a:pt x="0" y="491541"/>
                </a:lnTo>
                <a:close/>
              </a:path>
            </a:pathLst>
          </a:custGeom>
          <a:blipFill rotWithShape="0">
            <a:blip r:embed="rId17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069" tIns="182069" rIns="182069" bIns="182069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3000" dirty="0"/>
          </a:p>
        </p:txBody>
      </p:sp>
      <p:sp>
        <p:nvSpPr>
          <p:cNvPr id="32" name="슬라이드 번호 개체 틀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7498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6" grpId="0" animBg="1"/>
      <p:bldP spid="36" grpId="1" animBg="1"/>
      <p:bldP spid="31" grpId="0" animBg="1"/>
      <p:bldP spid="31" grpId="1" animBg="1"/>
      <p:bldP spid="23" grpId="0" animBg="1"/>
      <p:bldP spid="23" grpId="1" animBg="1"/>
      <p:bldP spid="23" grpId="2" animBg="1"/>
      <p:bldP spid="38" grpId="0" animBg="1"/>
      <p:bldP spid="37" grpId="0" animBg="1"/>
      <p:bldP spid="37" grpId="1" animBg="1"/>
      <p:bldP spid="42" grpId="0" animBg="1"/>
      <p:bldP spid="42" grpId="1" animBg="1"/>
      <p:bldP spid="25" grpId="0" animBg="1"/>
      <p:bldP spid="25" grpId="1" animBg="1"/>
      <p:bldP spid="3" grpId="0" animBg="1"/>
      <p:bldP spid="3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2</a:t>
            </a:fld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063552" y="2276872"/>
            <a:ext cx="8208912" cy="2808312"/>
          </a:xfrm>
        </p:spPr>
        <p:txBody>
          <a:bodyPr spcFirstLastPara="1" wrap="square" numCol="1">
            <a:prstTxWarp prst="textArchDown">
              <a:avLst/>
            </a:prstTxWarp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ko-KR" altLang="en-US" sz="6000" b="1" spc="6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휴먼둥근헤드라인" pitchFamily="18" charset="-127"/>
                <a:ea typeface="휴먼둥근헤드라인" pitchFamily="18" charset="-127"/>
                <a:cs typeface="+mn-cs"/>
              </a:rPr>
              <a:t>친환경농업 경쟁력 요소</a:t>
            </a:r>
            <a:endParaRPr lang="ko-KR" altLang="en-US" sz="6000" b="1" spc="6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0800" algn="tl" rotWithShape="0">
                  <a:srgbClr val="000000"/>
                </a:outerShdw>
              </a:effectLst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5" name="자유형 4"/>
          <p:cNvSpPr>
            <a:spLocks noChangeAspect="1"/>
          </p:cNvSpPr>
          <p:nvPr/>
        </p:nvSpPr>
        <p:spPr>
          <a:xfrm>
            <a:off x="5015880" y="1989080"/>
            <a:ext cx="2160240" cy="2160000"/>
          </a:xfrm>
          <a:custGeom>
            <a:avLst/>
            <a:gdLst>
              <a:gd name="connsiteX0" fmla="*/ 0 w 983081"/>
              <a:gd name="connsiteY0" fmla="*/ 491541 h 983081"/>
              <a:gd name="connsiteX1" fmla="*/ 143970 w 983081"/>
              <a:gd name="connsiteY1" fmla="*/ 143969 h 983081"/>
              <a:gd name="connsiteX2" fmla="*/ 491542 w 983081"/>
              <a:gd name="connsiteY2" fmla="*/ 0 h 983081"/>
              <a:gd name="connsiteX3" fmla="*/ 839114 w 983081"/>
              <a:gd name="connsiteY3" fmla="*/ 143970 h 983081"/>
              <a:gd name="connsiteX4" fmla="*/ 983083 w 983081"/>
              <a:gd name="connsiteY4" fmla="*/ 491542 h 983081"/>
              <a:gd name="connsiteX5" fmla="*/ 839114 w 983081"/>
              <a:gd name="connsiteY5" fmla="*/ 839114 h 983081"/>
              <a:gd name="connsiteX6" fmla="*/ 491542 w 983081"/>
              <a:gd name="connsiteY6" fmla="*/ 983083 h 983081"/>
              <a:gd name="connsiteX7" fmla="*/ 143970 w 983081"/>
              <a:gd name="connsiteY7" fmla="*/ 839114 h 983081"/>
              <a:gd name="connsiteX8" fmla="*/ 1 w 983081"/>
              <a:gd name="connsiteY8" fmla="*/ 491542 h 983081"/>
              <a:gd name="connsiteX9" fmla="*/ 0 w 983081"/>
              <a:gd name="connsiteY9" fmla="*/ 491541 h 98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3081" h="983081">
                <a:moveTo>
                  <a:pt x="0" y="491541"/>
                </a:moveTo>
                <a:cubicBezTo>
                  <a:pt x="0" y="361176"/>
                  <a:pt x="51788" y="236151"/>
                  <a:pt x="143970" y="143969"/>
                </a:cubicBezTo>
                <a:cubicBezTo>
                  <a:pt x="236152" y="51787"/>
                  <a:pt x="361177" y="0"/>
                  <a:pt x="491542" y="0"/>
                </a:cubicBezTo>
                <a:cubicBezTo>
                  <a:pt x="621907" y="0"/>
                  <a:pt x="746932" y="51788"/>
                  <a:pt x="839114" y="143970"/>
                </a:cubicBezTo>
                <a:cubicBezTo>
                  <a:pt x="931296" y="236152"/>
                  <a:pt x="983083" y="361177"/>
                  <a:pt x="983083" y="491542"/>
                </a:cubicBezTo>
                <a:cubicBezTo>
                  <a:pt x="983083" y="621907"/>
                  <a:pt x="931296" y="746932"/>
                  <a:pt x="839114" y="839114"/>
                </a:cubicBezTo>
                <a:cubicBezTo>
                  <a:pt x="746932" y="931296"/>
                  <a:pt x="621907" y="983083"/>
                  <a:pt x="491542" y="983083"/>
                </a:cubicBezTo>
                <a:cubicBezTo>
                  <a:pt x="361177" y="983083"/>
                  <a:pt x="236152" y="931296"/>
                  <a:pt x="143970" y="839114"/>
                </a:cubicBezTo>
                <a:cubicBezTo>
                  <a:pt x="51788" y="746932"/>
                  <a:pt x="1" y="621907"/>
                  <a:pt x="1" y="491542"/>
                </a:cubicBezTo>
                <a:lnTo>
                  <a:pt x="0" y="491541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effectLst/>
          <a:scene3d>
            <a:camera prst="perspectiveRelaxedModerately"/>
            <a:lightRig rig="contrasting" dir="t">
              <a:rot lat="0" lon="0" rev="1200000"/>
            </a:lightRig>
          </a:scene3d>
          <a:sp3d extrusionH="234950" contourW="44450" prstMaterial="metal">
            <a:bevelT w="88900" h="203200"/>
            <a:bevelB w="133350" h="88900"/>
            <a:extrusionClr>
              <a:srgbClr val="CCFF33"/>
            </a:extrusionClr>
            <a:contourClr>
              <a:srgbClr val="99FF33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5000117"/>
              <a:satOff val="-7502"/>
              <a:lumOff val="-122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069" tIns="182069" rIns="182069" bIns="182069" numCol="1" spcCol="1270" anchor="ctr" anchorCtr="0">
            <a:noAutofit/>
            <a:sp3d extrusionH="57150">
              <a:bevelT/>
              <a:bevelB w="44450" h="69850"/>
            </a:sp3d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3000" dirty="0"/>
          </a:p>
        </p:txBody>
      </p:sp>
      <p:sp>
        <p:nvSpPr>
          <p:cNvPr id="6" name="자유형 5"/>
          <p:cNvSpPr>
            <a:spLocks noChangeAspect="1"/>
          </p:cNvSpPr>
          <p:nvPr/>
        </p:nvSpPr>
        <p:spPr>
          <a:xfrm>
            <a:off x="7464152" y="1557032"/>
            <a:ext cx="2160240" cy="2160000"/>
          </a:xfrm>
          <a:custGeom>
            <a:avLst/>
            <a:gdLst>
              <a:gd name="connsiteX0" fmla="*/ 0 w 983081"/>
              <a:gd name="connsiteY0" fmla="*/ 491541 h 983081"/>
              <a:gd name="connsiteX1" fmla="*/ 143970 w 983081"/>
              <a:gd name="connsiteY1" fmla="*/ 143969 h 983081"/>
              <a:gd name="connsiteX2" fmla="*/ 491542 w 983081"/>
              <a:gd name="connsiteY2" fmla="*/ 0 h 983081"/>
              <a:gd name="connsiteX3" fmla="*/ 839114 w 983081"/>
              <a:gd name="connsiteY3" fmla="*/ 143970 h 983081"/>
              <a:gd name="connsiteX4" fmla="*/ 983083 w 983081"/>
              <a:gd name="connsiteY4" fmla="*/ 491542 h 983081"/>
              <a:gd name="connsiteX5" fmla="*/ 839114 w 983081"/>
              <a:gd name="connsiteY5" fmla="*/ 839114 h 983081"/>
              <a:gd name="connsiteX6" fmla="*/ 491542 w 983081"/>
              <a:gd name="connsiteY6" fmla="*/ 983083 h 983081"/>
              <a:gd name="connsiteX7" fmla="*/ 143970 w 983081"/>
              <a:gd name="connsiteY7" fmla="*/ 839114 h 983081"/>
              <a:gd name="connsiteX8" fmla="*/ 1 w 983081"/>
              <a:gd name="connsiteY8" fmla="*/ 491542 h 983081"/>
              <a:gd name="connsiteX9" fmla="*/ 0 w 983081"/>
              <a:gd name="connsiteY9" fmla="*/ 491541 h 98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3081" h="983081">
                <a:moveTo>
                  <a:pt x="0" y="491541"/>
                </a:moveTo>
                <a:cubicBezTo>
                  <a:pt x="0" y="361176"/>
                  <a:pt x="51788" y="236151"/>
                  <a:pt x="143970" y="143969"/>
                </a:cubicBezTo>
                <a:cubicBezTo>
                  <a:pt x="236152" y="51787"/>
                  <a:pt x="361177" y="0"/>
                  <a:pt x="491542" y="0"/>
                </a:cubicBezTo>
                <a:cubicBezTo>
                  <a:pt x="621907" y="0"/>
                  <a:pt x="746932" y="51788"/>
                  <a:pt x="839114" y="143970"/>
                </a:cubicBezTo>
                <a:cubicBezTo>
                  <a:pt x="931296" y="236152"/>
                  <a:pt x="983083" y="361177"/>
                  <a:pt x="983083" y="491542"/>
                </a:cubicBezTo>
                <a:cubicBezTo>
                  <a:pt x="983083" y="621907"/>
                  <a:pt x="931296" y="746932"/>
                  <a:pt x="839114" y="839114"/>
                </a:cubicBezTo>
                <a:cubicBezTo>
                  <a:pt x="746932" y="931296"/>
                  <a:pt x="621907" y="983083"/>
                  <a:pt x="491542" y="983083"/>
                </a:cubicBezTo>
                <a:cubicBezTo>
                  <a:pt x="361177" y="983083"/>
                  <a:pt x="236152" y="931296"/>
                  <a:pt x="143970" y="839114"/>
                </a:cubicBezTo>
                <a:cubicBezTo>
                  <a:pt x="51788" y="746932"/>
                  <a:pt x="1" y="621907"/>
                  <a:pt x="1" y="491542"/>
                </a:cubicBezTo>
                <a:lnTo>
                  <a:pt x="0" y="491541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effectLst/>
          <a:scene3d>
            <a:camera prst="perspectiveRelaxedModerately"/>
            <a:lightRig rig="contrasting" dir="t">
              <a:rot lat="0" lon="0" rev="1200000"/>
            </a:lightRig>
          </a:scene3d>
          <a:sp3d extrusionH="234950" contourW="44450" prstMaterial="metal">
            <a:bevelT w="88900" h="203200"/>
            <a:bevelB w="133350" h="88900"/>
            <a:extrusionClr>
              <a:srgbClr val="CCFF33"/>
            </a:extrusionClr>
            <a:contourClr>
              <a:srgbClr val="99FF33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5000117"/>
              <a:satOff val="-7502"/>
              <a:lumOff val="-122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069" tIns="182069" rIns="182069" bIns="182069" numCol="1" spcCol="1270" anchor="ctr" anchorCtr="0">
            <a:noAutofit/>
            <a:sp3d extrusionH="57150">
              <a:bevelT/>
              <a:bevelB w="44450" h="69850"/>
            </a:sp3d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3000" dirty="0"/>
          </a:p>
        </p:txBody>
      </p:sp>
      <p:sp>
        <p:nvSpPr>
          <p:cNvPr id="7" name="자유형 6"/>
          <p:cNvSpPr>
            <a:spLocks noChangeAspect="1"/>
          </p:cNvSpPr>
          <p:nvPr/>
        </p:nvSpPr>
        <p:spPr>
          <a:xfrm>
            <a:off x="2567608" y="1557032"/>
            <a:ext cx="2160240" cy="2160000"/>
          </a:xfrm>
          <a:custGeom>
            <a:avLst/>
            <a:gdLst>
              <a:gd name="connsiteX0" fmla="*/ 0 w 983081"/>
              <a:gd name="connsiteY0" fmla="*/ 491541 h 983081"/>
              <a:gd name="connsiteX1" fmla="*/ 143970 w 983081"/>
              <a:gd name="connsiteY1" fmla="*/ 143969 h 983081"/>
              <a:gd name="connsiteX2" fmla="*/ 491542 w 983081"/>
              <a:gd name="connsiteY2" fmla="*/ 0 h 983081"/>
              <a:gd name="connsiteX3" fmla="*/ 839114 w 983081"/>
              <a:gd name="connsiteY3" fmla="*/ 143970 h 983081"/>
              <a:gd name="connsiteX4" fmla="*/ 983083 w 983081"/>
              <a:gd name="connsiteY4" fmla="*/ 491542 h 983081"/>
              <a:gd name="connsiteX5" fmla="*/ 839114 w 983081"/>
              <a:gd name="connsiteY5" fmla="*/ 839114 h 983081"/>
              <a:gd name="connsiteX6" fmla="*/ 491542 w 983081"/>
              <a:gd name="connsiteY6" fmla="*/ 983083 h 983081"/>
              <a:gd name="connsiteX7" fmla="*/ 143970 w 983081"/>
              <a:gd name="connsiteY7" fmla="*/ 839114 h 983081"/>
              <a:gd name="connsiteX8" fmla="*/ 1 w 983081"/>
              <a:gd name="connsiteY8" fmla="*/ 491542 h 983081"/>
              <a:gd name="connsiteX9" fmla="*/ 0 w 983081"/>
              <a:gd name="connsiteY9" fmla="*/ 491541 h 98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3081" h="983081">
                <a:moveTo>
                  <a:pt x="0" y="491541"/>
                </a:moveTo>
                <a:cubicBezTo>
                  <a:pt x="0" y="361176"/>
                  <a:pt x="51788" y="236151"/>
                  <a:pt x="143970" y="143969"/>
                </a:cubicBezTo>
                <a:cubicBezTo>
                  <a:pt x="236152" y="51787"/>
                  <a:pt x="361177" y="0"/>
                  <a:pt x="491542" y="0"/>
                </a:cubicBezTo>
                <a:cubicBezTo>
                  <a:pt x="621907" y="0"/>
                  <a:pt x="746932" y="51788"/>
                  <a:pt x="839114" y="143970"/>
                </a:cubicBezTo>
                <a:cubicBezTo>
                  <a:pt x="931296" y="236152"/>
                  <a:pt x="983083" y="361177"/>
                  <a:pt x="983083" y="491542"/>
                </a:cubicBezTo>
                <a:cubicBezTo>
                  <a:pt x="983083" y="621907"/>
                  <a:pt x="931296" y="746932"/>
                  <a:pt x="839114" y="839114"/>
                </a:cubicBezTo>
                <a:cubicBezTo>
                  <a:pt x="746932" y="931296"/>
                  <a:pt x="621907" y="983083"/>
                  <a:pt x="491542" y="983083"/>
                </a:cubicBezTo>
                <a:cubicBezTo>
                  <a:pt x="361177" y="983083"/>
                  <a:pt x="236152" y="931296"/>
                  <a:pt x="143970" y="839114"/>
                </a:cubicBezTo>
                <a:cubicBezTo>
                  <a:pt x="51788" y="746932"/>
                  <a:pt x="1" y="621907"/>
                  <a:pt x="1" y="491542"/>
                </a:cubicBezTo>
                <a:lnTo>
                  <a:pt x="0" y="491541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effectLst/>
          <a:scene3d>
            <a:camera prst="perspectiveRelaxedModerately"/>
            <a:lightRig rig="contrasting" dir="t">
              <a:rot lat="0" lon="0" rev="1200000"/>
            </a:lightRig>
          </a:scene3d>
          <a:sp3d extrusionH="234950" contourW="44450" prstMaterial="metal">
            <a:bevelT w="88900" h="203200"/>
            <a:bevelB w="133350" h="88900"/>
            <a:extrusionClr>
              <a:srgbClr val="CCFF33"/>
            </a:extrusionClr>
            <a:contourClr>
              <a:srgbClr val="99FF33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5000117"/>
              <a:satOff val="-7502"/>
              <a:lumOff val="-122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069" tIns="182069" rIns="182069" bIns="182069" numCol="1" spcCol="1270" anchor="ctr" anchorCtr="0">
            <a:noAutofit/>
            <a:sp3d extrusionH="57150">
              <a:bevelT/>
              <a:bevelB w="44450" h="69850"/>
            </a:sp3d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3000" dirty="0"/>
          </a:p>
        </p:txBody>
      </p:sp>
      <p:pic>
        <p:nvPicPr>
          <p:cNvPr id="8" name="Picture 2" descr="C:\Users\TG\AppData\Local\Microsoft\Windows\Temporary Internet Files\Content.IE5\6DHUE2SB\5[1]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36160" y="2463484"/>
            <a:ext cx="1767408" cy="1325556"/>
          </a:xfrm>
          <a:prstGeom prst="rect">
            <a:avLst/>
          </a:prstGeom>
          <a:noFill/>
        </p:spPr>
      </p:pic>
      <p:sp>
        <p:nvSpPr>
          <p:cNvPr id="4" name="타원 3"/>
          <p:cNvSpPr/>
          <p:nvPr/>
        </p:nvSpPr>
        <p:spPr>
          <a:xfrm>
            <a:off x="7428148" y="1557032"/>
            <a:ext cx="2232248" cy="2304016"/>
          </a:xfrm>
          <a:prstGeom prst="ellipse">
            <a:avLst/>
          </a:prstGeom>
          <a:noFill/>
          <a:ln w="101600" cmpd="thickThin">
            <a:solidFill>
              <a:srgbClr val="6600CC"/>
            </a:solidFill>
          </a:ln>
          <a:scene3d>
            <a:camera prst="perspectiveRelaxedModerately">
              <a:rot lat="20090638" lon="0" rev="0"/>
            </a:camera>
            <a:lightRig rig="threePt" dir="t"/>
          </a:scene3d>
          <a:sp3d extrusionH="82550" contourW="6350">
            <a:bevelT w="107950" h="88900"/>
            <a:extrusionClr>
              <a:schemeClr val="bg1">
                <a:lumMod val="75000"/>
              </a:schemeClr>
            </a:extrusionClr>
            <a:contourClr>
              <a:srgbClr val="9900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2531604" y="1557032"/>
            <a:ext cx="2232248" cy="2304016"/>
          </a:xfrm>
          <a:prstGeom prst="ellipse">
            <a:avLst/>
          </a:prstGeom>
          <a:noFill/>
          <a:ln w="101600" cmpd="thickThin">
            <a:solidFill>
              <a:srgbClr val="FF0000"/>
            </a:solidFill>
          </a:ln>
          <a:scene3d>
            <a:camera prst="perspectiveRelaxedModerately">
              <a:rot lat="20090638" lon="0" rev="0"/>
            </a:camera>
            <a:lightRig rig="threePt" dir="t"/>
          </a:scene3d>
          <a:sp3d extrusionH="82550" contourW="6350">
            <a:bevelT w="107950" h="88900"/>
            <a:extrusionClr>
              <a:schemeClr val="bg1">
                <a:lumMod val="75000"/>
              </a:schemeClr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961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4" grpId="0" animBg="1"/>
      <p:bldP spid="4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719736" y="188640"/>
            <a:ext cx="4752528" cy="725470"/>
          </a:xfrm>
          <a:gradFill>
            <a:gsLst>
              <a:gs pos="0">
                <a:srgbClr val="CCFF33"/>
              </a:gs>
              <a:gs pos="25000">
                <a:srgbClr val="66FF99"/>
              </a:gs>
              <a:gs pos="50000">
                <a:srgbClr val="FFFF00"/>
              </a:gs>
              <a:gs pos="75000">
                <a:srgbClr val="CCFF33"/>
              </a:gs>
              <a:gs pos="100000">
                <a:srgbClr val="CCFF33"/>
              </a:gs>
            </a:gsLst>
            <a:lin ang="16200000" scaled="1"/>
          </a:gradFill>
          <a:scene3d>
            <a:camera prst="perspectiveRelaxedModerately">
              <a:rot lat="19790628" lon="0" rev="21599987"/>
            </a:camera>
            <a:lightRig rig="balanced" dir="t"/>
          </a:scene3d>
          <a:sp3d extrusionH="146050" contourW="19050">
            <a:bevelT w="120650" h="12700"/>
            <a:extrusionClr>
              <a:schemeClr val="bg1">
                <a:lumMod val="65000"/>
              </a:schemeClr>
            </a:extrusionClr>
            <a:contourClr>
              <a:schemeClr val="bg1"/>
            </a:contourClr>
          </a:sp3d>
        </p:spPr>
        <p:txBody>
          <a:bodyPr vert="horz" lIns="91440" tIns="45720" rIns="91440" bIns="45720" rtlCol="0" anchor="ctr">
            <a:normAutofit/>
            <a:sp3d extrusionH="107950" contourW="6350">
              <a:bevelT w="44450" h="31750" prst="angle"/>
              <a:bevelB w="0" h="0"/>
              <a:extrusionClr>
                <a:schemeClr val="bg1">
                  <a:lumMod val="95000"/>
                </a:schemeClr>
              </a:extrusionClr>
              <a:contourClr>
                <a:schemeClr val="bg1"/>
              </a:contourClr>
            </a:sp3d>
          </a:bodyPr>
          <a:lstStyle/>
          <a:p>
            <a:r>
              <a:rPr lang="ko-KR" altLang="en-US" sz="4000" dirty="0">
                <a:solidFill>
                  <a:srgbClr val="0000FF"/>
                </a:solidFill>
              </a:rPr>
              <a:t>소비자의 생각 </a:t>
            </a:r>
            <a:r>
              <a:rPr lang="en-US" altLang="ko-KR" sz="4000" b="1" dirty="0">
                <a:solidFill>
                  <a:srgbClr val="FF0000"/>
                </a:solidFill>
              </a:rPr>
              <a:t>??</a:t>
            </a:r>
            <a:endParaRPr lang="ko-KR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내용 개체 틀 3" descr="농약살포 무시무시한 안내문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0640" y="1484785"/>
            <a:ext cx="5110720" cy="50801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내용 개체 틀 3" descr="농약살포 무시무시한 안내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5124" y="1500329"/>
            <a:ext cx="5141752" cy="50801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그림 5" descr="농약살포 무시무시한 안내문 -자르기 부분.jpg"/>
          <p:cNvPicPr>
            <a:picLocks noChangeAspect="1"/>
          </p:cNvPicPr>
          <p:nvPr/>
        </p:nvPicPr>
        <p:blipFill>
          <a:blip r:embed="rId4" cstate="print"/>
          <a:srcRect l="6877" b="7173"/>
          <a:stretch>
            <a:fillRect/>
          </a:stretch>
        </p:blipFill>
        <p:spPr>
          <a:xfrm>
            <a:off x="2207569" y="2348880"/>
            <a:ext cx="999267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extrusionH="647700" contourW="6350">
            <a:bevelT h="38100" prst="artDeco"/>
            <a:contourClr>
              <a:srgbClr val="FF0000"/>
            </a:contourClr>
          </a:sp3d>
        </p:spPr>
      </p:pic>
    </p:spTree>
    <p:extLst>
      <p:ext uri="{BB962C8B-B14F-4D97-AF65-F5344CB8AC3E}">
        <p14:creationId xmlns:p14="http://schemas.microsoft.com/office/powerpoint/2010/main" val="184172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1.75763E-7 L 0.30764 0.1364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575720" y="274638"/>
            <a:ext cx="5040560" cy="725470"/>
          </a:xfrm>
          <a:gradFill>
            <a:gsLst>
              <a:gs pos="0">
                <a:srgbClr val="CCFF33"/>
              </a:gs>
              <a:gs pos="25000">
                <a:srgbClr val="66FF99"/>
              </a:gs>
              <a:gs pos="50000">
                <a:srgbClr val="FFFF00"/>
              </a:gs>
              <a:gs pos="75000">
                <a:srgbClr val="CCFF33"/>
              </a:gs>
              <a:gs pos="100000">
                <a:srgbClr val="CCFF33"/>
              </a:gs>
            </a:gsLst>
            <a:lin ang="16200000" scaled="1"/>
          </a:gradFill>
          <a:scene3d>
            <a:camera prst="perspectiveRelaxedModerately">
              <a:rot lat="19790628" lon="0" rev="21599987"/>
            </a:camera>
            <a:lightRig rig="balanced" dir="t"/>
          </a:scene3d>
          <a:sp3d extrusionH="146050" contourW="19050">
            <a:bevelT w="120650" h="12700"/>
            <a:extrusionClr>
              <a:schemeClr val="bg1">
                <a:lumMod val="65000"/>
              </a:schemeClr>
            </a:extrusionClr>
            <a:contourClr>
              <a:schemeClr val="bg1"/>
            </a:contourClr>
          </a:sp3d>
        </p:spPr>
        <p:txBody>
          <a:bodyPr vert="horz" lIns="91440" tIns="45720" rIns="91440" bIns="45720" rtlCol="0" anchor="ctr">
            <a:normAutofit/>
            <a:sp3d extrusionH="107950" contourW="6350">
              <a:bevelT w="44450" h="31750" prst="angle"/>
              <a:bevelB w="0" h="0"/>
              <a:extrusionClr>
                <a:schemeClr val="bg1">
                  <a:lumMod val="95000"/>
                </a:schemeClr>
              </a:extrusionClr>
              <a:contourClr>
                <a:schemeClr val="bg1"/>
              </a:contourClr>
            </a:sp3d>
          </a:bodyPr>
          <a:lstStyle/>
          <a:p>
            <a:r>
              <a:rPr lang="ko-KR" altLang="en-US" sz="4000" dirty="0">
                <a:solidFill>
                  <a:srgbClr val="0000FF"/>
                </a:solidFill>
              </a:rPr>
              <a:t>지속  가능</a:t>
            </a:r>
            <a:r>
              <a:rPr lang="en-US" altLang="ko-KR" sz="4000" dirty="0">
                <a:solidFill>
                  <a:srgbClr val="0000FF"/>
                </a:solidFill>
              </a:rPr>
              <a:t>?</a:t>
            </a:r>
            <a:endParaRPr lang="ko-KR" altLang="en-US" sz="4000" dirty="0">
              <a:solidFill>
                <a:srgbClr val="0000FF"/>
              </a:solidFill>
            </a:endParaRPr>
          </a:p>
        </p:txBody>
      </p:sp>
      <p:pic>
        <p:nvPicPr>
          <p:cNvPr id="4" name="그림 3" descr="개.jpg"/>
          <p:cNvPicPr preferRelativeResize="0">
            <a:picLocks/>
          </p:cNvPicPr>
          <p:nvPr/>
        </p:nvPicPr>
        <p:blipFill>
          <a:blip r:embed="rId3" cstate="print"/>
          <a:srcRect r="26063"/>
          <a:stretch>
            <a:fillRect/>
          </a:stretch>
        </p:blipFill>
        <p:spPr>
          <a:xfrm>
            <a:off x="7536160" y="476672"/>
            <a:ext cx="2160000" cy="16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2" name="그룹 4"/>
          <p:cNvGrpSpPr/>
          <p:nvPr/>
        </p:nvGrpSpPr>
        <p:grpSpPr>
          <a:xfrm>
            <a:off x="5015880" y="476672"/>
            <a:ext cx="2160000" cy="1620000"/>
            <a:chOff x="3491880" y="476672"/>
            <a:chExt cx="2160000" cy="1620000"/>
          </a:xfrm>
        </p:grpSpPr>
        <p:pic>
          <p:nvPicPr>
            <p:cNvPr id="6" name="그림 5" descr="개.jpg"/>
            <p:cNvPicPr preferRelativeResize="0">
              <a:picLocks/>
            </p:cNvPicPr>
            <p:nvPr/>
          </p:nvPicPr>
          <p:blipFill>
            <a:blip r:embed="rId4" cstate="print"/>
            <a:srcRect t="26667" r="25077"/>
            <a:stretch>
              <a:fillRect/>
            </a:stretch>
          </p:blipFill>
          <p:spPr>
            <a:xfrm>
              <a:off x="3491880" y="476672"/>
              <a:ext cx="2160000" cy="162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7" name="그림 6" descr="콩34.jpg"/>
            <p:cNvPicPr>
              <a:picLocks noChangeAspect="1"/>
            </p:cNvPicPr>
            <p:nvPr/>
          </p:nvPicPr>
          <p:blipFill>
            <a:blip r:embed="rId5" cstate="print"/>
            <a:srcRect l="42731" t="20410" r="18422" b="6696"/>
            <a:stretch>
              <a:fillRect/>
            </a:stretch>
          </p:blipFill>
          <p:spPr>
            <a:xfrm>
              <a:off x="3501405" y="510545"/>
              <a:ext cx="619200" cy="1548000"/>
            </a:xfrm>
            <a:prstGeom prst="ellipse">
              <a:avLst/>
            </a:prstGeom>
            <a:ln>
              <a:noFill/>
            </a:ln>
            <a:effectLst>
              <a:softEdge rad="127000"/>
            </a:effectLst>
          </p:spPr>
        </p:pic>
      </p:grpSp>
      <p:grpSp>
        <p:nvGrpSpPr>
          <p:cNvPr id="5" name="그룹 21"/>
          <p:cNvGrpSpPr/>
          <p:nvPr/>
        </p:nvGrpSpPr>
        <p:grpSpPr>
          <a:xfrm>
            <a:off x="2437643" y="2330968"/>
            <a:ext cx="2217957" cy="1620000"/>
            <a:chOff x="913642" y="2330968"/>
            <a:chExt cx="2217957" cy="1620000"/>
          </a:xfrm>
        </p:grpSpPr>
        <p:pic>
          <p:nvPicPr>
            <p:cNvPr id="9" name="그림 8" descr="개.jpg"/>
            <p:cNvPicPr preferRelativeResize="0"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1599" y="2330968"/>
              <a:ext cx="2160000" cy="162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0" name="그림 9" descr="누에2.JPG"/>
            <p:cNvPicPr>
              <a:picLocks noChangeAspect="1"/>
            </p:cNvPicPr>
            <p:nvPr/>
          </p:nvPicPr>
          <p:blipFill>
            <a:blip r:embed="rId7" cstate="print"/>
            <a:srcRect l="39803" t="24800" r="35752" b="14424"/>
            <a:stretch>
              <a:fillRect/>
            </a:stretch>
          </p:blipFill>
          <p:spPr>
            <a:xfrm>
              <a:off x="913642" y="2636912"/>
              <a:ext cx="922054" cy="1296144"/>
            </a:xfrm>
            <a:prstGeom prst="rect">
              <a:avLst/>
            </a:prstGeom>
            <a:effectLst>
              <a:softEdge rad="127000"/>
            </a:effectLst>
          </p:spPr>
        </p:pic>
      </p:grpSp>
      <p:pic>
        <p:nvPicPr>
          <p:cNvPr id="11" name="그림 10" descr="개.jpg"/>
          <p:cNvPicPr preferRelativeResize="0">
            <a:picLocks/>
          </p:cNvPicPr>
          <p:nvPr/>
        </p:nvPicPr>
        <p:blipFill>
          <a:blip r:embed="rId8" cstate="print"/>
          <a:srcRect l="29101" t="25393"/>
          <a:stretch>
            <a:fillRect/>
          </a:stretch>
        </p:blipFill>
        <p:spPr>
          <a:xfrm>
            <a:off x="2495599" y="4185264"/>
            <a:ext cx="2160000" cy="16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그림 11" descr="개.jpg"/>
          <p:cNvPicPr preferRelativeResize="0">
            <a:picLocks/>
          </p:cNvPicPr>
          <p:nvPr/>
        </p:nvPicPr>
        <p:blipFill>
          <a:blip r:embed="rId9" cstate="print"/>
          <a:srcRect r="1418"/>
          <a:stretch>
            <a:fillRect/>
          </a:stretch>
        </p:blipFill>
        <p:spPr>
          <a:xfrm>
            <a:off x="5015880" y="2330968"/>
            <a:ext cx="2160000" cy="16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3" name="직선 연결선 12"/>
          <p:cNvCxnSpPr/>
          <p:nvPr/>
        </p:nvCxnSpPr>
        <p:spPr>
          <a:xfrm flipH="1">
            <a:off x="2063552" y="188640"/>
            <a:ext cx="7704856" cy="568863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 descr="개.jpg"/>
          <p:cNvPicPr preferRelativeResize="0"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95599" y="476672"/>
            <a:ext cx="2160000" cy="16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그림 14" descr="그림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18952" y="332656"/>
            <a:ext cx="2859982" cy="6300000"/>
          </a:xfrm>
          <a:prstGeom prst="rect">
            <a:avLst/>
          </a:prstGeom>
        </p:spPr>
      </p:pic>
      <p:pic>
        <p:nvPicPr>
          <p:cNvPr id="16" name="그림 15" descr="그림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122394" y="332656"/>
            <a:ext cx="2383317" cy="6299232"/>
          </a:xfrm>
          <a:prstGeom prst="rect">
            <a:avLst/>
          </a:prstGeom>
        </p:spPr>
      </p:pic>
      <p:pic>
        <p:nvPicPr>
          <p:cNvPr id="17" name="그림 16" descr="그림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64157" y="332662"/>
            <a:ext cx="2521144" cy="6299988"/>
          </a:xfrm>
          <a:prstGeom prst="rect">
            <a:avLst/>
          </a:prstGeom>
        </p:spPr>
      </p:pic>
      <p:pic>
        <p:nvPicPr>
          <p:cNvPr id="18" name="그림 17" descr="구조조정 효과...장기적 생산기반 휘청-농민160217 4-4.jpg"/>
          <p:cNvPicPr>
            <a:picLocks noChangeAspect="1"/>
          </p:cNvPicPr>
          <p:nvPr/>
        </p:nvPicPr>
        <p:blipFill>
          <a:blip r:embed="rId14" cstate="print"/>
          <a:srcRect r="3355"/>
          <a:stretch>
            <a:fillRect/>
          </a:stretch>
        </p:blipFill>
        <p:spPr>
          <a:xfrm>
            <a:off x="7104112" y="404664"/>
            <a:ext cx="3168352" cy="5472608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perspectiveFront"/>
            <a:lightRig rig="threePt" dir="t"/>
          </a:scene3d>
          <a:sp3d extrusionH="146050" contourW="6350">
            <a:bevelT w="38100"/>
            <a:extrusionClr>
              <a:schemeClr val="tx1">
                <a:lumMod val="85000"/>
                <a:lumOff val="15000"/>
              </a:schemeClr>
            </a:extrusionClr>
          </a:sp3d>
        </p:spPr>
      </p:pic>
      <p:sp>
        <p:nvSpPr>
          <p:cNvPr id="19" name="슬라이드 번호 개체 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4</a:t>
            </a:fld>
            <a:endParaRPr lang="ko-KR" altLang="en-US"/>
          </a:p>
        </p:txBody>
      </p:sp>
      <p:sp>
        <p:nvSpPr>
          <p:cNvPr id="22" name="슬라이드 번호 개체 틀 1"/>
          <p:cNvSpPr txBox="1">
            <a:spLocks/>
          </p:cNvSpPr>
          <p:nvPr/>
        </p:nvSpPr>
        <p:spPr>
          <a:xfrm>
            <a:off x="9865567" y="6492876"/>
            <a:ext cx="815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F436DE-083E-4F4F-BBEE-EDB2FDC43E1D}" type="slidenum">
              <a:rPr lang="ko-KR" altLang="en-US"/>
              <a:pPr/>
              <a:t>4</a:t>
            </a:fld>
            <a:endParaRPr lang="ko-KR" altLang="en-US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04" y="836712"/>
            <a:ext cx="3910068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extrusionH="292100" contourW="12700" prstMaterial="powder">
            <a:bevelT w="165100" h="50800" prst="coolSlant"/>
            <a:extrusionClr>
              <a:schemeClr val="tx1">
                <a:lumMod val="50000"/>
                <a:lumOff val="50000"/>
              </a:schemeClr>
            </a:extrusionClr>
            <a:contourClr>
              <a:srgbClr val="C0C0C0"/>
            </a:contourClr>
          </a:sp3d>
        </p:spPr>
      </p:pic>
      <p:cxnSp>
        <p:nvCxnSpPr>
          <p:cNvPr id="24" name="직선 연결선 23"/>
          <p:cNvCxnSpPr/>
          <p:nvPr/>
        </p:nvCxnSpPr>
        <p:spPr>
          <a:xfrm>
            <a:off x="7060268" y="1628800"/>
            <a:ext cx="2780149" cy="2160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자유형 25"/>
          <p:cNvSpPr/>
          <p:nvPr/>
        </p:nvSpPr>
        <p:spPr>
          <a:xfrm>
            <a:off x="6271975" y="1630150"/>
            <a:ext cx="3557352" cy="3621229"/>
          </a:xfrm>
          <a:custGeom>
            <a:avLst/>
            <a:gdLst>
              <a:gd name="connsiteX0" fmla="*/ 1376413 w 2261937"/>
              <a:gd name="connsiteY0" fmla="*/ 0 h 2810577"/>
              <a:gd name="connsiteX1" fmla="*/ 2261937 w 2261937"/>
              <a:gd name="connsiteY1" fmla="*/ 0 h 2810577"/>
              <a:gd name="connsiteX2" fmla="*/ 192506 w 2261937"/>
              <a:gd name="connsiteY2" fmla="*/ 2810577 h 2810577"/>
              <a:gd name="connsiteX3" fmla="*/ 0 w 2261937"/>
              <a:gd name="connsiteY3" fmla="*/ 510139 h 2810577"/>
              <a:gd name="connsiteX4" fmla="*/ 1376413 w 2261937"/>
              <a:gd name="connsiteY4" fmla="*/ 0 h 2810577"/>
              <a:gd name="connsiteX0" fmla="*/ 1376413 w 2234833"/>
              <a:gd name="connsiteY0" fmla="*/ 0 h 2810577"/>
              <a:gd name="connsiteX1" fmla="*/ 2234833 w 2234833"/>
              <a:gd name="connsiteY1" fmla="*/ 74631 h 2810577"/>
              <a:gd name="connsiteX2" fmla="*/ 192506 w 2234833"/>
              <a:gd name="connsiteY2" fmla="*/ 2810577 h 2810577"/>
              <a:gd name="connsiteX3" fmla="*/ 0 w 2234833"/>
              <a:gd name="connsiteY3" fmla="*/ 510139 h 2810577"/>
              <a:gd name="connsiteX4" fmla="*/ 1376413 w 2234833"/>
              <a:gd name="connsiteY4" fmla="*/ 0 h 2810577"/>
              <a:gd name="connsiteX0" fmla="*/ 1376413 w 2225798"/>
              <a:gd name="connsiteY0" fmla="*/ 0 h 2810577"/>
              <a:gd name="connsiteX1" fmla="*/ 2225798 w 2225798"/>
              <a:gd name="connsiteY1" fmla="*/ 111946 h 2810577"/>
              <a:gd name="connsiteX2" fmla="*/ 192506 w 2225798"/>
              <a:gd name="connsiteY2" fmla="*/ 2810577 h 2810577"/>
              <a:gd name="connsiteX3" fmla="*/ 0 w 2225798"/>
              <a:gd name="connsiteY3" fmla="*/ 510139 h 2810577"/>
              <a:gd name="connsiteX4" fmla="*/ 1376413 w 2225798"/>
              <a:gd name="connsiteY4" fmla="*/ 0 h 2810577"/>
              <a:gd name="connsiteX0" fmla="*/ 1376413 w 2225798"/>
              <a:gd name="connsiteY0" fmla="*/ 0 h 2773262"/>
              <a:gd name="connsiteX1" fmla="*/ 2225798 w 2225798"/>
              <a:gd name="connsiteY1" fmla="*/ 111946 h 2773262"/>
              <a:gd name="connsiteX2" fmla="*/ 192506 w 2225798"/>
              <a:gd name="connsiteY2" fmla="*/ 2773262 h 2773262"/>
              <a:gd name="connsiteX3" fmla="*/ 0 w 2225798"/>
              <a:gd name="connsiteY3" fmla="*/ 510139 h 2773262"/>
              <a:gd name="connsiteX4" fmla="*/ 1376413 w 2225798"/>
              <a:gd name="connsiteY4" fmla="*/ 0 h 2773262"/>
              <a:gd name="connsiteX0" fmla="*/ 1511930 w 2361315"/>
              <a:gd name="connsiteY0" fmla="*/ 0 h 2773262"/>
              <a:gd name="connsiteX1" fmla="*/ 2361315 w 2361315"/>
              <a:gd name="connsiteY1" fmla="*/ 111946 h 2773262"/>
              <a:gd name="connsiteX2" fmla="*/ 328023 w 2361315"/>
              <a:gd name="connsiteY2" fmla="*/ 2773262 h 2773262"/>
              <a:gd name="connsiteX3" fmla="*/ 0 w 2361315"/>
              <a:gd name="connsiteY3" fmla="*/ 575441 h 2773262"/>
              <a:gd name="connsiteX4" fmla="*/ 1511930 w 2361315"/>
              <a:gd name="connsiteY4" fmla="*/ 0 h 2773262"/>
              <a:gd name="connsiteX0" fmla="*/ 1511930 w 2361315"/>
              <a:gd name="connsiteY0" fmla="*/ 0 h 2773262"/>
              <a:gd name="connsiteX1" fmla="*/ 2361315 w 2361315"/>
              <a:gd name="connsiteY1" fmla="*/ 111946 h 2773262"/>
              <a:gd name="connsiteX2" fmla="*/ 264781 w 2361315"/>
              <a:gd name="connsiteY2" fmla="*/ 2773262 h 2773262"/>
              <a:gd name="connsiteX3" fmla="*/ 0 w 2361315"/>
              <a:gd name="connsiteY3" fmla="*/ 575441 h 2773262"/>
              <a:gd name="connsiteX4" fmla="*/ 1511930 w 2361315"/>
              <a:gd name="connsiteY4" fmla="*/ 0 h 2773262"/>
              <a:gd name="connsiteX0" fmla="*/ 1511930 w 2361315"/>
              <a:gd name="connsiteY0" fmla="*/ 0 h 2745276"/>
              <a:gd name="connsiteX1" fmla="*/ 2361315 w 2361315"/>
              <a:gd name="connsiteY1" fmla="*/ 111946 h 2745276"/>
              <a:gd name="connsiteX2" fmla="*/ 328022 w 2361315"/>
              <a:gd name="connsiteY2" fmla="*/ 2745276 h 2745276"/>
              <a:gd name="connsiteX3" fmla="*/ 0 w 2361315"/>
              <a:gd name="connsiteY3" fmla="*/ 575441 h 2745276"/>
              <a:gd name="connsiteX4" fmla="*/ 1511930 w 2361315"/>
              <a:gd name="connsiteY4" fmla="*/ 0 h 2745276"/>
              <a:gd name="connsiteX0" fmla="*/ 1429439 w 2278824"/>
              <a:gd name="connsiteY0" fmla="*/ 0 h 2745276"/>
              <a:gd name="connsiteX1" fmla="*/ 2278824 w 2278824"/>
              <a:gd name="connsiteY1" fmla="*/ 111946 h 2745276"/>
              <a:gd name="connsiteX2" fmla="*/ 245531 w 2278824"/>
              <a:gd name="connsiteY2" fmla="*/ 2745276 h 2745276"/>
              <a:gd name="connsiteX3" fmla="*/ 0 w 2278824"/>
              <a:gd name="connsiteY3" fmla="*/ 682843 h 2745276"/>
              <a:gd name="connsiteX4" fmla="*/ 1429439 w 2278824"/>
              <a:gd name="connsiteY4" fmla="*/ 0 h 2745276"/>
              <a:gd name="connsiteX0" fmla="*/ 1429439 w 2278824"/>
              <a:gd name="connsiteY0" fmla="*/ 0 h 2861629"/>
              <a:gd name="connsiteX1" fmla="*/ 2278824 w 2278824"/>
              <a:gd name="connsiteY1" fmla="*/ 111946 h 2861629"/>
              <a:gd name="connsiteX2" fmla="*/ 383015 w 2278824"/>
              <a:gd name="connsiteY2" fmla="*/ 2861629 h 2861629"/>
              <a:gd name="connsiteX3" fmla="*/ 0 w 2278824"/>
              <a:gd name="connsiteY3" fmla="*/ 682843 h 2861629"/>
              <a:gd name="connsiteX4" fmla="*/ 1429439 w 2278824"/>
              <a:gd name="connsiteY4" fmla="*/ 0 h 2861629"/>
              <a:gd name="connsiteX0" fmla="*/ 1429439 w 2278824"/>
              <a:gd name="connsiteY0" fmla="*/ 0 h 2861629"/>
              <a:gd name="connsiteX1" fmla="*/ 2278824 w 2278824"/>
              <a:gd name="connsiteY1" fmla="*/ 111946 h 2861629"/>
              <a:gd name="connsiteX2" fmla="*/ 383015 w 2278824"/>
              <a:gd name="connsiteY2" fmla="*/ 2861629 h 2861629"/>
              <a:gd name="connsiteX3" fmla="*/ 555343 w 2278824"/>
              <a:gd name="connsiteY3" fmla="*/ 2764990 h 2861629"/>
              <a:gd name="connsiteX4" fmla="*/ 0 w 2278824"/>
              <a:gd name="connsiteY4" fmla="*/ 682843 h 2861629"/>
              <a:gd name="connsiteX5" fmla="*/ 1429439 w 2278824"/>
              <a:gd name="connsiteY5" fmla="*/ 0 h 2861629"/>
              <a:gd name="connsiteX0" fmla="*/ 1046602 w 1895987"/>
              <a:gd name="connsiteY0" fmla="*/ 0 h 2861629"/>
              <a:gd name="connsiteX1" fmla="*/ 1895987 w 1895987"/>
              <a:gd name="connsiteY1" fmla="*/ 111946 h 2861629"/>
              <a:gd name="connsiteX2" fmla="*/ 178 w 1895987"/>
              <a:gd name="connsiteY2" fmla="*/ 2861629 h 2861629"/>
              <a:gd name="connsiteX3" fmla="*/ 172506 w 1895987"/>
              <a:gd name="connsiteY3" fmla="*/ 2764990 h 2861629"/>
              <a:gd name="connsiteX4" fmla="*/ 121273 w 1895987"/>
              <a:gd name="connsiteY4" fmla="*/ 620192 h 2861629"/>
              <a:gd name="connsiteX5" fmla="*/ 1046602 w 1895987"/>
              <a:gd name="connsiteY5" fmla="*/ 0 h 2861629"/>
              <a:gd name="connsiteX0" fmla="*/ 1046602 w 1782285"/>
              <a:gd name="connsiteY0" fmla="*/ 0 h 2861629"/>
              <a:gd name="connsiteX1" fmla="*/ 1782285 w 1782285"/>
              <a:gd name="connsiteY1" fmla="*/ 58804 h 2861629"/>
              <a:gd name="connsiteX2" fmla="*/ 178 w 1782285"/>
              <a:gd name="connsiteY2" fmla="*/ 2861629 h 2861629"/>
              <a:gd name="connsiteX3" fmla="*/ 172506 w 1782285"/>
              <a:gd name="connsiteY3" fmla="*/ 2764990 h 2861629"/>
              <a:gd name="connsiteX4" fmla="*/ 121273 w 1782285"/>
              <a:gd name="connsiteY4" fmla="*/ 620192 h 2861629"/>
              <a:gd name="connsiteX5" fmla="*/ 1046602 w 1782285"/>
              <a:gd name="connsiteY5" fmla="*/ 0 h 2861629"/>
              <a:gd name="connsiteX0" fmla="*/ 925329 w 1661012"/>
              <a:gd name="connsiteY0" fmla="*/ 0 h 2767276"/>
              <a:gd name="connsiteX1" fmla="*/ 1661012 w 1661012"/>
              <a:gd name="connsiteY1" fmla="*/ 58804 h 2767276"/>
              <a:gd name="connsiteX2" fmla="*/ 27592 w 1661012"/>
              <a:gd name="connsiteY2" fmla="*/ 2649061 h 2767276"/>
              <a:gd name="connsiteX3" fmla="*/ 51233 w 1661012"/>
              <a:gd name="connsiteY3" fmla="*/ 2764990 h 2767276"/>
              <a:gd name="connsiteX4" fmla="*/ 0 w 1661012"/>
              <a:gd name="connsiteY4" fmla="*/ 620192 h 2767276"/>
              <a:gd name="connsiteX5" fmla="*/ 925329 w 1661012"/>
              <a:gd name="connsiteY5" fmla="*/ 0 h 2767276"/>
              <a:gd name="connsiteX0" fmla="*/ 925329 w 1661012"/>
              <a:gd name="connsiteY0" fmla="*/ 0 h 2664474"/>
              <a:gd name="connsiteX1" fmla="*/ 1661012 w 1661012"/>
              <a:gd name="connsiteY1" fmla="*/ 58804 h 2664474"/>
              <a:gd name="connsiteX2" fmla="*/ 27592 w 1661012"/>
              <a:gd name="connsiteY2" fmla="*/ 2649061 h 2664474"/>
              <a:gd name="connsiteX3" fmla="*/ 51233 w 1661012"/>
              <a:gd name="connsiteY3" fmla="*/ 2658706 h 2664474"/>
              <a:gd name="connsiteX4" fmla="*/ 0 w 1661012"/>
              <a:gd name="connsiteY4" fmla="*/ 620192 h 2664474"/>
              <a:gd name="connsiteX5" fmla="*/ 925329 w 1661012"/>
              <a:gd name="connsiteY5" fmla="*/ 0 h 2664474"/>
              <a:gd name="connsiteX0" fmla="*/ 951568 w 1687251"/>
              <a:gd name="connsiteY0" fmla="*/ 0 h 2664474"/>
              <a:gd name="connsiteX1" fmla="*/ 1687251 w 1687251"/>
              <a:gd name="connsiteY1" fmla="*/ 58804 h 2664474"/>
              <a:gd name="connsiteX2" fmla="*/ 53831 w 1687251"/>
              <a:gd name="connsiteY2" fmla="*/ 2649061 h 2664474"/>
              <a:gd name="connsiteX3" fmla="*/ 77472 w 1687251"/>
              <a:gd name="connsiteY3" fmla="*/ 2658706 h 2664474"/>
              <a:gd name="connsiteX4" fmla="*/ 0 w 1687251"/>
              <a:gd name="connsiteY4" fmla="*/ 425338 h 2664474"/>
              <a:gd name="connsiteX5" fmla="*/ 951568 w 1687251"/>
              <a:gd name="connsiteY5" fmla="*/ 0 h 2664474"/>
              <a:gd name="connsiteX0" fmla="*/ 1030285 w 1687251"/>
              <a:gd name="connsiteY0" fmla="*/ 0 h 2646760"/>
              <a:gd name="connsiteX1" fmla="*/ 1687251 w 1687251"/>
              <a:gd name="connsiteY1" fmla="*/ 41090 h 2646760"/>
              <a:gd name="connsiteX2" fmla="*/ 53831 w 1687251"/>
              <a:gd name="connsiteY2" fmla="*/ 2631347 h 2646760"/>
              <a:gd name="connsiteX3" fmla="*/ 77472 w 1687251"/>
              <a:gd name="connsiteY3" fmla="*/ 2640992 h 2646760"/>
              <a:gd name="connsiteX4" fmla="*/ 0 w 1687251"/>
              <a:gd name="connsiteY4" fmla="*/ 407624 h 2646760"/>
              <a:gd name="connsiteX5" fmla="*/ 1030285 w 1687251"/>
              <a:gd name="connsiteY5" fmla="*/ 0 h 2646760"/>
              <a:gd name="connsiteX0" fmla="*/ 1030285 w 1643519"/>
              <a:gd name="connsiteY0" fmla="*/ 0 h 2646760"/>
              <a:gd name="connsiteX1" fmla="*/ 1643519 w 1643519"/>
              <a:gd name="connsiteY1" fmla="*/ 67661 h 2646760"/>
              <a:gd name="connsiteX2" fmla="*/ 53831 w 1643519"/>
              <a:gd name="connsiteY2" fmla="*/ 2631347 h 2646760"/>
              <a:gd name="connsiteX3" fmla="*/ 77472 w 1643519"/>
              <a:gd name="connsiteY3" fmla="*/ 2640992 h 2646760"/>
              <a:gd name="connsiteX4" fmla="*/ 0 w 1643519"/>
              <a:gd name="connsiteY4" fmla="*/ 407624 h 2646760"/>
              <a:gd name="connsiteX5" fmla="*/ 1030285 w 1643519"/>
              <a:gd name="connsiteY5" fmla="*/ 0 h 2646760"/>
              <a:gd name="connsiteX0" fmla="*/ 1030285 w 1643519"/>
              <a:gd name="connsiteY0" fmla="*/ 0 h 2646760"/>
              <a:gd name="connsiteX1" fmla="*/ 1643519 w 1643519"/>
              <a:gd name="connsiteY1" fmla="*/ 67661 h 2646760"/>
              <a:gd name="connsiteX2" fmla="*/ 53831 w 1643519"/>
              <a:gd name="connsiteY2" fmla="*/ 2631347 h 2646760"/>
              <a:gd name="connsiteX3" fmla="*/ 24994 w 1643519"/>
              <a:gd name="connsiteY3" fmla="*/ 2640992 h 2646760"/>
              <a:gd name="connsiteX4" fmla="*/ 0 w 1643519"/>
              <a:gd name="connsiteY4" fmla="*/ 407624 h 2646760"/>
              <a:gd name="connsiteX5" fmla="*/ 1030285 w 1643519"/>
              <a:gd name="connsiteY5" fmla="*/ 0 h 2646760"/>
              <a:gd name="connsiteX0" fmla="*/ 1082763 w 1695997"/>
              <a:gd name="connsiteY0" fmla="*/ 0 h 2646760"/>
              <a:gd name="connsiteX1" fmla="*/ 1695997 w 1695997"/>
              <a:gd name="connsiteY1" fmla="*/ 67661 h 2646760"/>
              <a:gd name="connsiteX2" fmla="*/ 106309 w 1695997"/>
              <a:gd name="connsiteY2" fmla="*/ 2631347 h 2646760"/>
              <a:gd name="connsiteX3" fmla="*/ 77472 w 1695997"/>
              <a:gd name="connsiteY3" fmla="*/ 2640992 h 2646760"/>
              <a:gd name="connsiteX4" fmla="*/ 0 w 1695997"/>
              <a:gd name="connsiteY4" fmla="*/ 407624 h 2646760"/>
              <a:gd name="connsiteX5" fmla="*/ 1082763 w 1695997"/>
              <a:gd name="connsiteY5" fmla="*/ 0 h 2646760"/>
              <a:gd name="connsiteX0" fmla="*/ 1082763 w 1695997"/>
              <a:gd name="connsiteY0" fmla="*/ 0 h 2631347"/>
              <a:gd name="connsiteX1" fmla="*/ 1695997 w 1695997"/>
              <a:gd name="connsiteY1" fmla="*/ 67661 h 2631347"/>
              <a:gd name="connsiteX2" fmla="*/ 106309 w 1695997"/>
              <a:gd name="connsiteY2" fmla="*/ 2631347 h 2631347"/>
              <a:gd name="connsiteX3" fmla="*/ 68725 w 1695997"/>
              <a:gd name="connsiteY3" fmla="*/ 2605564 h 2631347"/>
              <a:gd name="connsiteX4" fmla="*/ 0 w 1695997"/>
              <a:gd name="connsiteY4" fmla="*/ 407624 h 2631347"/>
              <a:gd name="connsiteX5" fmla="*/ 1082763 w 1695997"/>
              <a:gd name="connsiteY5" fmla="*/ 0 h 2631347"/>
              <a:gd name="connsiteX0" fmla="*/ 706671 w 1695997"/>
              <a:gd name="connsiteY0" fmla="*/ 0 h 3375334"/>
              <a:gd name="connsiteX1" fmla="*/ 1695997 w 1695997"/>
              <a:gd name="connsiteY1" fmla="*/ 811648 h 3375334"/>
              <a:gd name="connsiteX2" fmla="*/ 106309 w 1695997"/>
              <a:gd name="connsiteY2" fmla="*/ 3375334 h 3375334"/>
              <a:gd name="connsiteX3" fmla="*/ 68725 w 1695997"/>
              <a:gd name="connsiteY3" fmla="*/ 3349551 h 3375334"/>
              <a:gd name="connsiteX4" fmla="*/ 0 w 1695997"/>
              <a:gd name="connsiteY4" fmla="*/ 1151611 h 3375334"/>
              <a:gd name="connsiteX5" fmla="*/ 706671 w 1695997"/>
              <a:gd name="connsiteY5" fmla="*/ 0 h 3375334"/>
              <a:gd name="connsiteX0" fmla="*/ 706671 w 3217855"/>
              <a:gd name="connsiteY0" fmla="*/ 0 h 3375334"/>
              <a:gd name="connsiteX1" fmla="*/ 3217855 w 3217855"/>
              <a:gd name="connsiteY1" fmla="*/ 209373 h 3375334"/>
              <a:gd name="connsiteX2" fmla="*/ 106309 w 3217855"/>
              <a:gd name="connsiteY2" fmla="*/ 3375334 h 3375334"/>
              <a:gd name="connsiteX3" fmla="*/ 68725 w 3217855"/>
              <a:gd name="connsiteY3" fmla="*/ 3349551 h 3375334"/>
              <a:gd name="connsiteX4" fmla="*/ 0 w 3217855"/>
              <a:gd name="connsiteY4" fmla="*/ 1151611 h 3375334"/>
              <a:gd name="connsiteX5" fmla="*/ 706671 w 3217855"/>
              <a:gd name="connsiteY5" fmla="*/ 0 h 3375334"/>
              <a:gd name="connsiteX0" fmla="*/ 706671 w 3217855"/>
              <a:gd name="connsiteY0" fmla="*/ 0 h 3375393"/>
              <a:gd name="connsiteX1" fmla="*/ 3217855 w 3217855"/>
              <a:gd name="connsiteY1" fmla="*/ 209373 h 3375393"/>
              <a:gd name="connsiteX2" fmla="*/ 106309 w 3217855"/>
              <a:gd name="connsiteY2" fmla="*/ 3375334 h 3375393"/>
              <a:gd name="connsiteX3" fmla="*/ 68725 w 3217855"/>
              <a:gd name="connsiteY3" fmla="*/ 3349551 h 3375393"/>
              <a:gd name="connsiteX4" fmla="*/ 0 w 3217855"/>
              <a:gd name="connsiteY4" fmla="*/ 1151611 h 3375393"/>
              <a:gd name="connsiteX5" fmla="*/ 706671 w 3217855"/>
              <a:gd name="connsiteY5" fmla="*/ 0 h 3375393"/>
              <a:gd name="connsiteX0" fmla="*/ 706671 w 3217855"/>
              <a:gd name="connsiteY0" fmla="*/ 0 h 3349551"/>
              <a:gd name="connsiteX1" fmla="*/ 3217855 w 3217855"/>
              <a:gd name="connsiteY1" fmla="*/ 209373 h 3349551"/>
              <a:gd name="connsiteX2" fmla="*/ 68725 w 3217855"/>
              <a:gd name="connsiteY2" fmla="*/ 3349551 h 3349551"/>
              <a:gd name="connsiteX3" fmla="*/ 0 w 3217855"/>
              <a:gd name="connsiteY3" fmla="*/ 1151611 h 3349551"/>
              <a:gd name="connsiteX4" fmla="*/ 706671 w 3217855"/>
              <a:gd name="connsiteY4" fmla="*/ 0 h 3349551"/>
              <a:gd name="connsiteX0" fmla="*/ 706671 w 3217855"/>
              <a:gd name="connsiteY0" fmla="*/ 0 h 3349551"/>
              <a:gd name="connsiteX1" fmla="*/ 3217855 w 3217855"/>
              <a:gd name="connsiteY1" fmla="*/ 209373 h 3349551"/>
              <a:gd name="connsiteX2" fmla="*/ 68725 w 3217855"/>
              <a:gd name="connsiteY2" fmla="*/ 3349551 h 3349551"/>
              <a:gd name="connsiteX3" fmla="*/ 0 w 3217855"/>
              <a:gd name="connsiteY3" fmla="*/ 1151611 h 3349551"/>
              <a:gd name="connsiteX4" fmla="*/ 706671 w 3217855"/>
              <a:gd name="connsiteY4" fmla="*/ 0 h 3349551"/>
              <a:gd name="connsiteX0" fmla="*/ 706671 w 3217855"/>
              <a:gd name="connsiteY0" fmla="*/ 0 h 3349551"/>
              <a:gd name="connsiteX1" fmla="*/ 3217855 w 3217855"/>
              <a:gd name="connsiteY1" fmla="*/ 209373 h 3349551"/>
              <a:gd name="connsiteX2" fmla="*/ 68725 w 3217855"/>
              <a:gd name="connsiteY2" fmla="*/ 3349551 h 3349551"/>
              <a:gd name="connsiteX3" fmla="*/ 0 w 3217855"/>
              <a:gd name="connsiteY3" fmla="*/ 1151611 h 3349551"/>
              <a:gd name="connsiteX4" fmla="*/ 706671 w 3217855"/>
              <a:gd name="connsiteY4" fmla="*/ 0 h 3349551"/>
              <a:gd name="connsiteX0" fmla="*/ 706671 w 3217855"/>
              <a:gd name="connsiteY0" fmla="*/ 0 h 3349551"/>
              <a:gd name="connsiteX1" fmla="*/ 3217855 w 3217855"/>
              <a:gd name="connsiteY1" fmla="*/ 209373 h 3349551"/>
              <a:gd name="connsiteX2" fmla="*/ 68725 w 3217855"/>
              <a:gd name="connsiteY2" fmla="*/ 3349551 h 3349551"/>
              <a:gd name="connsiteX3" fmla="*/ 0 w 3217855"/>
              <a:gd name="connsiteY3" fmla="*/ 1151611 h 3349551"/>
              <a:gd name="connsiteX4" fmla="*/ 706671 w 3217855"/>
              <a:gd name="connsiteY4" fmla="*/ 0 h 3349551"/>
              <a:gd name="connsiteX0" fmla="*/ 706671 w 3217855"/>
              <a:gd name="connsiteY0" fmla="*/ 0 h 3349551"/>
              <a:gd name="connsiteX1" fmla="*/ 3217855 w 3217855"/>
              <a:gd name="connsiteY1" fmla="*/ 209373 h 3349551"/>
              <a:gd name="connsiteX2" fmla="*/ 68725 w 3217855"/>
              <a:gd name="connsiteY2" fmla="*/ 3349551 h 3349551"/>
              <a:gd name="connsiteX3" fmla="*/ 0 w 3217855"/>
              <a:gd name="connsiteY3" fmla="*/ 1151611 h 3349551"/>
              <a:gd name="connsiteX4" fmla="*/ 706671 w 3217855"/>
              <a:gd name="connsiteY4" fmla="*/ 0 h 3349551"/>
              <a:gd name="connsiteX0" fmla="*/ 706671 w 3217855"/>
              <a:gd name="connsiteY0" fmla="*/ 0 h 3349551"/>
              <a:gd name="connsiteX1" fmla="*/ 3217855 w 3217855"/>
              <a:gd name="connsiteY1" fmla="*/ 209373 h 3349551"/>
              <a:gd name="connsiteX2" fmla="*/ 68725 w 3217855"/>
              <a:gd name="connsiteY2" fmla="*/ 3349551 h 3349551"/>
              <a:gd name="connsiteX3" fmla="*/ 0 w 3217855"/>
              <a:gd name="connsiteY3" fmla="*/ 1151611 h 3349551"/>
              <a:gd name="connsiteX4" fmla="*/ 706671 w 3217855"/>
              <a:gd name="connsiteY4" fmla="*/ 0 h 3349551"/>
              <a:gd name="connsiteX0" fmla="*/ 706671 w 3217855"/>
              <a:gd name="connsiteY0" fmla="*/ 0 h 3349551"/>
              <a:gd name="connsiteX1" fmla="*/ 3217855 w 3217855"/>
              <a:gd name="connsiteY1" fmla="*/ 209373 h 3349551"/>
              <a:gd name="connsiteX2" fmla="*/ 68725 w 3217855"/>
              <a:gd name="connsiteY2" fmla="*/ 3349551 h 3349551"/>
              <a:gd name="connsiteX3" fmla="*/ 0 w 3217855"/>
              <a:gd name="connsiteY3" fmla="*/ 1151611 h 3349551"/>
              <a:gd name="connsiteX4" fmla="*/ 706671 w 3217855"/>
              <a:gd name="connsiteY4" fmla="*/ 0 h 3349551"/>
              <a:gd name="connsiteX0" fmla="*/ 706671 w 3217855"/>
              <a:gd name="connsiteY0" fmla="*/ 0 h 3349551"/>
              <a:gd name="connsiteX1" fmla="*/ 3217855 w 3217855"/>
              <a:gd name="connsiteY1" fmla="*/ 209373 h 3349551"/>
              <a:gd name="connsiteX2" fmla="*/ 68725 w 3217855"/>
              <a:gd name="connsiteY2" fmla="*/ 3349551 h 3349551"/>
              <a:gd name="connsiteX3" fmla="*/ 0 w 3217855"/>
              <a:gd name="connsiteY3" fmla="*/ 1151611 h 3349551"/>
              <a:gd name="connsiteX4" fmla="*/ 706671 w 3217855"/>
              <a:gd name="connsiteY4" fmla="*/ 0 h 3349551"/>
              <a:gd name="connsiteX0" fmla="*/ 706671 w 3217855"/>
              <a:gd name="connsiteY0" fmla="*/ 0 h 3349551"/>
              <a:gd name="connsiteX1" fmla="*/ 3217855 w 3217855"/>
              <a:gd name="connsiteY1" fmla="*/ 209373 h 3349551"/>
              <a:gd name="connsiteX2" fmla="*/ 94964 w 3217855"/>
              <a:gd name="connsiteY2" fmla="*/ 3349551 h 3349551"/>
              <a:gd name="connsiteX3" fmla="*/ 0 w 3217855"/>
              <a:gd name="connsiteY3" fmla="*/ 1151611 h 3349551"/>
              <a:gd name="connsiteX4" fmla="*/ 706671 w 3217855"/>
              <a:gd name="connsiteY4" fmla="*/ 0 h 3349551"/>
              <a:gd name="connsiteX0" fmla="*/ 706671 w 3217855"/>
              <a:gd name="connsiteY0" fmla="*/ 0 h 3349551"/>
              <a:gd name="connsiteX1" fmla="*/ 3217855 w 3217855"/>
              <a:gd name="connsiteY1" fmla="*/ 209373 h 3349551"/>
              <a:gd name="connsiteX2" fmla="*/ 94964 w 3217855"/>
              <a:gd name="connsiteY2" fmla="*/ 3349551 h 3349551"/>
              <a:gd name="connsiteX3" fmla="*/ 0 w 3217855"/>
              <a:gd name="connsiteY3" fmla="*/ 1151611 h 3349551"/>
              <a:gd name="connsiteX4" fmla="*/ 706671 w 3217855"/>
              <a:gd name="connsiteY4" fmla="*/ 0 h 3349551"/>
              <a:gd name="connsiteX0" fmla="*/ 706671 w 3217855"/>
              <a:gd name="connsiteY0" fmla="*/ 0 h 3322980"/>
              <a:gd name="connsiteX1" fmla="*/ 3217855 w 3217855"/>
              <a:gd name="connsiteY1" fmla="*/ 209373 h 3322980"/>
              <a:gd name="connsiteX2" fmla="*/ 33740 w 3217855"/>
              <a:gd name="connsiteY2" fmla="*/ 3322980 h 3322980"/>
              <a:gd name="connsiteX3" fmla="*/ 0 w 3217855"/>
              <a:gd name="connsiteY3" fmla="*/ 1151611 h 3322980"/>
              <a:gd name="connsiteX4" fmla="*/ 706671 w 3217855"/>
              <a:gd name="connsiteY4" fmla="*/ 0 h 3322980"/>
              <a:gd name="connsiteX0" fmla="*/ 706671 w 3217855"/>
              <a:gd name="connsiteY0" fmla="*/ 0 h 3322980"/>
              <a:gd name="connsiteX1" fmla="*/ 3217855 w 3217855"/>
              <a:gd name="connsiteY1" fmla="*/ 209373 h 3322980"/>
              <a:gd name="connsiteX2" fmla="*/ 33740 w 3217855"/>
              <a:gd name="connsiteY2" fmla="*/ 3322980 h 3322980"/>
              <a:gd name="connsiteX3" fmla="*/ 0 w 3217855"/>
              <a:gd name="connsiteY3" fmla="*/ 1151611 h 3322980"/>
              <a:gd name="connsiteX4" fmla="*/ 706671 w 3217855"/>
              <a:gd name="connsiteY4" fmla="*/ 0 h 3322980"/>
              <a:gd name="connsiteX0" fmla="*/ 750403 w 3261587"/>
              <a:gd name="connsiteY0" fmla="*/ 0 h 3322980"/>
              <a:gd name="connsiteX1" fmla="*/ 3261587 w 3261587"/>
              <a:gd name="connsiteY1" fmla="*/ 209373 h 3322980"/>
              <a:gd name="connsiteX2" fmla="*/ 77472 w 3261587"/>
              <a:gd name="connsiteY2" fmla="*/ 3322980 h 3322980"/>
              <a:gd name="connsiteX3" fmla="*/ 0 w 3261587"/>
              <a:gd name="connsiteY3" fmla="*/ 1142754 h 3322980"/>
              <a:gd name="connsiteX4" fmla="*/ 750403 w 3261587"/>
              <a:gd name="connsiteY4" fmla="*/ 0 h 3322980"/>
              <a:gd name="connsiteX0" fmla="*/ 753312 w 3264496"/>
              <a:gd name="connsiteY0" fmla="*/ 0 h 3322980"/>
              <a:gd name="connsiteX1" fmla="*/ 3264496 w 3264496"/>
              <a:gd name="connsiteY1" fmla="*/ 209373 h 3322980"/>
              <a:gd name="connsiteX2" fmla="*/ 80381 w 3264496"/>
              <a:gd name="connsiteY2" fmla="*/ 3322980 h 3322980"/>
              <a:gd name="connsiteX3" fmla="*/ 2909 w 3264496"/>
              <a:gd name="connsiteY3" fmla="*/ 1142754 h 3322980"/>
              <a:gd name="connsiteX4" fmla="*/ 753312 w 3264496"/>
              <a:gd name="connsiteY4" fmla="*/ 0 h 3322980"/>
              <a:gd name="connsiteX0" fmla="*/ 755347 w 3266531"/>
              <a:gd name="connsiteY0" fmla="*/ 0 h 3367265"/>
              <a:gd name="connsiteX1" fmla="*/ 3266531 w 3266531"/>
              <a:gd name="connsiteY1" fmla="*/ 209373 h 3367265"/>
              <a:gd name="connsiteX2" fmla="*/ 47430 w 3266531"/>
              <a:gd name="connsiteY2" fmla="*/ 3367265 h 3367265"/>
              <a:gd name="connsiteX3" fmla="*/ 4944 w 3266531"/>
              <a:gd name="connsiteY3" fmla="*/ 1142754 h 3367265"/>
              <a:gd name="connsiteX4" fmla="*/ 755347 w 3266531"/>
              <a:gd name="connsiteY4" fmla="*/ 0 h 3367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6531" h="3367265">
                <a:moveTo>
                  <a:pt x="755347" y="0"/>
                </a:moveTo>
                <a:lnTo>
                  <a:pt x="3266531" y="209373"/>
                </a:lnTo>
                <a:cubicBezTo>
                  <a:pt x="2722892" y="811917"/>
                  <a:pt x="470037" y="2971086"/>
                  <a:pt x="47430" y="3367265"/>
                </a:cubicBezTo>
                <a:cubicBezTo>
                  <a:pt x="21606" y="2640523"/>
                  <a:pt x="-12964" y="1896067"/>
                  <a:pt x="4944" y="1142754"/>
                </a:cubicBezTo>
                <a:lnTo>
                  <a:pt x="755347" y="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  <a:alpha val="5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Picture 7" descr="C:\Users\TG\AppData\Local\Microsoft\Windows\Temporary Internet Files\Content.IE5\V9I8NU3A\6188858861_20120424160757[1].jpg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7" b="11149"/>
          <a:stretch/>
        </p:blipFill>
        <p:spPr bwMode="auto">
          <a:xfrm>
            <a:off x="1186158" y="2971299"/>
            <a:ext cx="6585114" cy="3685635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 rot="20852665">
            <a:off x="1837950" y="3790912"/>
            <a:ext cx="4272132" cy="1499277"/>
          </a:xfrm>
          <a:prstGeom prst="rect">
            <a:avLst/>
          </a:prstGeom>
          <a:noFill/>
          <a:scene3d>
            <a:camera prst="perspectiveRelaxedModerately" fov="1200000">
              <a:rot lat="20090621" lon="0" rev="21599987"/>
            </a:camera>
            <a:lightRig rig="balanced" dir="t"/>
          </a:scene3d>
          <a:sp3d prstMaterial="clear">
            <a:extrusionClr>
              <a:schemeClr val="bg1">
                <a:lumMod val="65000"/>
              </a:schemeClr>
            </a:extrusionClr>
            <a:contourClr>
              <a:schemeClr val="bg1"/>
            </a:contourClr>
          </a:sp3d>
        </p:spPr>
        <p:txBody>
          <a:bodyPr>
            <a:noAutofit/>
            <a:sp3d extrusionH="38100" contourW="6350">
              <a:bevelT w="44450" h="31750" prst="angle"/>
              <a:bevelB w="0" h="0"/>
              <a:extrusionClr>
                <a:schemeClr val="bg1">
                  <a:lumMod val="95000"/>
                </a:schemeClr>
              </a:extrusionClr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ctr">
              <a:spcBef>
                <a:spcPct val="0"/>
              </a:spcBef>
              <a:defRPr sz="4800" b="1" spc="600">
                <a:solidFill>
                  <a:srgbClr val="0000FF"/>
                </a:solidFill>
                <a:latin typeface="휴먼옛체"/>
                <a:ea typeface="휴먼옛체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32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폐업신청면적</a:t>
            </a:r>
            <a:endParaRPr lang="en-US" altLang="ko-KR" sz="32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200" dirty="0">
                <a:solidFill>
                  <a:srgbClr val="99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1,675</a:t>
            </a:r>
            <a:r>
              <a:rPr lang="ko-KR" altLang="en-US" sz="3200" dirty="0">
                <a:solidFill>
                  <a:srgbClr val="99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㏊</a:t>
            </a:r>
            <a:r>
              <a:rPr lang="en-US" altLang="ko-KR" sz="3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(11%)</a:t>
            </a:r>
            <a:endParaRPr lang="en-US" altLang="ko-KR" sz="3200" dirty="0">
              <a:solidFill>
                <a:srgbClr val="77777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5022290" y="1268760"/>
            <a:ext cx="4458086" cy="4464496"/>
            <a:chOff x="3183476" y="2330968"/>
            <a:chExt cx="3954030" cy="3312368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476" y="2330968"/>
              <a:ext cx="3954030" cy="3312368"/>
            </a:xfrm>
            <a:prstGeom prst="rect">
              <a:avLst/>
            </a:prstGeom>
          </p:spPr>
        </p:pic>
        <p:cxnSp>
          <p:nvCxnSpPr>
            <p:cNvPr id="21" name="직선 연결선 20"/>
            <p:cNvCxnSpPr/>
            <p:nvPr/>
          </p:nvCxnSpPr>
          <p:spPr>
            <a:xfrm>
              <a:off x="3492779" y="2835684"/>
              <a:ext cx="342493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그림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91" y="1097796"/>
            <a:ext cx="2799419" cy="439755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RightFacing" fov="2100000">
              <a:rot lat="258839" lon="19845892" rev="21587405"/>
            </a:camera>
            <a:lightRig rig="soft" dir="t"/>
          </a:scene3d>
          <a:sp3d extrusionH="12700" contourW="12700" prstMaterial="powder">
            <a:bevelT w="114300" h="57150" prst="coolSlant"/>
            <a:extrusionClr>
              <a:schemeClr val="tx1">
                <a:lumMod val="50000"/>
                <a:lumOff val="50000"/>
              </a:schemeClr>
            </a:extrusionClr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3388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6" grpId="0" animBg="1"/>
      <p:bldP spid="26" grpId="1" animBg="1"/>
      <p:bldP spid="27" grpId="0" build="p"/>
      <p:bldP spid="27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개.jpg"/>
          <p:cNvPicPr preferRelativeResize="0">
            <a:picLocks/>
          </p:cNvPicPr>
          <p:nvPr/>
        </p:nvPicPr>
        <p:blipFill>
          <a:blip r:embed="rId3" cstate="print"/>
          <a:srcRect l="29101" t="25393"/>
          <a:stretch>
            <a:fillRect/>
          </a:stretch>
        </p:blipFill>
        <p:spPr>
          <a:xfrm>
            <a:off x="7536160" y="476672"/>
            <a:ext cx="2160000" cy="16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그림 2" descr="개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95599" y="476672"/>
            <a:ext cx="2160000" cy="16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그림 12" descr="개.jpg"/>
          <p:cNvPicPr preferRelativeResize="0">
            <a:picLocks/>
          </p:cNvPicPr>
          <p:nvPr/>
        </p:nvPicPr>
        <p:blipFill>
          <a:blip r:embed="rId5" cstate="print"/>
          <a:srcRect r="26063"/>
          <a:stretch>
            <a:fillRect/>
          </a:stretch>
        </p:blipFill>
        <p:spPr>
          <a:xfrm>
            <a:off x="2495599" y="4185264"/>
            <a:ext cx="2160000" cy="16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그림 13" descr="개.jpg"/>
          <p:cNvPicPr preferRelativeResize="0">
            <a:picLocks/>
          </p:cNvPicPr>
          <p:nvPr/>
        </p:nvPicPr>
        <p:blipFill>
          <a:blip r:embed="rId6" cstate="print"/>
          <a:srcRect r="1418"/>
          <a:stretch>
            <a:fillRect/>
          </a:stretch>
        </p:blipFill>
        <p:spPr>
          <a:xfrm>
            <a:off x="5015880" y="2330968"/>
            <a:ext cx="2160000" cy="16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2" name="그룹 21"/>
          <p:cNvGrpSpPr/>
          <p:nvPr/>
        </p:nvGrpSpPr>
        <p:grpSpPr>
          <a:xfrm>
            <a:off x="5015880" y="476672"/>
            <a:ext cx="2160000" cy="1620000"/>
            <a:chOff x="3491880" y="476672"/>
            <a:chExt cx="2160000" cy="1620000"/>
          </a:xfrm>
        </p:grpSpPr>
        <p:pic>
          <p:nvPicPr>
            <p:cNvPr id="10" name="그림 9" descr="개.jpg"/>
            <p:cNvPicPr preferRelativeResize="0">
              <a:picLocks/>
            </p:cNvPicPr>
            <p:nvPr/>
          </p:nvPicPr>
          <p:blipFill>
            <a:blip r:embed="rId7" cstate="print"/>
            <a:srcRect t="26667" r="25077"/>
            <a:stretch>
              <a:fillRect/>
            </a:stretch>
          </p:blipFill>
          <p:spPr>
            <a:xfrm>
              <a:off x="3491880" y="476672"/>
              <a:ext cx="2160000" cy="162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8" name="그림 17" descr="콩34.jpg"/>
            <p:cNvPicPr>
              <a:picLocks noChangeAspect="1"/>
            </p:cNvPicPr>
            <p:nvPr/>
          </p:nvPicPr>
          <p:blipFill>
            <a:blip r:embed="rId8" cstate="print"/>
            <a:srcRect l="42731" t="20410" r="18422" b="6696"/>
            <a:stretch>
              <a:fillRect/>
            </a:stretch>
          </p:blipFill>
          <p:spPr>
            <a:xfrm>
              <a:off x="3501405" y="510545"/>
              <a:ext cx="619200" cy="1548000"/>
            </a:xfrm>
            <a:prstGeom prst="ellipse">
              <a:avLst/>
            </a:prstGeom>
            <a:ln>
              <a:noFill/>
            </a:ln>
            <a:effectLst>
              <a:softEdge rad="127000"/>
            </a:effectLst>
          </p:spPr>
        </p:pic>
      </p:grpSp>
      <p:pic>
        <p:nvPicPr>
          <p:cNvPr id="16" name="그림 15" descr="개.jpg"/>
          <p:cNvPicPr>
            <a:picLocks noChangeAspect="1"/>
          </p:cNvPicPr>
          <p:nvPr/>
        </p:nvPicPr>
        <p:blipFill>
          <a:blip r:embed="rId9" cstate="print"/>
          <a:srcRect r="2264" b="2200"/>
          <a:stretch>
            <a:fillRect/>
          </a:stretch>
        </p:blipFill>
        <p:spPr>
          <a:xfrm>
            <a:off x="4439816" y="404664"/>
            <a:ext cx="3243504" cy="3168352"/>
          </a:xfrm>
          <a:prstGeom prst="rect">
            <a:avLst/>
          </a:prstGeom>
          <a:ln>
            <a:solidFill>
              <a:srgbClr val="9900FF"/>
            </a:solidFill>
          </a:ln>
          <a:scene3d>
            <a:camera prst="isometricOffAxis1Top">
              <a:rot lat="18484872" lon="19168637" rev="2518433"/>
            </a:camera>
            <a:lightRig rig="threePt" dir="t"/>
          </a:scene3d>
          <a:sp3d extrusionH="107950">
            <a:bevelT w="158750"/>
            <a:bevelB w="57150"/>
            <a:extrusionClr>
              <a:srgbClr val="66FF66"/>
            </a:extrusionClr>
          </a:sp3d>
        </p:spPr>
      </p:pic>
      <p:grpSp>
        <p:nvGrpSpPr>
          <p:cNvPr id="4" name="그룹 21"/>
          <p:cNvGrpSpPr/>
          <p:nvPr/>
        </p:nvGrpSpPr>
        <p:grpSpPr>
          <a:xfrm>
            <a:off x="2437643" y="2330968"/>
            <a:ext cx="2217957" cy="1620000"/>
            <a:chOff x="913642" y="2330968"/>
            <a:chExt cx="2217957" cy="1620000"/>
          </a:xfrm>
        </p:grpSpPr>
        <p:pic>
          <p:nvPicPr>
            <p:cNvPr id="11" name="그림 10" descr="개.jpg"/>
            <p:cNvPicPr preferRelativeResize="0">
              <a:picLocks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599" y="2330968"/>
              <a:ext cx="2160000" cy="162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21" name="그림 20" descr="누에2.JPG"/>
            <p:cNvPicPr>
              <a:picLocks noChangeAspect="1"/>
            </p:cNvPicPr>
            <p:nvPr/>
          </p:nvPicPr>
          <p:blipFill>
            <a:blip r:embed="rId11" cstate="print"/>
            <a:srcRect l="39803" t="24800" r="35752" b="14424"/>
            <a:stretch>
              <a:fillRect/>
            </a:stretch>
          </p:blipFill>
          <p:spPr>
            <a:xfrm>
              <a:off x="913642" y="2636912"/>
              <a:ext cx="922054" cy="1296144"/>
            </a:xfrm>
            <a:prstGeom prst="rect">
              <a:avLst/>
            </a:prstGeom>
            <a:effectLst>
              <a:softEdge rad="127000"/>
            </a:effectLst>
          </p:spPr>
        </p:pic>
      </p:grpSp>
      <p:cxnSp>
        <p:nvCxnSpPr>
          <p:cNvPr id="19" name="직선 연결선 18"/>
          <p:cNvCxnSpPr/>
          <p:nvPr/>
        </p:nvCxnSpPr>
        <p:spPr>
          <a:xfrm flipH="1">
            <a:off x="2351584" y="44624"/>
            <a:ext cx="7200800" cy="576064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 descr="택배차량.jpg"/>
          <p:cNvPicPr preferRelativeResize="0"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847528" y="3393352"/>
            <a:ext cx="4176464" cy="320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933FF"/>
            </a:solidFill>
            <a:miter lim="800000"/>
          </a:ln>
          <a:effectLst/>
          <a:scene3d>
            <a:camera prst="perspectiveContrastingRightFacing">
              <a:rot lat="177812" lon="20436146" rev="154040"/>
            </a:camera>
            <a:lightRig rig="threePt" dir="t">
              <a:rot lat="0" lon="0" rev="2700000"/>
            </a:lightRig>
          </a:scene3d>
          <a:sp3d contourW="6350">
            <a:bevelT w="152400" h="190500"/>
            <a:contourClr>
              <a:srgbClr val="C0C0C0"/>
            </a:contourClr>
          </a:sp3d>
        </p:spPr>
      </p:pic>
      <p:pic>
        <p:nvPicPr>
          <p:cNvPr id="23" name="그림 22" descr="화옹지구유리온실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097610" y="476673"/>
            <a:ext cx="5238750" cy="2600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933FF"/>
            </a:solidFill>
            <a:miter lim="800000"/>
          </a:ln>
          <a:effectLst/>
          <a:scene3d>
            <a:camera prst="isometricOffAxis2Left">
              <a:rot lat="478163" lon="1862934" rev="42106"/>
            </a:camera>
            <a:lightRig rig="threePt" dir="t">
              <a:rot lat="0" lon="0" rev="2700000"/>
            </a:lightRig>
          </a:scene3d>
          <a:sp3d contourW="6350">
            <a:bevelT w="152400" h="190500"/>
            <a:contourClr>
              <a:srgbClr val="C0C0C0"/>
            </a:contourClr>
          </a:sp3d>
        </p:spPr>
      </p:pic>
      <p:cxnSp>
        <p:nvCxnSpPr>
          <p:cNvPr id="24" name="직선 화살표 연결선 23"/>
          <p:cNvCxnSpPr/>
          <p:nvPr/>
        </p:nvCxnSpPr>
        <p:spPr>
          <a:xfrm flipH="1">
            <a:off x="5681786" y="692696"/>
            <a:ext cx="3240360" cy="1800200"/>
          </a:xfrm>
          <a:prstGeom prst="straightConnector1">
            <a:avLst/>
          </a:prstGeom>
          <a:ln w="1206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25"/>
          <p:cNvGrpSpPr/>
          <p:nvPr/>
        </p:nvGrpSpPr>
        <p:grpSpPr>
          <a:xfrm>
            <a:off x="6528048" y="3429001"/>
            <a:ext cx="3456384" cy="3239640"/>
            <a:chOff x="5004048" y="3429001"/>
            <a:chExt cx="3456384" cy="3239640"/>
          </a:xfrm>
        </p:grpSpPr>
        <p:pic>
          <p:nvPicPr>
            <p:cNvPr id="15" name="그림 14" descr="개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04048" y="3429001"/>
              <a:ext cx="3456384" cy="323964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22" name="직사각형 21"/>
            <p:cNvSpPr/>
            <p:nvPr/>
          </p:nvSpPr>
          <p:spPr>
            <a:xfrm>
              <a:off x="6136720" y="4499392"/>
              <a:ext cx="1152128" cy="108012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592" y="4407682"/>
            <a:ext cx="944771" cy="1171830"/>
          </a:xfrm>
          <a:prstGeom prst="rect">
            <a:avLst/>
          </a:prstGeom>
        </p:spPr>
      </p:pic>
      <p:sp>
        <p:nvSpPr>
          <p:cNvPr id="26" name="슬라이드 번호 개체 틀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5</a:t>
            </a:fld>
            <a:endParaRPr lang="ko-KR" altLang="en-US"/>
          </a:p>
        </p:txBody>
      </p:sp>
      <p:grpSp>
        <p:nvGrpSpPr>
          <p:cNvPr id="7" name="그룹 21"/>
          <p:cNvGrpSpPr/>
          <p:nvPr/>
        </p:nvGrpSpPr>
        <p:grpSpPr>
          <a:xfrm>
            <a:off x="6261540" y="1376952"/>
            <a:ext cx="1922692" cy="1331968"/>
            <a:chOff x="913642" y="2330968"/>
            <a:chExt cx="2217957" cy="1620000"/>
          </a:xfrm>
        </p:grpSpPr>
        <p:pic>
          <p:nvPicPr>
            <p:cNvPr id="32" name="그림 31" descr="개.jpg"/>
            <p:cNvPicPr preferRelativeResize="0">
              <a:picLocks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599" y="2330968"/>
              <a:ext cx="2160000" cy="162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33" name="그림 32" descr="누에2.JPG"/>
            <p:cNvPicPr>
              <a:picLocks noChangeAspect="1"/>
            </p:cNvPicPr>
            <p:nvPr/>
          </p:nvPicPr>
          <p:blipFill>
            <a:blip r:embed="rId11" cstate="print"/>
            <a:srcRect l="39803" t="24800" r="35752" b="14424"/>
            <a:stretch>
              <a:fillRect/>
            </a:stretch>
          </p:blipFill>
          <p:spPr>
            <a:xfrm>
              <a:off x="913642" y="2636912"/>
              <a:ext cx="922054" cy="1296144"/>
            </a:xfrm>
            <a:prstGeom prst="rect">
              <a:avLst/>
            </a:prstGeom>
            <a:effectLst>
              <a:softEdge rad="127000"/>
            </a:effectLst>
          </p:spPr>
        </p:pic>
      </p:grpSp>
      <p:grpSp>
        <p:nvGrpSpPr>
          <p:cNvPr id="6" name="그룹 21"/>
          <p:cNvGrpSpPr/>
          <p:nvPr/>
        </p:nvGrpSpPr>
        <p:grpSpPr>
          <a:xfrm>
            <a:off x="4126542" y="1376952"/>
            <a:ext cx="1872448" cy="1331968"/>
            <a:chOff x="3491880" y="476672"/>
            <a:chExt cx="2160000" cy="1620000"/>
          </a:xfrm>
        </p:grpSpPr>
        <p:pic>
          <p:nvPicPr>
            <p:cNvPr id="29" name="그림 28" descr="개.jpg"/>
            <p:cNvPicPr preferRelativeResize="0">
              <a:picLocks/>
            </p:cNvPicPr>
            <p:nvPr/>
          </p:nvPicPr>
          <p:blipFill>
            <a:blip r:embed="rId7" cstate="print"/>
            <a:srcRect t="26667" r="25077"/>
            <a:stretch>
              <a:fillRect/>
            </a:stretch>
          </p:blipFill>
          <p:spPr>
            <a:xfrm>
              <a:off x="3491880" y="476672"/>
              <a:ext cx="2160000" cy="162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30" name="그림 29" descr="콩34.jpg"/>
            <p:cNvPicPr>
              <a:picLocks noChangeAspect="1"/>
            </p:cNvPicPr>
            <p:nvPr/>
          </p:nvPicPr>
          <p:blipFill>
            <a:blip r:embed="rId8" cstate="print"/>
            <a:srcRect l="42731" t="20410" r="18422" b="6696"/>
            <a:stretch>
              <a:fillRect/>
            </a:stretch>
          </p:blipFill>
          <p:spPr>
            <a:xfrm>
              <a:off x="3501405" y="510545"/>
              <a:ext cx="619200" cy="1548000"/>
            </a:xfrm>
            <a:prstGeom prst="ellipse">
              <a:avLst/>
            </a:prstGeom>
            <a:ln>
              <a:noFill/>
            </a:ln>
            <a:effectLst>
              <a:softEdge rad="127000"/>
            </a:effectLst>
          </p:spPr>
        </p:pic>
      </p:grpSp>
      <p:pic>
        <p:nvPicPr>
          <p:cNvPr id="27" name="그림 26" descr="개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1544" y="1376952"/>
            <a:ext cx="1872448" cy="13319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1" name="그림 30"/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92" y="3393352"/>
            <a:ext cx="4523581" cy="29009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933FF"/>
            </a:solidFill>
            <a:miter lim="800000"/>
          </a:ln>
          <a:effectLst/>
          <a:scene3d>
            <a:camera prst="perspectiveHeroicExtremeLeftFacing">
              <a:rot lat="20819202" lon="938909" rev="21474880"/>
            </a:camera>
            <a:lightRig rig="threePt" dir="t">
              <a:rot lat="0" lon="0" rev="2700000"/>
            </a:lightRig>
          </a:scene3d>
          <a:sp3d contourW="6350">
            <a:bevelT w="152400" h="1905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6972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0.16528 -0.28334 " pathEditMode="relative" ptsTypes="AA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1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2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750"/>
                            </p:stCondLst>
                            <p:childTnLst>
                              <p:par>
                                <p:cTn id="1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6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74" y="692696"/>
            <a:ext cx="8421298" cy="58326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51" y="692696"/>
            <a:ext cx="8421298" cy="5636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직사각형 6"/>
          <p:cNvSpPr/>
          <p:nvPr/>
        </p:nvSpPr>
        <p:spPr>
          <a:xfrm>
            <a:off x="1847528" y="4922004"/>
            <a:ext cx="5040560" cy="523220"/>
          </a:xfrm>
          <a:prstGeom prst="rect">
            <a:avLst/>
          </a:prstGeom>
        </p:spPr>
        <p:txBody>
          <a:bodyPr wrap="square">
            <a:spAutoFit/>
            <a:scene3d>
              <a:camera prst="perspectiveRelaxedModerately">
                <a:rot lat="19790638" lon="0" rev="0"/>
              </a:camera>
              <a:lightRig rig="threePt" dir="t"/>
            </a:scene3d>
            <a:sp3d extrusionH="44450">
              <a:bevelT w="82550" h="69850"/>
              <a:extrusionClr>
                <a:schemeClr val="bg1">
                  <a:lumMod val="85000"/>
                </a:schemeClr>
              </a:extrusionClr>
            </a:sp3d>
          </a:bodyPr>
          <a:lstStyle/>
          <a:p>
            <a:pPr algn="ctr"/>
            <a:r>
              <a:rPr lang="ko-KR" altLang="en-US" sz="2800" b="1" spc="-150" dirty="0">
                <a:solidFill>
                  <a:srgbClr val="000000"/>
                </a:solidFill>
                <a:latin typeface="+mj-ea"/>
                <a:ea typeface="+mj-ea"/>
              </a:rPr>
              <a:t>농가 </a:t>
            </a:r>
            <a:r>
              <a:rPr lang="ko-KR" altLang="en-US" sz="2800" b="1" spc="-150" dirty="0">
                <a:solidFill>
                  <a:srgbClr val="000000"/>
                </a:solidFill>
                <a:latin typeface="+mj-ea"/>
                <a:ea typeface="+mj-ea"/>
              </a:rPr>
              <a:t>직접 보낸 </a:t>
            </a:r>
            <a:r>
              <a:rPr lang="ko-KR" altLang="en-US" sz="2800" b="1" spc="-150" dirty="0">
                <a:solidFill>
                  <a:srgbClr val="000000"/>
                </a:solidFill>
                <a:latin typeface="+mj-ea"/>
                <a:ea typeface="+mj-ea"/>
              </a:rPr>
              <a:t>‘제철 농산물</a:t>
            </a:r>
            <a:r>
              <a:rPr lang="ko-KR" altLang="en-US" sz="2800" b="1" spc="-150" dirty="0">
                <a:solidFill>
                  <a:srgbClr val="000000"/>
                </a:solidFill>
                <a:latin typeface="+mj-ea"/>
                <a:ea typeface="+mj-ea"/>
              </a:rPr>
              <a:t>’</a:t>
            </a:r>
            <a:endParaRPr lang="ko-KR" altLang="en-US" sz="2800" spc="-15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287688" y="764704"/>
            <a:ext cx="3960440" cy="22322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45" y="836712"/>
            <a:ext cx="3929583" cy="216024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sp>
        <p:nvSpPr>
          <p:cNvPr id="11" name="직사각형 10"/>
          <p:cNvSpPr/>
          <p:nvPr/>
        </p:nvSpPr>
        <p:spPr>
          <a:xfrm>
            <a:off x="2135560" y="5445225"/>
            <a:ext cx="3452746" cy="584775"/>
          </a:xfrm>
          <a:prstGeom prst="rect">
            <a:avLst/>
          </a:prstGeom>
        </p:spPr>
        <p:txBody>
          <a:bodyPr wrap="square">
            <a:spAutoFit/>
            <a:scene3d>
              <a:camera prst="perspectiveRelaxedModerately">
                <a:rot lat="19790638" lon="0" rev="0"/>
              </a:camera>
              <a:lightRig rig="threePt" dir="t"/>
            </a:scene3d>
            <a:sp3d extrusionH="44450">
              <a:bevelT w="82550" h="69850"/>
              <a:extrusionClr>
                <a:schemeClr val="bg1">
                  <a:lumMod val="85000"/>
                </a:schemeClr>
              </a:extrusionClr>
            </a:sp3d>
          </a:bodyPr>
          <a:lstStyle/>
          <a:p>
            <a:pPr algn="ctr"/>
            <a:r>
              <a:rPr lang="ko-KR" altLang="en-US" sz="3200" b="1" spc="-150" dirty="0" err="1">
                <a:solidFill>
                  <a:srgbClr val="6600FF"/>
                </a:solidFill>
                <a:latin typeface="+mj-ea"/>
                <a:ea typeface="+mj-ea"/>
              </a:rPr>
              <a:t>내집까지</a:t>
            </a:r>
            <a:r>
              <a:rPr lang="ko-KR" altLang="en-US" sz="3200" b="1" spc="-150" dirty="0">
                <a:solidFill>
                  <a:srgbClr val="6600FF"/>
                </a:solidFill>
                <a:latin typeface="+mj-ea"/>
                <a:ea typeface="+mj-ea"/>
              </a:rPr>
              <a:t> </a:t>
            </a:r>
            <a:r>
              <a:rPr lang="ko-KR" altLang="en-US" sz="3200" b="1" spc="-150" dirty="0">
                <a:solidFill>
                  <a:srgbClr val="6600FF"/>
                </a:solidFill>
                <a:latin typeface="+mj-ea"/>
                <a:ea typeface="+mj-ea"/>
              </a:rPr>
              <a:t>‘쓱</a:t>
            </a:r>
            <a:r>
              <a:rPr lang="en-US" altLang="ko-KR" sz="3200" b="1" spc="-150" dirty="0">
                <a:solidFill>
                  <a:srgbClr val="6600FF"/>
                </a:solidFill>
                <a:latin typeface="+mj-ea"/>
                <a:ea typeface="+mj-ea"/>
              </a:rPr>
              <a:t>~’</a:t>
            </a:r>
            <a:endParaRPr lang="ko-KR" altLang="en-US" sz="3200" spc="-150" dirty="0">
              <a:solidFill>
                <a:srgbClr val="6600FF"/>
              </a:solidFill>
              <a:latin typeface="+mj-ea"/>
              <a:ea typeface="+mj-ea"/>
            </a:endParaRPr>
          </a:p>
        </p:txBody>
      </p:sp>
      <p:sp>
        <p:nvSpPr>
          <p:cNvPr id="14" name="도형 13"/>
          <p:cNvSpPr/>
          <p:nvPr/>
        </p:nvSpPr>
        <p:spPr>
          <a:xfrm rot="20855563">
            <a:off x="2267038" y="1508887"/>
            <a:ext cx="3163759" cy="2376112"/>
          </a:xfrm>
          <a:prstGeom prst="swooshArrow">
            <a:avLst>
              <a:gd name="adj1" fmla="val 23000"/>
              <a:gd name="adj2" fmla="val 32750"/>
            </a:avLst>
          </a:prstGeom>
          <a:gradFill>
            <a:gsLst>
              <a:gs pos="0">
                <a:srgbClr val="FF0000"/>
              </a:gs>
              <a:gs pos="61000">
                <a:srgbClr val="F0EFC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도형 14"/>
          <p:cNvSpPr/>
          <p:nvPr/>
        </p:nvSpPr>
        <p:spPr>
          <a:xfrm rot="17292784">
            <a:off x="7357998" y="2674741"/>
            <a:ext cx="3163759" cy="2376112"/>
          </a:xfrm>
          <a:prstGeom prst="swooshArrow">
            <a:avLst>
              <a:gd name="adj1" fmla="val 23000"/>
              <a:gd name="adj2" fmla="val 32750"/>
            </a:avLst>
          </a:prstGeom>
          <a:gradFill>
            <a:gsLst>
              <a:gs pos="0">
                <a:srgbClr val="FF0000"/>
              </a:gs>
              <a:gs pos="61000">
                <a:srgbClr val="F0EFC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>
              <a:rot lat="21299999" lon="10799999" rev="10799999"/>
            </a:camera>
            <a:lightRig rig="threePt" dir="t"/>
          </a:scene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90878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0.1125 0.25232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 animBg="1"/>
      <p:bldP spid="9" grpId="1" animBg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215680" y="387112"/>
            <a:ext cx="5760640" cy="778098"/>
          </a:xfrm>
          <a:gradFill>
            <a:gsLst>
              <a:gs pos="0">
                <a:srgbClr val="CCFF33"/>
              </a:gs>
              <a:gs pos="25000">
                <a:srgbClr val="66FF99"/>
              </a:gs>
              <a:gs pos="50000">
                <a:srgbClr val="FFFF00"/>
              </a:gs>
              <a:gs pos="75000">
                <a:srgbClr val="CCFF33"/>
              </a:gs>
              <a:gs pos="100000">
                <a:srgbClr val="CCFF33"/>
              </a:gs>
            </a:gsLst>
            <a:lin ang="16200000" scaled="1"/>
          </a:gradFill>
          <a:scene3d>
            <a:camera prst="perspectiveRelaxedModerately">
              <a:rot lat="19790628" lon="0" rev="21599987"/>
            </a:camera>
            <a:lightRig rig="balanced" dir="t"/>
          </a:scene3d>
          <a:sp3d extrusionH="146050" contourW="19050">
            <a:bevelT w="120650" h="12700"/>
            <a:extrusionClr>
              <a:schemeClr val="bg1">
                <a:lumMod val="65000"/>
              </a:schemeClr>
            </a:extrusionClr>
            <a:contourClr>
              <a:schemeClr val="bg1"/>
            </a:contourClr>
          </a:sp3d>
        </p:spPr>
        <p:txBody>
          <a:bodyPr vert="horz" lIns="91440" tIns="45720" rIns="91440" bIns="45720" rtlCol="0" anchor="ctr">
            <a:normAutofit/>
            <a:sp3d extrusionH="107950" contourW="6350">
              <a:bevelT w="44450" h="31750" prst="angle"/>
              <a:bevelB w="0" h="0"/>
              <a:extrusionClr>
                <a:schemeClr val="bg1">
                  <a:lumMod val="95000"/>
                </a:schemeClr>
              </a:extrusionClr>
              <a:contourClr>
                <a:schemeClr val="bg1"/>
              </a:contourClr>
            </a:sp3d>
          </a:bodyPr>
          <a:lstStyle/>
          <a:p>
            <a:r>
              <a:rPr lang="ko-KR" altLang="en-US" sz="4000" dirty="0">
                <a:solidFill>
                  <a:srgbClr val="0000FF"/>
                </a:solidFill>
              </a:rPr>
              <a:t>   친환경농업이란 </a:t>
            </a:r>
            <a:r>
              <a:rPr lang="en-US" altLang="ko-KR" sz="4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?</a:t>
            </a:r>
            <a:r>
              <a:rPr lang="ko-KR" altLang="en-US" sz="4000" dirty="0">
                <a:solidFill>
                  <a:srgbClr val="0000FF"/>
                </a:solidFill>
              </a:rPr>
              <a:t> </a:t>
            </a:r>
            <a:endParaRPr lang="ko-KR" altLang="en-US" sz="4000" dirty="0">
              <a:solidFill>
                <a:srgbClr val="0000FF"/>
              </a:solidFill>
            </a:endParaRPr>
          </a:p>
        </p:txBody>
      </p:sp>
      <p:pic>
        <p:nvPicPr>
          <p:cNvPr id="5" name="Picture 5" descr="유기인증마크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59696" y="521401"/>
            <a:ext cx="549254" cy="536175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6" name="모서리가 둥근 직사각형 5"/>
          <p:cNvSpPr/>
          <p:nvPr/>
        </p:nvSpPr>
        <p:spPr>
          <a:xfrm>
            <a:off x="1991544" y="2132856"/>
            <a:ext cx="8358246" cy="3672408"/>
          </a:xfrm>
          <a:prstGeom prst="roundRect">
            <a:avLst/>
          </a:prstGeom>
          <a:solidFill>
            <a:srgbClr val="FFFFD9"/>
          </a:solidFill>
          <a:ln>
            <a:solidFill>
              <a:srgbClr val="FFCC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ts val="4500"/>
              </a:lnSpc>
              <a:defRPr/>
            </a:pPr>
            <a:r>
              <a:rPr lang="ko-KR" altLang="en-US" sz="3200" spc="-150" dirty="0">
                <a:solidFill>
                  <a:srgbClr val="000000"/>
                </a:solidFill>
                <a:latin typeface="MD아트체" pitchFamily="18" charset="-127"/>
                <a:ea typeface="MD아트체" pitchFamily="18" charset="-127"/>
              </a:rPr>
              <a:t>화학자재를 사용하지 아니하거나</a:t>
            </a:r>
            <a:endParaRPr lang="en-US" altLang="ko-KR" sz="3200" spc="-150" dirty="0">
              <a:solidFill>
                <a:srgbClr val="000000"/>
              </a:solidFill>
              <a:latin typeface="MD아트체" pitchFamily="18" charset="-127"/>
              <a:ea typeface="MD아트체" pitchFamily="18" charset="-127"/>
            </a:endParaRPr>
          </a:p>
          <a:p>
            <a:pPr>
              <a:lnSpc>
                <a:spcPts val="4500"/>
              </a:lnSpc>
              <a:defRPr/>
            </a:pPr>
            <a:r>
              <a:rPr lang="ko-KR" altLang="en-US" sz="3200" spc="-150" dirty="0">
                <a:solidFill>
                  <a:srgbClr val="000000"/>
                </a:solidFill>
                <a:latin typeface="MD아트체" pitchFamily="18" charset="-127"/>
                <a:ea typeface="MD아트체" pitchFamily="18" charset="-127"/>
              </a:rPr>
              <a:t>사용을 최소화하고 </a:t>
            </a:r>
            <a:endParaRPr lang="en-US" altLang="ko-KR" sz="3200" spc="-150" dirty="0">
              <a:solidFill>
                <a:srgbClr val="000000"/>
              </a:solidFill>
              <a:latin typeface="MD아트체" pitchFamily="18" charset="-127"/>
              <a:ea typeface="MD아트체" pitchFamily="18" charset="-127"/>
            </a:endParaRPr>
          </a:p>
          <a:p>
            <a:pPr>
              <a:lnSpc>
                <a:spcPts val="4500"/>
              </a:lnSpc>
              <a:defRPr/>
            </a:pPr>
            <a:r>
              <a:rPr lang="ko-KR" altLang="en-US" sz="3200" spc="-150" dirty="0">
                <a:solidFill>
                  <a:srgbClr val="000000"/>
                </a:solidFill>
                <a:latin typeface="MD아트체" pitchFamily="18" charset="-127"/>
                <a:ea typeface="MD아트체" pitchFamily="18" charset="-127"/>
              </a:rPr>
              <a:t>농업 부산물의 재활용 등을 통하여 </a:t>
            </a:r>
            <a:endParaRPr lang="en-US" altLang="ko-KR" sz="3200" spc="-150" dirty="0">
              <a:solidFill>
                <a:srgbClr val="000000"/>
              </a:solidFill>
              <a:latin typeface="MD아트체" pitchFamily="18" charset="-127"/>
              <a:ea typeface="MD아트체" pitchFamily="18" charset="-127"/>
            </a:endParaRPr>
          </a:p>
          <a:p>
            <a:pPr>
              <a:lnSpc>
                <a:spcPts val="4500"/>
              </a:lnSpc>
              <a:defRPr/>
            </a:pPr>
            <a:r>
              <a:rPr lang="ko-KR" altLang="en-US" sz="3200" spc="-150" dirty="0">
                <a:solidFill>
                  <a:srgbClr val="000000"/>
                </a:solidFill>
                <a:latin typeface="MD아트체" pitchFamily="18" charset="-127"/>
                <a:ea typeface="MD아트체" pitchFamily="18" charset="-127"/>
              </a:rPr>
              <a:t>농업생태계와 환경을 </a:t>
            </a:r>
            <a:r>
              <a:rPr lang="ko-KR" altLang="en-US" sz="3200" spc="-150" dirty="0" err="1">
                <a:solidFill>
                  <a:srgbClr val="000000"/>
                </a:solidFill>
                <a:latin typeface="MD아트체" pitchFamily="18" charset="-127"/>
                <a:ea typeface="MD아트체" pitchFamily="18" charset="-127"/>
              </a:rPr>
              <a:t>유지ㆍ보전하면서</a:t>
            </a:r>
            <a:endParaRPr lang="en-US" altLang="ko-KR" sz="3200" spc="-150" dirty="0">
              <a:solidFill>
                <a:srgbClr val="000000"/>
              </a:solidFill>
              <a:latin typeface="MD아트체" pitchFamily="18" charset="-127"/>
              <a:ea typeface="MD아트체" pitchFamily="18" charset="-127"/>
            </a:endParaRPr>
          </a:p>
          <a:p>
            <a:pPr>
              <a:lnSpc>
                <a:spcPts val="4500"/>
              </a:lnSpc>
              <a:defRPr/>
            </a:pPr>
            <a:r>
              <a:rPr lang="ko-KR" altLang="en-US" sz="3200" spc="-150" dirty="0">
                <a:solidFill>
                  <a:srgbClr val="000000"/>
                </a:solidFill>
                <a:latin typeface="MD아트체" pitchFamily="18" charset="-127"/>
                <a:ea typeface="MD아트체" pitchFamily="18" charset="-127"/>
              </a:rPr>
              <a:t>안전한 농산물을 생산하는 산업 </a:t>
            </a:r>
            <a:r>
              <a:rPr lang="ko-KR" altLang="en-US" sz="3200" b="1" spc="-150" dirty="0">
                <a:solidFill>
                  <a:srgbClr val="FF0000"/>
                </a:solidFill>
                <a:latin typeface="MD아트체" pitchFamily="18" charset="-127"/>
                <a:ea typeface="MD아트체" pitchFamily="18" charset="-127"/>
              </a:rPr>
              <a:t>→</a:t>
            </a:r>
            <a:r>
              <a:rPr lang="ko-KR" altLang="en-US" sz="3200" spc="-150" dirty="0">
                <a:solidFill>
                  <a:srgbClr val="000000"/>
                </a:solidFill>
                <a:latin typeface="MD아트체" pitchFamily="18" charset="-127"/>
                <a:ea typeface="MD아트체" pitchFamily="18" charset="-127"/>
              </a:rPr>
              <a:t> </a:t>
            </a:r>
            <a:r>
              <a:rPr lang="en-US" altLang="ko-KR" sz="2400" spc="-150" dirty="0">
                <a:solidFill>
                  <a:srgbClr val="0000FF"/>
                </a:solidFill>
                <a:latin typeface="MD아트체" pitchFamily="18" charset="-127"/>
                <a:ea typeface="MD아트체" pitchFamily="18" charset="-127"/>
              </a:rPr>
              <a:t>[</a:t>
            </a:r>
            <a:r>
              <a:rPr lang="ko-KR" altLang="en-US" sz="2400" spc="-150" dirty="0">
                <a:solidFill>
                  <a:srgbClr val="0000FF"/>
                </a:solidFill>
                <a:latin typeface="MD아트체" pitchFamily="18" charset="-127"/>
                <a:ea typeface="MD아트체" pitchFamily="18" charset="-127"/>
              </a:rPr>
              <a:t>법제</a:t>
            </a:r>
            <a:r>
              <a:rPr lang="en-US" altLang="ko-KR" sz="2400" spc="-150" dirty="0">
                <a:solidFill>
                  <a:srgbClr val="0000FF"/>
                </a:solidFill>
                <a:latin typeface="MD아트체" pitchFamily="18" charset="-127"/>
                <a:ea typeface="MD아트체" pitchFamily="18" charset="-127"/>
              </a:rPr>
              <a:t>2</a:t>
            </a:r>
            <a:r>
              <a:rPr lang="ko-KR" altLang="en-US" sz="2400" spc="-150" dirty="0">
                <a:solidFill>
                  <a:srgbClr val="0000FF"/>
                </a:solidFill>
                <a:latin typeface="MD아트체" pitchFamily="18" charset="-127"/>
                <a:ea typeface="MD아트체" pitchFamily="18" charset="-127"/>
              </a:rPr>
              <a:t>조</a:t>
            </a:r>
            <a:r>
              <a:rPr lang="en-US" altLang="ko-KR" sz="2400" spc="-150" dirty="0">
                <a:solidFill>
                  <a:srgbClr val="0000FF"/>
                </a:solidFill>
                <a:latin typeface="MD아트체" pitchFamily="18" charset="-127"/>
                <a:ea typeface="MD아트체" pitchFamily="18" charset="-127"/>
              </a:rPr>
              <a:t>]</a:t>
            </a:r>
            <a:endParaRPr lang="ko-KR" altLang="en-US" sz="2400" spc="-150" dirty="0">
              <a:solidFill>
                <a:srgbClr val="0000FF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2279576" y="3068960"/>
            <a:ext cx="576064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2279576" y="5373216"/>
            <a:ext cx="5544616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2244639" y="4221088"/>
            <a:ext cx="3888432" cy="0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2256996" y="4784795"/>
            <a:ext cx="5760640" cy="0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1991544" y="3697576"/>
            <a:ext cx="8358246" cy="576064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ts val="4500"/>
              </a:lnSpc>
              <a:defRPr/>
            </a:pPr>
            <a:endParaRPr lang="ko-KR" altLang="en-US" sz="2400" spc="-150" dirty="0">
              <a:solidFill>
                <a:srgbClr val="0000FF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991544" y="4221088"/>
            <a:ext cx="8358246" cy="648072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ts val="4500"/>
              </a:lnSpc>
              <a:defRPr/>
            </a:pPr>
            <a:endParaRPr lang="ko-KR" altLang="en-US" sz="2400" spc="-150" dirty="0">
              <a:solidFill>
                <a:srgbClr val="0000FF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991544" y="3789040"/>
            <a:ext cx="8352928" cy="1080120"/>
          </a:xfrm>
          <a:prstGeom prst="rect">
            <a:avLst/>
          </a:prstGeom>
          <a:noFill/>
          <a:ln w="47625">
            <a:solidFill>
              <a:srgbClr val="99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991544" y="4865248"/>
            <a:ext cx="8358246" cy="720080"/>
          </a:xfrm>
          <a:prstGeom prst="rect">
            <a:avLst/>
          </a:prstGeom>
          <a:blipFill dpi="0" rotWithShape="1">
            <a:blip r:embed="rId3" cstate="print">
              <a:alphaModFix amt="65000"/>
            </a:blip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ts val="4500"/>
              </a:lnSpc>
              <a:defRPr/>
            </a:pPr>
            <a:endParaRPr lang="ko-KR" altLang="en-US" sz="2400" spc="-150" dirty="0">
              <a:solidFill>
                <a:srgbClr val="0000FF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991544" y="2564904"/>
            <a:ext cx="8358246" cy="1080120"/>
          </a:xfrm>
          <a:prstGeom prst="rect">
            <a:avLst/>
          </a:prstGeom>
          <a:blipFill dpi="0" rotWithShape="1">
            <a:blip r:embed="rId3" cstate="print">
              <a:alphaModFix amt="65000"/>
            </a:blip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ts val="4500"/>
              </a:lnSpc>
              <a:defRPr/>
            </a:pPr>
            <a:endParaRPr lang="ko-KR" altLang="en-US" sz="2400" spc="-150" dirty="0">
              <a:solidFill>
                <a:srgbClr val="0000FF"/>
              </a:solidFill>
            </a:endParaRPr>
          </a:p>
        </p:txBody>
      </p:sp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789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allAtOnce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2125249" y="1611596"/>
            <a:ext cx="7991607" cy="5059294"/>
            <a:chOff x="601248" y="1611596"/>
            <a:chExt cx="7991607" cy="5059294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" t="10849" r="2200" b="4046"/>
            <a:stretch/>
          </p:blipFill>
          <p:spPr>
            <a:xfrm>
              <a:off x="601248" y="1831232"/>
              <a:ext cx="7991607" cy="4622104"/>
            </a:xfrm>
            <a:prstGeom prst="rect">
              <a:avLst/>
            </a:prstGeom>
            <a:scene3d>
              <a:camera prst="orthographicFront">
                <a:rot lat="0" lon="0" rev="18000"/>
              </a:camera>
              <a:lightRig rig="threePt" dir="t"/>
            </a:scene3d>
          </p:spPr>
        </p:pic>
        <p:sp>
          <p:nvSpPr>
            <p:cNvPr id="13" name="모서리가 둥근 직사각형 12"/>
            <p:cNvSpPr/>
            <p:nvPr/>
          </p:nvSpPr>
          <p:spPr>
            <a:xfrm>
              <a:off x="601248" y="1611596"/>
              <a:ext cx="7991607" cy="2300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709502" y="6440810"/>
              <a:ext cx="7883353" cy="2300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5293946" y="4767774"/>
            <a:ext cx="2314222" cy="6774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>
                  <a:gamma/>
                  <a:shade val="46275"/>
                  <a:invGamma/>
                  <a:lumMod val="95000"/>
                  <a:alpha val="0"/>
                </a:srgbClr>
              </a:gs>
              <a:gs pos="66000">
                <a:srgbClr val="FFFF00">
                  <a:alpha val="3000"/>
                </a:srgbClr>
              </a:gs>
              <a:gs pos="20000">
                <a:srgbClr val="FFFF00">
                  <a:alpha val="0"/>
                </a:srgbClr>
              </a:gs>
              <a:gs pos="100000">
                <a:srgbClr val="FFFF00">
                  <a:gamma/>
                  <a:shade val="46275"/>
                  <a:invGamma/>
                  <a:alpha val="41000"/>
                </a:srgbClr>
              </a:gs>
            </a:gsLst>
            <a:lin ang="5400000" scaled="1"/>
          </a:gradFill>
          <a:ln w="1905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7669877" y="4169452"/>
            <a:ext cx="2314555" cy="40862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>
                  <a:gamma/>
                  <a:shade val="46275"/>
                  <a:invGamma/>
                  <a:lumMod val="95000"/>
                  <a:alpha val="0"/>
                </a:srgbClr>
              </a:gs>
              <a:gs pos="66000">
                <a:srgbClr val="FFFF00">
                  <a:alpha val="3000"/>
                </a:srgbClr>
              </a:gs>
              <a:gs pos="20000">
                <a:srgbClr val="FFFF00">
                  <a:alpha val="0"/>
                </a:srgbClr>
              </a:gs>
              <a:gs pos="100000">
                <a:srgbClr val="FFFF00">
                  <a:gamma/>
                  <a:shade val="46275"/>
                  <a:invGamma/>
                  <a:alpha val="41000"/>
                </a:srgbClr>
              </a:gs>
            </a:gsLst>
            <a:lin ang="5400000" scaled="1"/>
          </a:gradFill>
          <a:ln w="1905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5293946" y="4791101"/>
            <a:ext cx="2242214" cy="64698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>
                  <a:alpha val="9000"/>
                </a:srgbClr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0" scaled="1"/>
            <a:tileRect/>
          </a:gradFill>
          <a:ln w="952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ko-KR" altLang="en-US" sz="3200" dirty="0">
                <a:solidFill>
                  <a:srgbClr val="FF0000"/>
                </a:solidFill>
                <a:latin typeface="HY목각파임B" pitchFamily="18" charset="-127"/>
                <a:ea typeface="HY목각파임B" pitchFamily="18" charset="-127"/>
              </a:rPr>
              <a:t>화학비료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7752185" y="4005064"/>
            <a:ext cx="2232247" cy="64698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>
                  <a:alpha val="9000"/>
                </a:srgbClr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0" scaled="1"/>
            <a:tileRect/>
          </a:gradFill>
          <a:ln w="952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ko-KR" altLang="en-US" sz="3200" dirty="0">
                <a:solidFill>
                  <a:srgbClr val="FF0000"/>
                </a:solidFill>
                <a:latin typeface="HY목각파임B" pitchFamily="18" charset="-127"/>
                <a:ea typeface="HY목각파임B" pitchFamily="18" charset="-127"/>
              </a:rPr>
              <a:t>합성농약</a:t>
            </a: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6096001" y="2636912"/>
            <a:ext cx="2124075" cy="1191816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ko-KR" altLang="en-US" sz="3200" dirty="0">
                <a:solidFill>
                  <a:srgbClr val="FF0000"/>
                </a:solidFill>
                <a:latin typeface="HY목각파임B" pitchFamily="18" charset="-127"/>
                <a:ea typeface="HY목각파임B" pitchFamily="18" charset="-127"/>
              </a:rPr>
              <a:t>친환경</a:t>
            </a:r>
            <a:endParaRPr lang="en-US" altLang="ko-KR" sz="3200" dirty="0">
              <a:solidFill>
                <a:srgbClr val="FF0000"/>
              </a:solidFill>
              <a:latin typeface="HY목각파임B" pitchFamily="18" charset="-127"/>
              <a:ea typeface="HY목각파임B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FF0000"/>
                </a:solidFill>
                <a:latin typeface="HY목각파임B" pitchFamily="18" charset="-127"/>
                <a:ea typeface="HY목각파임B" pitchFamily="18" charset="-127"/>
              </a:rPr>
              <a:t>제   품</a:t>
            </a:r>
            <a:endParaRPr lang="ko-KR" altLang="en-US" sz="3200" dirty="0">
              <a:solidFill>
                <a:srgbClr val="FF0000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7185" name="슬라이드 번호 개체 틀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64C137E6-F0FC-45DC-9FA3-8728D2D855DF}" type="slidenum">
              <a:rPr lang="en-US" altLang="ko-KR" smtClean="0"/>
              <a:pPr/>
              <a:t>8</a:t>
            </a:fld>
            <a:endParaRPr lang="en-US" altLang="ko-KR" smtClean="0"/>
          </a:p>
        </p:txBody>
      </p:sp>
      <p:sp>
        <p:nvSpPr>
          <p:cNvPr id="17" name="제목 2"/>
          <p:cNvSpPr>
            <a:spLocks noGrp="1"/>
          </p:cNvSpPr>
          <p:nvPr>
            <p:ph type="title"/>
          </p:nvPr>
        </p:nvSpPr>
        <p:spPr>
          <a:xfrm>
            <a:off x="3216000" y="396000"/>
            <a:ext cx="5760000" cy="792000"/>
          </a:xfrm>
          <a:gradFill>
            <a:gsLst>
              <a:gs pos="0">
                <a:srgbClr val="CCFF33"/>
              </a:gs>
              <a:gs pos="25000">
                <a:srgbClr val="66FF99"/>
              </a:gs>
              <a:gs pos="50000">
                <a:srgbClr val="FFFF00"/>
              </a:gs>
              <a:gs pos="75000">
                <a:srgbClr val="CCFF33"/>
              </a:gs>
              <a:gs pos="100000">
                <a:srgbClr val="CCFF33"/>
              </a:gs>
            </a:gsLst>
            <a:lin ang="16200000" scaled="1"/>
          </a:gradFill>
          <a:scene3d>
            <a:camera prst="perspectiveRelaxedModerately">
              <a:rot lat="19790628" lon="0" rev="21599987"/>
            </a:camera>
            <a:lightRig rig="balanced" dir="t"/>
          </a:scene3d>
          <a:sp3d extrusionH="146050" contourW="19050">
            <a:bevelT w="120650" h="12700"/>
            <a:extrusionClr>
              <a:schemeClr val="bg1">
                <a:lumMod val="65000"/>
              </a:schemeClr>
            </a:extrusionClr>
            <a:contourClr>
              <a:schemeClr val="bg1"/>
            </a:contourClr>
          </a:sp3d>
        </p:spPr>
        <p:txBody>
          <a:bodyPr vert="horz" lIns="91440" tIns="45720" rIns="91440" bIns="45720" rtlCol="0" anchor="ctr">
            <a:normAutofit/>
            <a:sp3d extrusionH="107950" contourW="6350">
              <a:bevelT w="44450" h="31750" prst="angle"/>
              <a:bevelB w="0" h="0"/>
              <a:extrusionClr>
                <a:schemeClr val="bg1">
                  <a:lumMod val="95000"/>
                </a:schemeClr>
              </a:extrusionClr>
              <a:contourClr>
                <a:schemeClr val="bg1"/>
              </a:contourClr>
            </a:sp3d>
          </a:bodyPr>
          <a:lstStyle/>
          <a:p>
            <a:r>
              <a:rPr lang="ko-KR" altLang="en-US" sz="4000" dirty="0">
                <a:solidFill>
                  <a:srgbClr val="0000FF"/>
                </a:solidFill>
              </a:rPr>
              <a:t>   친환경농업이란 </a:t>
            </a:r>
            <a:r>
              <a:rPr lang="en-US" altLang="ko-KR" sz="4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?</a:t>
            </a:r>
            <a:r>
              <a:rPr lang="ko-KR" altLang="en-US" sz="4000" dirty="0">
                <a:solidFill>
                  <a:srgbClr val="0000FF"/>
                </a:solidFill>
              </a:rPr>
              <a:t> </a:t>
            </a:r>
            <a:endParaRPr lang="ko-KR" altLang="en-US" sz="4000" dirty="0">
              <a:solidFill>
                <a:srgbClr val="0000FF"/>
              </a:solidFill>
            </a:endParaRPr>
          </a:p>
        </p:txBody>
      </p:sp>
      <p:pic>
        <p:nvPicPr>
          <p:cNvPr id="15" name="Picture 5" descr="C:\Users\TG\AppData\Local\Microsoft\Windows\Temporary Internet Files\Content.IE5\3GLLUEKK\mm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76428" y="2107319"/>
            <a:ext cx="4523828" cy="3595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62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4.16667E-6 -0.2671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0903 -0.3819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-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10"/>
          <p:cNvGrpSpPr/>
          <p:nvPr/>
        </p:nvGrpSpPr>
        <p:grpSpPr>
          <a:xfrm>
            <a:off x="1343473" y="2060848"/>
            <a:ext cx="5112569" cy="4032448"/>
            <a:chOff x="2483768" y="2276872"/>
            <a:chExt cx="2520280" cy="2520280"/>
          </a:xfrm>
        </p:grpSpPr>
        <p:pic>
          <p:nvPicPr>
            <p:cNvPr id="412" name="Picture 18" descr="C:\Documents and Settings\user\Local Settings\Temporary Internet Files\Content.IE5\KHTSXB2E\MP900433105[1]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83768" y="2276872"/>
              <a:ext cx="2520280" cy="2520280"/>
            </a:xfrm>
            <a:prstGeom prst="rect">
              <a:avLst/>
            </a:prstGeom>
            <a:noFill/>
            <a:effectLst>
              <a:softEdge rad="63500"/>
            </a:effectLst>
          </p:spPr>
        </p:pic>
        <p:pic>
          <p:nvPicPr>
            <p:cNvPr id="413" name="Picture 2" descr="C:\Documents and Settings\user\Local Settings\Temporary Internet Files\Content.IE5\571IB6G0\MC900446096[1]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3901958" y="2370851"/>
              <a:ext cx="576065" cy="1252204"/>
            </a:xfrm>
            <a:prstGeom prst="rect">
              <a:avLst/>
            </a:prstGeom>
            <a:noFill/>
          </p:spPr>
        </p:pic>
        <p:pic>
          <p:nvPicPr>
            <p:cNvPr id="414" name="Picture 4" descr="C:\Documents and Settings\user\Local Settings\Temporary Internet Files\Content.IE5\AIV2U08X\MC900446100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351535">
              <a:off x="3721045" y="2323814"/>
              <a:ext cx="367413" cy="1086089"/>
            </a:xfrm>
            <a:prstGeom prst="rect">
              <a:avLst/>
            </a:prstGeom>
            <a:noFill/>
          </p:spPr>
        </p:pic>
        <p:grpSp>
          <p:nvGrpSpPr>
            <p:cNvPr id="3" name="그룹 25"/>
            <p:cNvGrpSpPr/>
            <p:nvPr/>
          </p:nvGrpSpPr>
          <p:grpSpPr>
            <a:xfrm>
              <a:off x="3347864" y="2362170"/>
              <a:ext cx="1224136" cy="562774"/>
              <a:chOff x="2574256" y="3131319"/>
              <a:chExt cx="2068512" cy="1138838"/>
            </a:xfrm>
          </p:grpSpPr>
          <p:sp>
            <p:nvSpPr>
              <p:cNvPr id="416" name="Freeform 13"/>
              <p:cNvSpPr>
                <a:spLocks/>
              </p:cNvSpPr>
              <p:nvPr/>
            </p:nvSpPr>
            <p:spPr bwMode="auto">
              <a:xfrm>
                <a:off x="4125243" y="3144019"/>
                <a:ext cx="79375" cy="99823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2" y="4"/>
                  </a:cxn>
                  <a:cxn ang="0">
                    <a:pos x="36" y="9"/>
                  </a:cxn>
                  <a:cxn ang="0">
                    <a:pos x="31" y="15"/>
                  </a:cxn>
                  <a:cxn ang="0">
                    <a:pos x="27" y="21"/>
                  </a:cxn>
                  <a:cxn ang="0">
                    <a:pos x="23" y="28"/>
                  </a:cxn>
                  <a:cxn ang="0">
                    <a:pos x="19" y="36"/>
                  </a:cxn>
                  <a:cxn ang="0">
                    <a:pos x="13" y="44"/>
                  </a:cxn>
                  <a:cxn ang="0">
                    <a:pos x="10" y="53"/>
                  </a:cxn>
                  <a:cxn ang="0">
                    <a:pos x="6" y="63"/>
                  </a:cxn>
                  <a:cxn ang="0">
                    <a:pos x="4" y="72"/>
                  </a:cxn>
                  <a:cxn ang="0">
                    <a:pos x="0" y="82"/>
                  </a:cxn>
                  <a:cxn ang="0">
                    <a:pos x="0" y="93"/>
                  </a:cxn>
                  <a:cxn ang="0">
                    <a:pos x="0" y="103"/>
                  </a:cxn>
                  <a:cxn ang="0">
                    <a:pos x="4" y="114"/>
                  </a:cxn>
                  <a:cxn ang="0">
                    <a:pos x="61" y="110"/>
                  </a:cxn>
                  <a:cxn ang="0">
                    <a:pos x="63" y="108"/>
                  </a:cxn>
                  <a:cxn ang="0">
                    <a:pos x="67" y="103"/>
                  </a:cxn>
                  <a:cxn ang="0">
                    <a:pos x="72" y="95"/>
                  </a:cxn>
                  <a:cxn ang="0">
                    <a:pos x="80" y="89"/>
                  </a:cxn>
                  <a:cxn ang="0">
                    <a:pos x="86" y="80"/>
                  </a:cxn>
                  <a:cxn ang="0">
                    <a:pos x="93" y="70"/>
                  </a:cxn>
                  <a:cxn ang="0">
                    <a:pos x="99" y="63"/>
                  </a:cxn>
                  <a:cxn ang="0">
                    <a:pos x="101" y="59"/>
                  </a:cxn>
                  <a:cxn ang="0">
                    <a:pos x="99" y="53"/>
                  </a:cxn>
                  <a:cxn ang="0">
                    <a:pos x="99" y="46"/>
                  </a:cxn>
                  <a:cxn ang="0">
                    <a:pos x="97" y="36"/>
                  </a:cxn>
                  <a:cxn ang="0">
                    <a:pos x="95" y="28"/>
                  </a:cxn>
                  <a:cxn ang="0">
                    <a:pos x="93" y="19"/>
                  </a:cxn>
                  <a:cxn ang="0">
                    <a:pos x="93" y="11"/>
                  </a:cxn>
                  <a:cxn ang="0">
                    <a:pos x="91" y="6"/>
                  </a:cxn>
                  <a:cxn ang="0">
                    <a:pos x="91" y="6"/>
                  </a:cxn>
                  <a:cxn ang="0">
                    <a:pos x="46" y="0"/>
                  </a:cxn>
                  <a:cxn ang="0">
                    <a:pos x="46" y="0"/>
                  </a:cxn>
                </a:cxnLst>
                <a:rect l="0" t="0" r="r" b="b"/>
                <a:pathLst>
                  <a:path w="101" h="114">
                    <a:moveTo>
                      <a:pt x="46" y="0"/>
                    </a:moveTo>
                    <a:lnTo>
                      <a:pt x="42" y="4"/>
                    </a:lnTo>
                    <a:lnTo>
                      <a:pt x="36" y="9"/>
                    </a:lnTo>
                    <a:lnTo>
                      <a:pt x="31" y="15"/>
                    </a:lnTo>
                    <a:lnTo>
                      <a:pt x="27" y="21"/>
                    </a:lnTo>
                    <a:lnTo>
                      <a:pt x="23" y="28"/>
                    </a:lnTo>
                    <a:lnTo>
                      <a:pt x="19" y="36"/>
                    </a:lnTo>
                    <a:lnTo>
                      <a:pt x="13" y="44"/>
                    </a:lnTo>
                    <a:lnTo>
                      <a:pt x="10" y="53"/>
                    </a:lnTo>
                    <a:lnTo>
                      <a:pt x="6" y="63"/>
                    </a:lnTo>
                    <a:lnTo>
                      <a:pt x="4" y="72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4" y="114"/>
                    </a:lnTo>
                    <a:lnTo>
                      <a:pt x="61" y="110"/>
                    </a:lnTo>
                    <a:lnTo>
                      <a:pt x="63" y="108"/>
                    </a:lnTo>
                    <a:lnTo>
                      <a:pt x="67" y="103"/>
                    </a:lnTo>
                    <a:lnTo>
                      <a:pt x="72" y="95"/>
                    </a:lnTo>
                    <a:lnTo>
                      <a:pt x="80" y="89"/>
                    </a:lnTo>
                    <a:lnTo>
                      <a:pt x="86" y="80"/>
                    </a:lnTo>
                    <a:lnTo>
                      <a:pt x="93" y="70"/>
                    </a:lnTo>
                    <a:lnTo>
                      <a:pt x="99" y="63"/>
                    </a:lnTo>
                    <a:lnTo>
                      <a:pt x="101" y="59"/>
                    </a:lnTo>
                    <a:lnTo>
                      <a:pt x="99" y="53"/>
                    </a:lnTo>
                    <a:lnTo>
                      <a:pt x="99" y="46"/>
                    </a:lnTo>
                    <a:lnTo>
                      <a:pt x="97" y="36"/>
                    </a:lnTo>
                    <a:lnTo>
                      <a:pt x="95" y="28"/>
                    </a:lnTo>
                    <a:lnTo>
                      <a:pt x="93" y="19"/>
                    </a:lnTo>
                    <a:lnTo>
                      <a:pt x="93" y="11"/>
                    </a:lnTo>
                    <a:lnTo>
                      <a:pt x="91" y="6"/>
                    </a:lnTo>
                    <a:lnTo>
                      <a:pt x="91" y="6"/>
                    </a:lnTo>
                    <a:lnTo>
                      <a:pt x="46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D9CC9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7" name="Freeform 14"/>
              <p:cNvSpPr>
                <a:spLocks/>
              </p:cNvSpPr>
              <p:nvPr/>
            </p:nvSpPr>
            <p:spPr bwMode="auto">
              <a:xfrm>
                <a:off x="4177631" y="3140844"/>
                <a:ext cx="290513" cy="267946"/>
              </a:xfrm>
              <a:custGeom>
                <a:avLst/>
                <a:gdLst/>
                <a:ahLst/>
                <a:cxnLst>
                  <a:cxn ang="0">
                    <a:pos x="365" y="274"/>
                  </a:cxn>
                  <a:cxn ang="0">
                    <a:pos x="222" y="129"/>
                  </a:cxn>
                  <a:cxn ang="0">
                    <a:pos x="121" y="50"/>
                  </a:cxn>
                  <a:cxn ang="0">
                    <a:pos x="22" y="0"/>
                  </a:cxn>
                  <a:cxn ang="0">
                    <a:pos x="24" y="65"/>
                  </a:cxn>
                  <a:cxn ang="0">
                    <a:pos x="0" y="112"/>
                  </a:cxn>
                  <a:cxn ang="0">
                    <a:pos x="102" y="137"/>
                  </a:cxn>
                  <a:cxn ang="0">
                    <a:pos x="203" y="200"/>
                  </a:cxn>
                  <a:cxn ang="0">
                    <a:pos x="285" y="306"/>
                  </a:cxn>
                  <a:cxn ang="0">
                    <a:pos x="365" y="274"/>
                  </a:cxn>
                  <a:cxn ang="0">
                    <a:pos x="365" y="274"/>
                  </a:cxn>
                </a:cxnLst>
                <a:rect l="0" t="0" r="r" b="b"/>
                <a:pathLst>
                  <a:path w="365" h="306">
                    <a:moveTo>
                      <a:pt x="365" y="274"/>
                    </a:moveTo>
                    <a:lnTo>
                      <a:pt x="222" y="129"/>
                    </a:lnTo>
                    <a:lnTo>
                      <a:pt x="121" y="50"/>
                    </a:lnTo>
                    <a:lnTo>
                      <a:pt x="22" y="0"/>
                    </a:lnTo>
                    <a:lnTo>
                      <a:pt x="24" y="65"/>
                    </a:lnTo>
                    <a:lnTo>
                      <a:pt x="0" y="112"/>
                    </a:lnTo>
                    <a:lnTo>
                      <a:pt x="102" y="137"/>
                    </a:lnTo>
                    <a:lnTo>
                      <a:pt x="203" y="200"/>
                    </a:lnTo>
                    <a:lnTo>
                      <a:pt x="285" y="306"/>
                    </a:lnTo>
                    <a:lnTo>
                      <a:pt x="365" y="274"/>
                    </a:lnTo>
                    <a:lnTo>
                      <a:pt x="365" y="274"/>
                    </a:lnTo>
                    <a:close/>
                  </a:path>
                </a:pathLst>
              </a:custGeom>
              <a:solidFill>
                <a:srgbClr val="FFF28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8" name="Freeform 15"/>
              <p:cNvSpPr>
                <a:spLocks/>
              </p:cNvSpPr>
              <p:nvPr/>
            </p:nvSpPr>
            <p:spPr bwMode="auto">
              <a:xfrm>
                <a:off x="3844256" y="3331344"/>
                <a:ext cx="752475" cy="907165"/>
              </a:xfrm>
              <a:custGeom>
                <a:avLst/>
                <a:gdLst/>
                <a:ahLst/>
                <a:cxnLst>
                  <a:cxn ang="0">
                    <a:pos x="286" y="861"/>
                  </a:cxn>
                  <a:cxn ang="0">
                    <a:pos x="267" y="864"/>
                  </a:cxn>
                  <a:cxn ang="0">
                    <a:pos x="232" y="872"/>
                  </a:cxn>
                  <a:cxn ang="0">
                    <a:pos x="191" y="885"/>
                  </a:cxn>
                  <a:cxn ang="0">
                    <a:pos x="143" y="906"/>
                  </a:cxn>
                  <a:cxn ang="0">
                    <a:pos x="94" y="931"/>
                  </a:cxn>
                  <a:cxn ang="0">
                    <a:pos x="48" y="963"/>
                  </a:cxn>
                  <a:cxn ang="0">
                    <a:pos x="14" y="999"/>
                  </a:cxn>
                  <a:cxn ang="0">
                    <a:pos x="288" y="1035"/>
                  </a:cxn>
                  <a:cxn ang="0">
                    <a:pos x="453" y="995"/>
                  </a:cxn>
                  <a:cxn ang="0">
                    <a:pos x="497" y="969"/>
                  </a:cxn>
                  <a:cxn ang="0">
                    <a:pos x="571" y="918"/>
                  </a:cxn>
                  <a:cxn ang="0">
                    <a:pos x="662" y="847"/>
                  </a:cxn>
                  <a:cxn ang="0">
                    <a:pos x="761" y="758"/>
                  </a:cxn>
                  <a:cxn ang="0">
                    <a:pos x="849" y="651"/>
                  </a:cxn>
                  <a:cxn ang="0">
                    <a:pos x="915" y="532"/>
                  </a:cxn>
                  <a:cxn ang="0">
                    <a:pos x="947" y="401"/>
                  </a:cxn>
                  <a:cxn ang="0">
                    <a:pos x="936" y="266"/>
                  </a:cxn>
                  <a:cxn ang="0">
                    <a:pos x="906" y="159"/>
                  </a:cxn>
                  <a:cxn ang="0">
                    <a:pos x="864" y="81"/>
                  </a:cxn>
                  <a:cxn ang="0">
                    <a:pos x="818" y="32"/>
                  </a:cxn>
                  <a:cxn ang="0">
                    <a:pos x="772" y="3"/>
                  </a:cxn>
                  <a:cxn ang="0">
                    <a:pos x="733" y="0"/>
                  </a:cxn>
                  <a:cxn ang="0">
                    <a:pos x="700" y="13"/>
                  </a:cxn>
                  <a:cxn ang="0">
                    <a:pos x="683" y="43"/>
                  </a:cxn>
                  <a:cxn ang="0">
                    <a:pos x="681" y="85"/>
                  </a:cxn>
                  <a:cxn ang="0">
                    <a:pos x="674" y="142"/>
                  </a:cxn>
                  <a:cxn ang="0">
                    <a:pos x="666" y="211"/>
                  </a:cxn>
                  <a:cxn ang="0">
                    <a:pos x="655" y="283"/>
                  </a:cxn>
                  <a:cxn ang="0">
                    <a:pos x="643" y="351"/>
                  </a:cxn>
                  <a:cxn ang="0">
                    <a:pos x="632" y="414"/>
                  </a:cxn>
                  <a:cxn ang="0">
                    <a:pos x="622" y="461"/>
                  </a:cxn>
                  <a:cxn ang="0">
                    <a:pos x="618" y="488"/>
                  </a:cxn>
                  <a:cxn ang="0">
                    <a:pos x="289" y="861"/>
                  </a:cxn>
                </a:cxnLst>
                <a:rect l="0" t="0" r="r" b="b"/>
                <a:pathLst>
                  <a:path w="947" h="1035">
                    <a:moveTo>
                      <a:pt x="289" y="861"/>
                    </a:moveTo>
                    <a:lnTo>
                      <a:pt x="286" y="861"/>
                    </a:lnTo>
                    <a:lnTo>
                      <a:pt x="278" y="861"/>
                    </a:lnTo>
                    <a:lnTo>
                      <a:pt x="267" y="864"/>
                    </a:lnTo>
                    <a:lnTo>
                      <a:pt x="251" y="868"/>
                    </a:lnTo>
                    <a:lnTo>
                      <a:pt x="232" y="872"/>
                    </a:lnTo>
                    <a:lnTo>
                      <a:pt x="213" y="880"/>
                    </a:lnTo>
                    <a:lnTo>
                      <a:pt x="191" y="885"/>
                    </a:lnTo>
                    <a:lnTo>
                      <a:pt x="168" y="897"/>
                    </a:lnTo>
                    <a:lnTo>
                      <a:pt x="143" y="906"/>
                    </a:lnTo>
                    <a:lnTo>
                      <a:pt x="118" y="918"/>
                    </a:lnTo>
                    <a:lnTo>
                      <a:pt x="94" y="931"/>
                    </a:lnTo>
                    <a:lnTo>
                      <a:pt x="71" y="946"/>
                    </a:lnTo>
                    <a:lnTo>
                      <a:pt x="48" y="963"/>
                    </a:lnTo>
                    <a:lnTo>
                      <a:pt x="31" y="980"/>
                    </a:lnTo>
                    <a:lnTo>
                      <a:pt x="14" y="999"/>
                    </a:lnTo>
                    <a:lnTo>
                      <a:pt x="0" y="1022"/>
                    </a:lnTo>
                    <a:lnTo>
                      <a:pt x="288" y="1035"/>
                    </a:lnTo>
                    <a:lnTo>
                      <a:pt x="447" y="999"/>
                    </a:lnTo>
                    <a:lnTo>
                      <a:pt x="453" y="995"/>
                    </a:lnTo>
                    <a:lnTo>
                      <a:pt x="470" y="986"/>
                    </a:lnTo>
                    <a:lnTo>
                      <a:pt x="497" y="969"/>
                    </a:lnTo>
                    <a:lnTo>
                      <a:pt x="531" y="946"/>
                    </a:lnTo>
                    <a:lnTo>
                      <a:pt x="571" y="918"/>
                    </a:lnTo>
                    <a:lnTo>
                      <a:pt x="617" y="885"/>
                    </a:lnTo>
                    <a:lnTo>
                      <a:pt x="662" y="847"/>
                    </a:lnTo>
                    <a:lnTo>
                      <a:pt x="714" y="805"/>
                    </a:lnTo>
                    <a:lnTo>
                      <a:pt x="761" y="758"/>
                    </a:lnTo>
                    <a:lnTo>
                      <a:pt x="807" y="707"/>
                    </a:lnTo>
                    <a:lnTo>
                      <a:pt x="849" y="651"/>
                    </a:lnTo>
                    <a:lnTo>
                      <a:pt x="887" y="593"/>
                    </a:lnTo>
                    <a:lnTo>
                      <a:pt x="915" y="532"/>
                    </a:lnTo>
                    <a:lnTo>
                      <a:pt x="936" y="467"/>
                    </a:lnTo>
                    <a:lnTo>
                      <a:pt x="947" y="401"/>
                    </a:lnTo>
                    <a:lnTo>
                      <a:pt x="947" y="334"/>
                    </a:lnTo>
                    <a:lnTo>
                      <a:pt x="936" y="266"/>
                    </a:lnTo>
                    <a:lnTo>
                      <a:pt x="923" y="209"/>
                    </a:lnTo>
                    <a:lnTo>
                      <a:pt x="906" y="159"/>
                    </a:lnTo>
                    <a:lnTo>
                      <a:pt x="887" y="117"/>
                    </a:lnTo>
                    <a:lnTo>
                      <a:pt x="864" y="81"/>
                    </a:lnTo>
                    <a:lnTo>
                      <a:pt x="843" y="53"/>
                    </a:lnTo>
                    <a:lnTo>
                      <a:pt x="818" y="32"/>
                    </a:lnTo>
                    <a:lnTo>
                      <a:pt x="797" y="15"/>
                    </a:lnTo>
                    <a:lnTo>
                      <a:pt x="772" y="3"/>
                    </a:lnTo>
                    <a:lnTo>
                      <a:pt x="752" y="0"/>
                    </a:lnTo>
                    <a:lnTo>
                      <a:pt x="733" y="0"/>
                    </a:lnTo>
                    <a:lnTo>
                      <a:pt x="715" y="5"/>
                    </a:lnTo>
                    <a:lnTo>
                      <a:pt x="700" y="13"/>
                    </a:lnTo>
                    <a:lnTo>
                      <a:pt x="689" y="26"/>
                    </a:lnTo>
                    <a:lnTo>
                      <a:pt x="683" y="43"/>
                    </a:lnTo>
                    <a:lnTo>
                      <a:pt x="681" y="62"/>
                    </a:lnTo>
                    <a:lnTo>
                      <a:pt x="681" y="85"/>
                    </a:lnTo>
                    <a:lnTo>
                      <a:pt x="679" y="112"/>
                    </a:lnTo>
                    <a:lnTo>
                      <a:pt x="674" y="142"/>
                    </a:lnTo>
                    <a:lnTo>
                      <a:pt x="672" y="176"/>
                    </a:lnTo>
                    <a:lnTo>
                      <a:pt x="666" y="211"/>
                    </a:lnTo>
                    <a:lnTo>
                      <a:pt x="660" y="247"/>
                    </a:lnTo>
                    <a:lnTo>
                      <a:pt x="655" y="283"/>
                    </a:lnTo>
                    <a:lnTo>
                      <a:pt x="649" y="319"/>
                    </a:lnTo>
                    <a:lnTo>
                      <a:pt x="643" y="351"/>
                    </a:lnTo>
                    <a:lnTo>
                      <a:pt x="637" y="384"/>
                    </a:lnTo>
                    <a:lnTo>
                      <a:pt x="632" y="414"/>
                    </a:lnTo>
                    <a:lnTo>
                      <a:pt x="628" y="441"/>
                    </a:lnTo>
                    <a:lnTo>
                      <a:pt x="622" y="461"/>
                    </a:lnTo>
                    <a:lnTo>
                      <a:pt x="620" y="477"/>
                    </a:lnTo>
                    <a:lnTo>
                      <a:pt x="618" y="488"/>
                    </a:lnTo>
                    <a:lnTo>
                      <a:pt x="618" y="492"/>
                    </a:lnTo>
                    <a:lnTo>
                      <a:pt x="289" y="861"/>
                    </a:lnTo>
                    <a:lnTo>
                      <a:pt x="289" y="861"/>
                    </a:lnTo>
                    <a:close/>
                  </a:path>
                </a:pathLst>
              </a:custGeom>
              <a:solidFill>
                <a:srgbClr val="FFF28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9" name="Freeform 16"/>
              <p:cNvSpPr>
                <a:spLocks/>
              </p:cNvSpPr>
              <p:nvPr/>
            </p:nvSpPr>
            <p:spPr bwMode="auto">
              <a:xfrm>
                <a:off x="4017293" y="3290069"/>
                <a:ext cx="398463" cy="746046"/>
              </a:xfrm>
              <a:custGeom>
                <a:avLst/>
                <a:gdLst/>
                <a:ahLst/>
                <a:cxnLst>
                  <a:cxn ang="0">
                    <a:pos x="2" y="696"/>
                  </a:cxn>
                  <a:cxn ang="0">
                    <a:pos x="15" y="694"/>
                  </a:cxn>
                  <a:cxn ang="0">
                    <a:pos x="40" y="690"/>
                  </a:cxn>
                  <a:cxn ang="0">
                    <a:pos x="78" y="684"/>
                  </a:cxn>
                  <a:cxn ang="0">
                    <a:pos x="122" y="671"/>
                  </a:cxn>
                  <a:cxn ang="0">
                    <a:pos x="171" y="650"/>
                  </a:cxn>
                  <a:cxn ang="0">
                    <a:pos x="221" y="620"/>
                  </a:cxn>
                  <a:cxn ang="0">
                    <a:pos x="276" y="580"/>
                  </a:cxn>
                  <a:cxn ang="0">
                    <a:pos x="325" y="525"/>
                  </a:cxn>
                  <a:cxn ang="0">
                    <a:pos x="365" y="466"/>
                  </a:cxn>
                  <a:cxn ang="0">
                    <a:pos x="396" y="409"/>
                  </a:cxn>
                  <a:cxn ang="0">
                    <a:pos x="417" y="352"/>
                  </a:cxn>
                  <a:cxn ang="0">
                    <a:pos x="430" y="301"/>
                  </a:cxn>
                  <a:cxn ang="0">
                    <a:pos x="436" y="259"/>
                  </a:cxn>
                  <a:cxn ang="0">
                    <a:pos x="439" y="228"/>
                  </a:cxn>
                  <a:cxn ang="0">
                    <a:pos x="441" y="211"/>
                  </a:cxn>
                  <a:cxn ang="0">
                    <a:pos x="422" y="78"/>
                  </a:cxn>
                  <a:cxn ang="0">
                    <a:pos x="447" y="50"/>
                  </a:cxn>
                  <a:cxn ang="0">
                    <a:pos x="502" y="287"/>
                  </a:cxn>
                  <a:cxn ang="0">
                    <a:pos x="500" y="295"/>
                  </a:cxn>
                  <a:cxn ang="0">
                    <a:pos x="500" y="318"/>
                  </a:cxn>
                  <a:cxn ang="0">
                    <a:pos x="497" y="354"/>
                  </a:cxn>
                  <a:cxn ang="0">
                    <a:pos x="493" y="399"/>
                  </a:cxn>
                  <a:cxn ang="0">
                    <a:pos x="479" y="449"/>
                  </a:cxn>
                  <a:cxn ang="0">
                    <a:pos x="460" y="504"/>
                  </a:cxn>
                  <a:cxn ang="0">
                    <a:pos x="432" y="557"/>
                  </a:cxn>
                  <a:cxn ang="0">
                    <a:pos x="396" y="608"/>
                  </a:cxn>
                  <a:cxn ang="0">
                    <a:pos x="354" y="652"/>
                  </a:cxn>
                  <a:cxn ang="0">
                    <a:pos x="316" y="690"/>
                  </a:cxn>
                  <a:cxn ang="0">
                    <a:pos x="282" y="717"/>
                  </a:cxn>
                  <a:cxn ang="0">
                    <a:pos x="255" y="741"/>
                  </a:cxn>
                  <a:cxn ang="0">
                    <a:pos x="230" y="757"/>
                  </a:cxn>
                  <a:cxn ang="0">
                    <a:pos x="215" y="768"/>
                  </a:cxn>
                  <a:cxn ang="0">
                    <a:pos x="204" y="774"/>
                  </a:cxn>
                  <a:cxn ang="0">
                    <a:pos x="200" y="776"/>
                  </a:cxn>
                  <a:cxn ang="0">
                    <a:pos x="10" y="852"/>
                  </a:cxn>
                  <a:cxn ang="0">
                    <a:pos x="0" y="696"/>
                  </a:cxn>
                </a:cxnLst>
                <a:rect l="0" t="0" r="r" b="b"/>
                <a:pathLst>
                  <a:path w="502" h="852">
                    <a:moveTo>
                      <a:pt x="0" y="696"/>
                    </a:moveTo>
                    <a:lnTo>
                      <a:pt x="2" y="696"/>
                    </a:lnTo>
                    <a:lnTo>
                      <a:pt x="6" y="696"/>
                    </a:lnTo>
                    <a:lnTo>
                      <a:pt x="15" y="694"/>
                    </a:lnTo>
                    <a:lnTo>
                      <a:pt x="27" y="694"/>
                    </a:lnTo>
                    <a:lnTo>
                      <a:pt x="40" y="690"/>
                    </a:lnTo>
                    <a:lnTo>
                      <a:pt x="59" y="688"/>
                    </a:lnTo>
                    <a:lnTo>
                      <a:pt x="78" y="684"/>
                    </a:lnTo>
                    <a:lnTo>
                      <a:pt x="99" y="679"/>
                    </a:lnTo>
                    <a:lnTo>
                      <a:pt x="122" y="671"/>
                    </a:lnTo>
                    <a:lnTo>
                      <a:pt x="145" y="662"/>
                    </a:lnTo>
                    <a:lnTo>
                      <a:pt x="171" y="650"/>
                    </a:lnTo>
                    <a:lnTo>
                      <a:pt x="196" y="637"/>
                    </a:lnTo>
                    <a:lnTo>
                      <a:pt x="221" y="620"/>
                    </a:lnTo>
                    <a:lnTo>
                      <a:pt x="249" y="601"/>
                    </a:lnTo>
                    <a:lnTo>
                      <a:pt x="276" y="580"/>
                    </a:lnTo>
                    <a:lnTo>
                      <a:pt x="303" y="555"/>
                    </a:lnTo>
                    <a:lnTo>
                      <a:pt x="325" y="525"/>
                    </a:lnTo>
                    <a:lnTo>
                      <a:pt x="348" y="496"/>
                    </a:lnTo>
                    <a:lnTo>
                      <a:pt x="365" y="466"/>
                    </a:lnTo>
                    <a:lnTo>
                      <a:pt x="382" y="439"/>
                    </a:lnTo>
                    <a:lnTo>
                      <a:pt x="396" y="409"/>
                    </a:lnTo>
                    <a:lnTo>
                      <a:pt x="407" y="380"/>
                    </a:lnTo>
                    <a:lnTo>
                      <a:pt x="417" y="352"/>
                    </a:lnTo>
                    <a:lnTo>
                      <a:pt x="424" y="327"/>
                    </a:lnTo>
                    <a:lnTo>
                      <a:pt x="430" y="301"/>
                    </a:lnTo>
                    <a:lnTo>
                      <a:pt x="434" y="278"/>
                    </a:lnTo>
                    <a:lnTo>
                      <a:pt x="436" y="259"/>
                    </a:lnTo>
                    <a:lnTo>
                      <a:pt x="439" y="242"/>
                    </a:lnTo>
                    <a:lnTo>
                      <a:pt x="439" y="228"/>
                    </a:lnTo>
                    <a:lnTo>
                      <a:pt x="441" y="219"/>
                    </a:lnTo>
                    <a:lnTo>
                      <a:pt x="441" y="211"/>
                    </a:lnTo>
                    <a:lnTo>
                      <a:pt x="441" y="209"/>
                    </a:lnTo>
                    <a:lnTo>
                      <a:pt x="422" y="78"/>
                    </a:lnTo>
                    <a:lnTo>
                      <a:pt x="390" y="0"/>
                    </a:lnTo>
                    <a:lnTo>
                      <a:pt x="447" y="50"/>
                    </a:lnTo>
                    <a:lnTo>
                      <a:pt x="485" y="97"/>
                    </a:lnTo>
                    <a:lnTo>
                      <a:pt x="502" y="287"/>
                    </a:lnTo>
                    <a:lnTo>
                      <a:pt x="500" y="287"/>
                    </a:lnTo>
                    <a:lnTo>
                      <a:pt x="500" y="295"/>
                    </a:lnTo>
                    <a:lnTo>
                      <a:pt x="500" y="304"/>
                    </a:lnTo>
                    <a:lnTo>
                      <a:pt x="500" y="318"/>
                    </a:lnTo>
                    <a:lnTo>
                      <a:pt x="498" y="335"/>
                    </a:lnTo>
                    <a:lnTo>
                      <a:pt x="497" y="354"/>
                    </a:lnTo>
                    <a:lnTo>
                      <a:pt x="495" y="375"/>
                    </a:lnTo>
                    <a:lnTo>
                      <a:pt x="493" y="399"/>
                    </a:lnTo>
                    <a:lnTo>
                      <a:pt x="485" y="422"/>
                    </a:lnTo>
                    <a:lnTo>
                      <a:pt x="479" y="449"/>
                    </a:lnTo>
                    <a:lnTo>
                      <a:pt x="470" y="475"/>
                    </a:lnTo>
                    <a:lnTo>
                      <a:pt x="460" y="504"/>
                    </a:lnTo>
                    <a:lnTo>
                      <a:pt x="447" y="531"/>
                    </a:lnTo>
                    <a:lnTo>
                      <a:pt x="432" y="557"/>
                    </a:lnTo>
                    <a:lnTo>
                      <a:pt x="415" y="582"/>
                    </a:lnTo>
                    <a:lnTo>
                      <a:pt x="396" y="608"/>
                    </a:lnTo>
                    <a:lnTo>
                      <a:pt x="375" y="631"/>
                    </a:lnTo>
                    <a:lnTo>
                      <a:pt x="354" y="652"/>
                    </a:lnTo>
                    <a:lnTo>
                      <a:pt x="335" y="671"/>
                    </a:lnTo>
                    <a:lnTo>
                      <a:pt x="316" y="690"/>
                    </a:lnTo>
                    <a:lnTo>
                      <a:pt x="297" y="703"/>
                    </a:lnTo>
                    <a:lnTo>
                      <a:pt x="282" y="717"/>
                    </a:lnTo>
                    <a:lnTo>
                      <a:pt x="268" y="730"/>
                    </a:lnTo>
                    <a:lnTo>
                      <a:pt x="255" y="741"/>
                    </a:lnTo>
                    <a:lnTo>
                      <a:pt x="242" y="749"/>
                    </a:lnTo>
                    <a:lnTo>
                      <a:pt x="230" y="757"/>
                    </a:lnTo>
                    <a:lnTo>
                      <a:pt x="221" y="762"/>
                    </a:lnTo>
                    <a:lnTo>
                      <a:pt x="215" y="768"/>
                    </a:lnTo>
                    <a:lnTo>
                      <a:pt x="207" y="770"/>
                    </a:lnTo>
                    <a:lnTo>
                      <a:pt x="204" y="774"/>
                    </a:lnTo>
                    <a:lnTo>
                      <a:pt x="200" y="776"/>
                    </a:lnTo>
                    <a:lnTo>
                      <a:pt x="200" y="776"/>
                    </a:lnTo>
                    <a:lnTo>
                      <a:pt x="93" y="821"/>
                    </a:lnTo>
                    <a:lnTo>
                      <a:pt x="10" y="852"/>
                    </a:lnTo>
                    <a:lnTo>
                      <a:pt x="0" y="696"/>
                    </a:lnTo>
                    <a:lnTo>
                      <a:pt x="0" y="696"/>
                    </a:lnTo>
                    <a:close/>
                  </a:path>
                </a:pathLst>
              </a:custGeom>
              <a:solidFill>
                <a:srgbClr val="FFE8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0" name="Freeform 17"/>
              <p:cNvSpPr>
                <a:spLocks/>
              </p:cNvSpPr>
              <p:nvPr/>
            </p:nvSpPr>
            <p:spPr bwMode="auto">
              <a:xfrm>
                <a:off x="3980781" y="3347218"/>
                <a:ext cx="139700" cy="119087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61"/>
                  </a:cxn>
                  <a:cxn ang="0">
                    <a:pos x="5" y="54"/>
                  </a:cxn>
                  <a:cxn ang="0">
                    <a:pos x="9" y="48"/>
                  </a:cxn>
                  <a:cxn ang="0">
                    <a:pos x="13" y="42"/>
                  </a:cxn>
                  <a:cxn ang="0">
                    <a:pos x="19" y="37"/>
                  </a:cxn>
                  <a:cxn ang="0">
                    <a:pos x="26" y="31"/>
                  </a:cxn>
                  <a:cxn ang="0">
                    <a:pos x="32" y="23"/>
                  </a:cxn>
                  <a:cxn ang="0">
                    <a:pos x="41" y="18"/>
                  </a:cxn>
                  <a:cxn ang="0">
                    <a:pos x="49" y="12"/>
                  </a:cxn>
                  <a:cxn ang="0">
                    <a:pos x="60" y="8"/>
                  </a:cxn>
                  <a:cxn ang="0">
                    <a:pos x="70" y="4"/>
                  </a:cxn>
                  <a:cxn ang="0">
                    <a:pos x="83" y="2"/>
                  </a:cxn>
                  <a:cxn ang="0">
                    <a:pos x="95" y="0"/>
                  </a:cxn>
                  <a:cxn ang="0">
                    <a:pos x="110" y="2"/>
                  </a:cxn>
                  <a:cxn ang="0">
                    <a:pos x="123" y="2"/>
                  </a:cxn>
                  <a:cxn ang="0">
                    <a:pos x="135" y="8"/>
                  </a:cxn>
                  <a:cxn ang="0">
                    <a:pos x="144" y="14"/>
                  </a:cxn>
                  <a:cxn ang="0">
                    <a:pos x="152" y="23"/>
                  </a:cxn>
                  <a:cxn ang="0">
                    <a:pos x="157" y="33"/>
                  </a:cxn>
                  <a:cxn ang="0">
                    <a:pos x="163" y="44"/>
                  </a:cxn>
                  <a:cxn ang="0">
                    <a:pos x="167" y="58"/>
                  </a:cxn>
                  <a:cxn ang="0">
                    <a:pos x="171" y="69"/>
                  </a:cxn>
                  <a:cxn ang="0">
                    <a:pos x="173" y="80"/>
                  </a:cxn>
                  <a:cxn ang="0">
                    <a:pos x="174" y="94"/>
                  </a:cxn>
                  <a:cxn ang="0">
                    <a:pos x="176" y="105"/>
                  </a:cxn>
                  <a:cxn ang="0">
                    <a:pos x="176" y="115"/>
                  </a:cxn>
                  <a:cxn ang="0">
                    <a:pos x="176" y="122"/>
                  </a:cxn>
                  <a:cxn ang="0">
                    <a:pos x="176" y="130"/>
                  </a:cxn>
                  <a:cxn ang="0">
                    <a:pos x="176" y="134"/>
                  </a:cxn>
                  <a:cxn ang="0">
                    <a:pos x="176" y="135"/>
                  </a:cxn>
                  <a:cxn ang="0">
                    <a:pos x="0" y="65"/>
                  </a:cxn>
                  <a:cxn ang="0">
                    <a:pos x="0" y="65"/>
                  </a:cxn>
                </a:cxnLst>
                <a:rect l="0" t="0" r="r" b="b"/>
                <a:pathLst>
                  <a:path w="176" h="135">
                    <a:moveTo>
                      <a:pt x="0" y="65"/>
                    </a:moveTo>
                    <a:lnTo>
                      <a:pt x="0" y="61"/>
                    </a:lnTo>
                    <a:lnTo>
                      <a:pt x="5" y="54"/>
                    </a:lnTo>
                    <a:lnTo>
                      <a:pt x="9" y="48"/>
                    </a:lnTo>
                    <a:lnTo>
                      <a:pt x="13" y="42"/>
                    </a:lnTo>
                    <a:lnTo>
                      <a:pt x="19" y="37"/>
                    </a:lnTo>
                    <a:lnTo>
                      <a:pt x="26" y="31"/>
                    </a:lnTo>
                    <a:lnTo>
                      <a:pt x="32" y="23"/>
                    </a:lnTo>
                    <a:lnTo>
                      <a:pt x="41" y="18"/>
                    </a:lnTo>
                    <a:lnTo>
                      <a:pt x="49" y="12"/>
                    </a:lnTo>
                    <a:lnTo>
                      <a:pt x="60" y="8"/>
                    </a:lnTo>
                    <a:lnTo>
                      <a:pt x="70" y="4"/>
                    </a:lnTo>
                    <a:lnTo>
                      <a:pt x="83" y="2"/>
                    </a:lnTo>
                    <a:lnTo>
                      <a:pt x="95" y="0"/>
                    </a:lnTo>
                    <a:lnTo>
                      <a:pt x="110" y="2"/>
                    </a:lnTo>
                    <a:lnTo>
                      <a:pt x="123" y="2"/>
                    </a:lnTo>
                    <a:lnTo>
                      <a:pt x="135" y="8"/>
                    </a:lnTo>
                    <a:lnTo>
                      <a:pt x="144" y="14"/>
                    </a:lnTo>
                    <a:lnTo>
                      <a:pt x="152" y="23"/>
                    </a:lnTo>
                    <a:lnTo>
                      <a:pt x="157" y="33"/>
                    </a:lnTo>
                    <a:lnTo>
                      <a:pt x="163" y="44"/>
                    </a:lnTo>
                    <a:lnTo>
                      <a:pt x="167" y="58"/>
                    </a:lnTo>
                    <a:lnTo>
                      <a:pt x="171" y="69"/>
                    </a:lnTo>
                    <a:lnTo>
                      <a:pt x="173" y="80"/>
                    </a:lnTo>
                    <a:lnTo>
                      <a:pt x="174" y="94"/>
                    </a:lnTo>
                    <a:lnTo>
                      <a:pt x="176" y="105"/>
                    </a:lnTo>
                    <a:lnTo>
                      <a:pt x="176" y="115"/>
                    </a:lnTo>
                    <a:lnTo>
                      <a:pt x="176" y="122"/>
                    </a:lnTo>
                    <a:lnTo>
                      <a:pt x="176" y="130"/>
                    </a:lnTo>
                    <a:lnTo>
                      <a:pt x="176" y="134"/>
                    </a:lnTo>
                    <a:lnTo>
                      <a:pt x="176" y="135"/>
                    </a:lnTo>
                    <a:lnTo>
                      <a:pt x="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C24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1" name="Freeform 18"/>
              <p:cNvSpPr>
                <a:spLocks/>
              </p:cNvSpPr>
              <p:nvPr/>
            </p:nvSpPr>
            <p:spPr bwMode="auto">
              <a:xfrm>
                <a:off x="3769643" y="3385319"/>
                <a:ext cx="427038" cy="420308"/>
              </a:xfrm>
              <a:custGeom>
                <a:avLst/>
                <a:gdLst/>
                <a:ahLst/>
                <a:cxnLst>
                  <a:cxn ang="0">
                    <a:pos x="0" y="220"/>
                  </a:cxn>
                  <a:cxn ang="0">
                    <a:pos x="0" y="205"/>
                  </a:cxn>
                  <a:cxn ang="0">
                    <a:pos x="8" y="177"/>
                  </a:cxn>
                  <a:cxn ang="0">
                    <a:pos x="19" y="143"/>
                  </a:cxn>
                  <a:cxn ang="0">
                    <a:pos x="40" y="105"/>
                  </a:cxn>
                  <a:cxn ang="0">
                    <a:pos x="74" y="67"/>
                  </a:cxn>
                  <a:cxn ang="0">
                    <a:pos x="122" y="32"/>
                  </a:cxn>
                  <a:cxn ang="0">
                    <a:pos x="187" y="11"/>
                  </a:cxn>
                  <a:cxn ang="0">
                    <a:pos x="267" y="0"/>
                  </a:cxn>
                  <a:cxn ang="0">
                    <a:pos x="341" y="10"/>
                  </a:cxn>
                  <a:cxn ang="0">
                    <a:pos x="405" y="38"/>
                  </a:cxn>
                  <a:cxn ang="0">
                    <a:pos x="460" y="76"/>
                  </a:cxn>
                  <a:cxn ang="0">
                    <a:pos x="500" y="124"/>
                  </a:cxn>
                  <a:cxn ang="0">
                    <a:pos x="529" y="179"/>
                  </a:cxn>
                  <a:cxn ang="0">
                    <a:pos x="538" y="236"/>
                  </a:cxn>
                  <a:cxn ang="0">
                    <a:pos x="533" y="293"/>
                  </a:cxn>
                  <a:cxn ang="0">
                    <a:pos x="508" y="346"/>
                  </a:cxn>
                  <a:cxn ang="0">
                    <a:pos x="480" y="386"/>
                  </a:cxn>
                  <a:cxn ang="0">
                    <a:pos x="449" y="418"/>
                  </a:cxn>
                  <a:cxn ang="0">
                    <a:pos x="421" y="441"/>
                  </a:cxn>
                  <a:cxn ang="0">
                    <a:pos x="392" y="456"/>
                  </a:cxn>
                  <a:cxn ang="0">
                    <a:pos x="369" y="466"/>
                  </a:cxn>
                  <a:cxn ang="0">
                    <a:pos x="352" y="469"/>
                  </a:cxn>
                  <a:cxn ang="0">
                    <a:pos x="343" y="471"/>
                  </a:cxn>
                  <a:cxn ang="0">
                    <a:pos x="284" y="481"/>
                  </a:cxn>
                  <a:cxn ang="0">
                    <a:pos x="280" y="477"/>
                  </a:cxn>
                  <a:cxn ang="0">
                    <a:pos x="274" y="466"/>
                  </a:cxn>
                  <a:cxn ang="0">
                    <a:pos x="265" y="450"/>
                  </a:cxn>
                  <a:cxn ang="0">
                    <a:pos x="253" y="431"/>
                  </a:cxn>
                  <a:cxn ang="0">
                    <a:pos x="236" y="409"/>
                  </a:cxn>
                  <a:cxn ang="0">
                    <a:pos x="221" y="388"/>
                  </a:cxn>
                  <a:cxn ang="0">
                    <a:pos x="204" y="365"/>
                  </a:cxn>
                  <a:cxn ang="0">
                    <a:pos x="189" y="348"/>
                  </a:cxn>
                  <a:cxn ang="0">
                    <a:pos x="170" y="331"/>
                  </a:cxn>
                  <a:cxn ang="0">
                    <a:pos x="151" y="317"/>
                  </a:cxn>
                  <a:cxn ang="0">
                    <a:pos x="132" y="306"/>
                  </a:cxn>
                  <a:cxn ang="0">
                    <a:pos x="116" y="298"/>
                  </a:cxn>
                  <a:cxn ang="0">
                    <a:pos x="103" y="291"/>
                  </a:cxn>
                  <a:cxn ang="0">
                    <a:pos x="92" y="287"/>
                  </a:cxn>
                  <a:cxn ang="0">
                    <a:pos x="84" y="285"/>
                  </a:cxn>
                  <a:cxn ang="0">
                    <a:pos x="0" y="224"/>
                  </a:cxn>
                </a:cxnLst>
                <a:rect l="0" t="0" r="r" b="b"/>
                <a:pathLst>
                  <a:path w="538" h="481">
                    <a:moveTo>
                      <a:pt x="0" y="224"/>
                    </a:moveTo>
                    <a:lnTo>
                      <a:pt x="0" y="220"/>
                    </a:lnTo>
                    <a:lnTo>
                      <a:pt x="0" y="215"/>
                    </a:lnTo>
                    <a:lnTo>
                      <a:pt x="0" y="205"/>
                    </a:lnTo>
                    <a:lnTo>
                      <a:pt x="4" y="194"/>
                    </a:lnTo>
                    <a:lnTo>
                      <a:pt x="8" y="177"/>
                    </a:lnTo>
                    <a:lnTo>
                      <a:pt x="12" y="162"/>
                    </a:lnTo>
                    <a:lnTo>
                      <a:pt x="19" y="143"/>
                    </a:lnTo>
                    <a:lnTo>
                      <a:pt x="31" y="124"/>
                    </a:lnTo>
                    <a:lnTo>
                      <a:pt x="40" y="105"/>
                    </a:lnTo>
                    <a:lnTo>
                      <a:pt x="55" y="86"/>
                    </a:lnTo>
                    <a:lnTo>
                      <a:pt x="74" y="67"/>
                    </a:lnTo>
                    <a:lnTo>
                      <a:pt x="97" y="49"/>
                    </a:lnTo>
                    <a:lnTo>
                      <a:pt x="122" y="32"/>
                    </a:lnTo>
                    <a:lnTo>
                      <a:pt x="152" y="21"/>
                    </a:lnTo>
                    <a:lnTo>
                      <a:pt x="187" y="11"/>
                    </a:lnTo>
                    <a:lnTo>
                      <a:pt x="227" y="6"/>
                    </a:lnTo>
                    <a:lnTo>
                      <a:pt x="267" y="0"/>
                    </a:lnTo>
                    <a:lnTo>
                      <a:pt x="305" y="4"/>
                    </a:lnTo>
                    <a:lnTo>
                      <a:pt x="341" y="10"/>
                    </a:lnTo>
                    <a:lnTo>
                      <a:pt x="375" y="23"/>
                    </a:lnTo>
                    <a:lnTo>
                      <a:pt x="405" y="38"/>
                    </a:lnTo>
                    <a:lnTo>
                      <a:pt x="434" y="55"/>
                    </a:lnTo>
                    <a:lnTo>
                      <a:pt x="460" y="76"/>
                    </a:lnTo>
                    <a:lnTo>
                      <a:pt x="483" y="101"/>
                    </a:lnTo>
                    <a:lnTo>
                      <a:pt x="500" y="124"/>
                    </a:lnTo>
                    <a:lnTo>
                      <a:pt x="518" y="152"/>
                    </a:lnTo>
                    <a:lnTo>
                      <a:pt x="529" y="179"/>
                    </a:lnTo>
                    <a:lnTo>
                      <a:pt x="537" y="207"/>
                    </a:lnTo>
                    <a:lnTo>
                      <a:pt x="538" y="236"/>
                    </a:lnTo>
                    <a:lnTo>
                      <a:pt x="538" y="266"/>
                    </a:lnTo>
                    <a:lnTo>
                      <a:pt x="533" y="293"/>
                    </a:lnTo>
                    <a:lnTo>
                      <a:pt x="523" y="321"/>
                    </a:lnTo>
                    <a:lnTo>
                      <a:pt x="508" y="346"/>
                    </a:lnTo>
                    <a:lnTo>
                      <a:pt x="495" y="367"/>
                    </a:lnTo>
                    <a:lnTo>
                      <a:pt x="480" y="386"/>
                    </a:lnTo>
                    <a:lnTo>
                      <a:pt x="466" y="405"/>
                    </a:lnTo>
                    <a:lnTo>
                      <a:pt x="449" y="418"/>
                    </a:lnTo>
                    <a:lnTo>
                      <a:pt x="436" y="430"/>
                    </a:lnTo>
                    <a:lnTo>
                      <a:pt x="421" y="441"/>
                    </a:lnTo>
                    <a:lnTo>
                      <a:pt x="407" y="450"/>
                    </a:lnTo>
                    <a:lnTo>
                      <a:pt x="392" y="456"/>
                    </a:lnTo>
                    <a:lnTo>
                      <a:pt x="381" y="462"/>
                    </a:lnTo>
                    <a:lnTo>
                      <a:pt x="369" y="466"/>
                    </a:lnTo>
                    <a:lnTo>
                      <a:pt x="362" y="469"/>
                    </a:lnTo>
                    <a:lnTo>
                      <a:pt x="352" y="469"/>
                    </a:lnTo>
                    <a:lnTo>
                      <a:pt x="348" y="471"/>
                    </a:lnTo>
                    <a:lnTo>
                      <a:pt x="343" y="471"/>
                    </a:lnTo>
                    <a:lnTo>
                      <a:pt x="343" y="473"/>
                    </a:lnTo>
                    <a:lnTo>
                      <a:pt x="284" y="481"/>
                    </a:lnTo>
                    <a:lnTo>
                      <a:pt x="284" y="479"/>
                    </a:lnTo>
                    <a:lnTo>
                      <a:pt x="280" y="477"/>
                    </a:lnTo>
                    <a:lnTo>
                      <a:pt x="278" y="471"/>
                    </a:lnTo>
                    <a:lnTo>
                      <a:pt x="274" y="466"/>
                    </a:lnTo>
                    <a:lnTo>
                      <a:pt x="268" y="458"/>
                    </a:lnTo>
                    <a:lnTo>
                      <a:pt x="265" y="450"/>
                    </a:lnTo>
                    <a:lnTo>
                      <a:pt x="259" y="441"/>
                    </a:lnTo>
                    <a:lnTo>
                      <a:pt x="253" y="431"/>
                    </a:lnTo>
                    <a:lnTo>
                      <a:pt x="244" y="420"/>
                    </a:lnTo>
                    <a:lnTo>
                      <a:pt x="236" y="409"/>
                    </a:lnTo>
                    <a:lnTo>
                      <a:pt x="228" y="397"/>
                    </a:lnTo>
                    <a:lnTo>
                      <a:pt x="221" y="388"/>
                    </a:lnTo>
                    <a:lnTo>
                      <a:pt x="213" y="376"/>
                    </a:lnTo>
                    <a:lnTo>
                      <a:pt x="204" y="365"/>
                    </a:lnTo>
                    <a:lnTo>
                      <a:pt x="196" y="355"/>
                    </a:lnTo>
                    <a:lnTo>
                      <a:pt x="189" y="348"/>
                    </a:lnTo>
                    <a:lnTo>
                      <a:pt x="179" y="338"/>
                    </a:lnTo>
                    <a:lnTo>
                      <a:pt x="170" y="331"/>
                    </a:lnTo>
                    <a:lnTo>
                      <a:pt x="160" y="323"/>
                    </a:lnTo>
                    <a:lnTo>
                      <a:pt x="151" y="317"/>
                    </a:lnTo>
                    <a:lnTo>
                      <a:pt x="141" y="312"/>
                    </a:lnTo>
                    <a:lnTo>
                      <a:pt x="132" y="306"/>
                    </a:lnTo>
                    <a:lnTo>
                      <a:pt x="124" y="302"/>
                    </a:lnTo>
                    <a:lnTo>
                      <a:pt x="116" y="298"/>
                    </a:lnTo>
                    <a:lnTo>
                      <a:pt x="109" y="295"/>
                    </a:lnTo>
                    <a:lnTo>
                      <a:pt x="103" y="291"/>
                    </a:lnTo>
                    <a:lnTo>
                      <a:pt x="95" y="289"/>
                    </a:lnTo>
                    <a:lnTo>
                      <a:pt x="92" y="287"/>
                    </a:lnTo>
                    <a:lnTo>
                      <a:pt x="86" y="285"/>
                    </a:lnTo>
                    <a:lnTo>
                      <a:pt x="84" y="285"/>
                    </a:lnTo>
                    <a:lnTo>
                      <a:pt x="0" y="224"/>
                    </a:lnTo>
                    <a:lnTo>
                      <a:pt x="0" y="224"/>
                    </a:lnTo>
                    <a:close/>
                  </a:path>
                </a:pathLst>
              </a:custGeom>
              <a:solidFill>
                <a:srgbClr val="FFC24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2" name="Freeform 19"/>
              <p:cNvSpPr>
                <a:spLocks/>
              </p:cNvSpPr>
              <p:nvPr/>
            </p:nvSpPr>
            <p:spPr bwMode="auto">
              <a:xfrm>
                <a:off x="3288631" y="3267843"/>
                <a:ext cx="407988" cy="539395"/>
              </a:xfrm>
              <a:custGeom>
                <a:avLst/>
                <a:gdLst/>
                <a:ahLst/>
                <a:cxnLst>
                  <a:cxn ang="0">
                    <a:pos x="0" y="344"/>
                  </a:cxn>
                  <a:cxn ang="0">
                    <a:pos x="0" y="334"/>
                  </a:cxn>
                  <a:cxn ang="0">
                    <a:pos x="1" y="315"/>
                  </a:cxn>
                  <a:cxn ang="0">
                    <a:pos x="7" y="292"/>
                  </a:cxn>
                  <a:cxn ang="0">
                    <a:pos x="19" y="268"/>
                  </a:cxn>
                  <a:cxn ang="0">
                    <a:pos x="34" y="243"/>
                  </a:cxn>
                  <a:cxn ang="0">
                    <a:pos x="58" y="220"/>
                  </a:cxn>
                  <a:cxn ang="0">
                    <a:pos x="93" y="205"/>
                  </a:cxn>
                  <a:cxn ang="0">
                    <a:pos x="133" y="192"/>
                  </a:cxn>
                  <a:cxn ang="0">
                    <a:pos x="159" y="171"/>
                  </a:cxn>
                  <a:cxn ang="0">
                    <a:pos x="173" y="142"/>
                  </a:cxn>
                  <a:cxn ang="0">
                    <a:pos x="180" y="112"/>
                  </a:cxn>
                  <a:cxn ang="0">
                    <a:pos x="186" y="78"/>
                  </a:cxn>
                  <a:cxn ang="0">
                    <a:pos x="194" y="47"/>
                  </a:cxn>
                  <a:cxn ang="0">
                    <a:pos x="211" y="21"/>
                  </a:cxn>
                  <a:cxn ang="0">
                    <a:pos x="241" y="5"/>
                  </a:cxn>
                  <a:cxn ang="0">
                    <a:pos x="285" y="0"/>
                  </a:cxn>
                  <a:cxn ang="0">
                    <a:pos x="319" y="9"/>
                  </a:cxn>
                  <a:cxn ang="0">
                    <a:pos x="340" y="32"/>
                  </a:cxn>
                  <a:cxn ang="0">
                    <a:pos x="357" y="61"/>
                  </a:cxn>
                  <a:cxn ang="0">
                    <a:pos x="367" y="93"/>
                  </a:cxn>
                  <a:cxn ang="0">
                    <a:pos x="374" y="125"/>
                  </a:cxn>
                  <a:cxn ang="0">
                    <a:pos x="384" y="156"/>
                  </a:cxn>
                  <a:cxn ang="0">
                    <a:pos x="399" y="178"/>
                  </a:cxn>
                  <a:cxn ang="0">
                    <a:pos x="418" y="192"/>
                  </a:cxn>
                  <a:cxn ang="0">
                    <a:pos x="439" y="209"/>
                  </a:cxn>
                  <a:cxn ang="0">
                    <a:pos x="458" y="234"/>
                  </a:cxn>
                  <a:cxn ang="0">
                    <a:pos x="475" y="260"/>
                  </a:cxn>
                  <a:cxn ang="0">
                    <a:pos x="490" y="291"/>
                  </a:cxn>
                  <a:cxn ang="0">
                    <a:pos x="503" y="321"/>
                  </a:cxn>
                  <a:cxn ang="0">
                    <a:pos x="509" y="349"/>
                  </a:cxn>
                  <a:cxn ang="0">
                    <a:pos x="511" y="376"/>
                  </a:cxn>
                  <a:cxn ang="0">
                    <a:pos x="502" y="397"/>
                  </a:cxn>
                  <a:cxn ang="0">
                    <a:pos x="484" y="416"/>
                  </a:cxn>
                  <a:cxn ang="0">
                    <a:pos x="469" y="441"/>
                  </a:cxn>
                  <a:cxn ang="0">
                    <a:pos x="458" y="464"/>
                  </a:cxn>
                  <a:cxn ang="0">
                    <a:pos x="446" y="488"/>
                  </a:cxn>
                  <a:cxn ang="0">
                    <a:pos x="437" y="505"/>
                  </a:cxn>
                  <a:cxn ang="0">
                    <a:pos x="431" y="522"/>
                  </a:cxn>
                  <a:cxn ang="0">
                    <a:pos x="429" y="532"/>
                  </a:cxn>
                  <a:cxn ang="0">
                    <a:pos x="336" y="553"/>
                  </a:cxn>
                  <a:cxn ang="0">
                    <a:pos x="165" y="439"/>
                  </a:cxn>
                  <a:cxn ang="0">
                    <a:pos x="0" y="346"/>
                  </a:cxn>
                </a:cxnLst>
                <a:rect l="0" t="0" r="r" b="b"/>
                <a:pathLst>
                  <a:path w="513" h="616">
                    <a:moveTo>
                      <a:pt x="0" y="346"/>
                    </a:moveTo>
                    <a:lnTo>
                      <a:pt x="0" y="344"/>
                    </a:lnTo>
                    <a:lnTo>
                      <a:pt x="0" y="340"/>
                    </a:lnTo>
                    <a:lnTo>
                      <a:pt x="0" y="334"/>
                    </a:lnTo>
                    <a:lnTo>
                      <a:pt x="1" y="327"/>
                    </a:lnTo>
                    <a:lnTo>
                      <a:pt x="1" y="315"/>
                    </a:lnTo>
                    <a:lnTo>
                      <a:pt x="3" y="306"/>
                    </a:lnTo>
                    <a:lnTo>
                      <a:pt x="7" y="292"/>
                    </a:lnTo>
                    <a:lnTo>
                      <a:pt x="13" y="281"/>
                    </a:lnTo>
                    <a:lnTo>
                      <a:pt x="19" y="268"/>
                    </a:lnTo>
                    <a:lnTo>
                      <a:pt x="24" y="256"/>
                    </a:lnTo>
                    <a:lnTo>
                      <a:pt x="34" y="243"/>
                    </a:lnTo>
                    <a:lnTo>
                      <a:pt x="45" y="232"/>
                    </a:lnTo>
                    <a:lnTo>
                      <a:pt x="58" y="220"/>
                    </a:lnTo>
                    <a:lnTo>
                      <a:pt x="76" y="211"/>
                    </a:lnTo>
                    <a:lnTo>
                      <a:pt x="93" y="205"/>
                    </a:lnTo>
                    <a:lnTo>
                      <a:pt x="114" y="199"/>
                    </a:lnTo>
                    <a:lnTo>
                      <a:pt x="133" y="192"/>
                    </a:lnTo>
                    <a:lnTo>
                      <a:pt x="148" y="184"/>
                    </a:lnTo>
                    <a:lnTo>
                      <a:pt x="159" y="171"/>
                    </a:lnTo>
                    <a:lnTo>
                      <a:pt x="169" y="158"/>
                    </a:lnTo>
                    <a:lnTo>
                      <a:pt x="173" y="142"/>
                    </a:lnTo>
                    <a:lnTo>
                      <a:pt x="178" y="127"/>
                    </a:lnTo>
                    <a:lnTo>
                      <a:pt x="180" y="112"/>
                    </a:lnTo>
                    <a:lnTo>
                      <a:pt x="184" y="95"/>
                    </a:lnTo>
                    <a:lnTo>
                      <a:pt x="186" y="78"/>
                    </a:lnTo>
                    <a:lnTo>
                      <a:pt x="190" y="62"/>
                    </a:lnTo>
                    <a:lnTo>
                      <a:pt x="194" y="47"/>
                    </a:lnTo>
                    <a:lnTo>
                      <a:pt x="201" y="34"/>
                    </a:lnTo>
                    <a:lnTo>
                      <a:pt x="211" y="21"/>
                    </a:lnTo>
                    <a:lnTo>
                      <a:pt x="224" y="11"/>
                    </a:lnTo>
                    <a:lnTo>
                      <a:pt x="241" y="5"/>
                    </a:lnTo>
                    <a:lnTo>
                      <a:pt x="264" y="2"/>
                    </a:lnTo>
                    <a:lnTo>
                      <a:pt x="285" y="0"/>
                    </a:lnTo>
                    <a:lnTo>
                      <a:pt x="304" y="4"/>
                    </a:lnTo>
                    <a:lnTo>
                      <a:pt x="319" y="9"/>
                    </a:lnTo>
                    <a:lnTo>
                      <a:pt x="330" y="21"/>
                    </a:lnTo>
                    <a:lnTo>
                      <a:pt x="340" y="32"/>
                    </a:lnTo>
                    <a:lnTo>
                      <a:pt x="349" y="45"/>
                    </a:lnTo>
                    <a:lnTo>
                      <a:pt x="357" y="61"/>
                    </a:lnTo>
                    <a:lnTo>
                      <a:pt x="363" y="78"/>
                    </a:lnTo>
                    <a:lnTo>
                      <a:pt x="367" y="93"/>
                    </a:lnTo>
                    <a:lnTo>
                      <a:pt x="370" y="110"/>
                    </a:lnTo>
                    <a:lnTo>
                      <a:pt x="374" y="125"/>
                    </a:lnTo>
                    <a:lnTo>
                      <a:pt x="380" y="142"/>
                    </a:lnTo>
                    <a:lnTo>
                      <a:pt x="384" y="156"/>
                    </a:lnTo>
                    <a:lnTo>
                      <a:pt x="391" y="169"/>
                    </a:lnTo>
                    <a:lnTo>
                      <a:pt x="399" y="178"/>
                    </a:lnTo>
                    <a:lnTo>
                      <a:pt x="408" y="186"/>
                    </a:lnTo>
                    <a:lnTo>
                      <a:pt x="418" y="192"/>
                    </a:lnTo>
                    <a:lnTo>
                      <a:pt x="427" y="201"/>
                    </a:lnTo>
                    <a:lnTo>
                      <a:pt x="439" y="209"/>
                    </a:lnTo>
                    <a:lnTo>
                      <a:pt x="450" y="222"/>
                    </a:lnTo>
                    <a:lnTo>
                      <a:pt x="458" y="234"/>
                    </a:lnTo>
                    <a:lnTo>
                      <a:pt x="467" y="247"/>
                    </a:lnTo>
                    <a:lnTo>
                      <a:pt x="475" y="260"/>
                    </a:lnTo>
                    <a:lnTo>
                      <a:pt x="484" y="277"/>
                    </a:lnTo>
                    <a:lnTo>
                      <a:pt x="490" y="291"/>
                    </a:lnTo>
                    <a:lnTo>
                      <a:pt x="498" y="306"/>
                    </a:lnTo>
                    <a:lnTo>
                      <a:pt x="503" y="321"/>
                    </a:lnTo>
                    <a:lnTo>
                      <a:pt x="507" y="336"/>
                    </a:lnTo>
                    <a:lnTo>
                      <a:pt x="509" y="349"/>
                    </a:lnTo>
                    <a:lnTo>
                      <a:pt x="513" y="365"/>
                    </a:lnTo>
                    <a:lnTo>
                      <a:pt x="511" y="376"/>
                    </a:lnTo>
                    <a:lnTo>
                      <a:pt x="511" y="389"/>
                    </a:lnTo>
                    <a:lnTo>
                      <a:pt x="502" y="397"/>
                    </a:lnTo>
                    <a:lnTo>
                      <a:pt x="494" y="406"/>
                    </a:lnTo>
                    <a:lnTo>
                      <a:pt x="484" y="416"/>
                    </a:lnTo>
                    <a:lnTo>
                      <a:pt x="479" y="429"/>
                    </a:lnTo>
                    <a:lnTo>
                      <a:pt x="469" y="441"/>
                    </a:lnTo>
                    <a:lnTo>
                      <a:pt x="464" y="452"/>
                    </a:lnTo>
                    <a:lnTo>
                      <a:pt x="458" y="464"/>
                    </a:lnTo>
                    <a:lnTo>
                      <a:pt x="452" y="477"/>
                    </a:lnTo>
                    <a:lnTo>
                      <a:pt x="446" y="488"/>
                    </a:lnTo>
                    <a:lnTo>
                      <a:pt x="443" y="498"/>
                    </a:lnTo>
                    <a:lnTo>
                      <a:pt x="437" y="505"/>
                    </a:lnTo>
                    <a:lnTo>
                      <a:pt x="435" y="515"/>
                    </a:lnTo>
                    <a:lnTo>
                      <a:pt x="431" y="522"/>
                    </a:lnTo>
                    <a:lnTo>
                      <a:pt x="431" y="528"/>
                    </a:lnTo>
                    <a:lnTo>
                      <a:pt x="429" y="532"/>
                    </a:lnTo>
                    <a:lnTo>
                      <a:pt x="429" y="534"/>
                    </a:lnTo>
                    <a:lnTo>
                      <a:pt x="336" y="553"/>
                    </a:lnTo>
                    <a:lnTo>
                      <a:pt x="252" y="616"/>
                    </a:lnTo>
                    <a:lnTo>
                      <a:pt x="165" y="439"/>
                    </a:lnTo>
                    <a:lnTo>
                      <a:pt x="0" y="346"/>
                    </a:lnTo>
                    <a:lnTo>
                      <a:pt x="0" y="346"/>
                    </a:lnTo>
                    <a:close/>
                  </a:path>
                </a:pathLst>
              </a:custGeom>
              <a:solidFill>
                <a:srgbClr val="D9E37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3" name="Freeform 20"/>
              <p:cNvSpPr>
                <a:spLocks/>
              </p:cNvSpPr>
              <p:nvPr/>
            </p:nvSpPr>
            <p:spPr bwMode="auto">
              <a:xfrm>
                <a:off x="3380706" y="3618680"/>
                <a:ext cx="622300" cy="651477"/>
              </a:xfrm>
              <a:custGeom>
                <a:avLst/>
                <a:gdLst/>
                <a:ahLst/>
                <a:cxnLst>
                  <a:cxn ang="0">
                    <a:pos x="540" y="3"/>
                  </a:cxn>
                  <a:cxn ang="0">
                    <a:pos x="574" y="15"/>
                  </a:cxn>
                  <a:cxn ang="0">
                    <a:pos x="629" y="43"/>
                  </a:cxn>
                  <a:cxn ang="0">
                    <a:pos x="688" y="95"/>
                  </a:cxn>
                  <a:cxn ang="0">
                    <a:pos x="743" y="178"/>
                  </a:cxn>
                  <a:cxn ang="0">
                    <a:pos x="781" y="294"/>
                  </a:cxn>
                  <a:cxn ang="0">
                    <a:pos x="770" y="384"/>
                  </a:cxn>
                  <a:cxn ang="0">
                    <a:pos x="720" y="437"/>
                  </a:cxn>
                  <a:cxn ang="0">
                    <a:pos x="654" y="456"/>
                  </a:cxn>
                  <a:cxn ang="0">
                    <a:pos x="585" y="450"/>
                  </a:cxn>
                  <a:cxn ang="0">
                    <a:pos x="540" y="425"/>
                  </a:cxn>
                  <a:cxn ang="0">
                    <a:pos x="538" y="442"/>
                  </a:cxn>
                  <a:cxn ang="0">
                    <a:pos x="528" y="480"/>
                  </a:cxn>
                  <a:cxn ang="0">
                    <a:pos x="502" y="526"/>
                  </a:cxn>
                  <a:cxn ang="0">
                    <a:pos x="450" y="560"/>
                  </a:cxn>
                  <a:cxn ang="0">
                    <a:pos x="361" y="564"/>
                  </a:cxn>
                  <a:cxn ang="0">
                    <a:pos x="351" y="644"/>
                  </a:cxn>
                  <a:cxn ang="0">
                    <a:pos x="349" y="663"/>
                  </a:cxn>
                  <a:cxn ang="0">
                    <a:pos x="342" y="690"/>
                  </a:cxn>
                  <a:cxn ang="0">
                    <a:pos x="329" y="720"/>
                  </a:cxn>
                  <a:cxn ang="0">
                    <a:pos x="302" y="741"/>
                  </a:cxn>
                  <a:cxn ang="0">
                    <a:pos x="264" y="741"/>
                  </a:cxn>
                  <a:cxn ang="0">
                    <a:pos x="230" y="720"/>
                  </a:cxn>
                  <a:cxn ang="0">
                    <a:pos x="220" y="690"/>
                  </a:cxn>
                  <a:cxn ang="0">
                    <a:pos x="226" y="659"/>
                  </a:cxn>
                  <a:cxn ang="0">
                    <a:pos x="237" y="634"/>
                  </a:cxn>
                  <a:cxn ang="0">
                    <a:pos x="245" y="619"/>
                  </a:cxn>
                  <a:cxn ang="0">
                    <a:pos x="241" y="619"/>
                  </a:cxn>
                  <a:cxn ang="0">
                    <a:pos x="222" y="617"/>
                  </a:cxn>
                  <a:cxn ang="0">
                    <a:pos x="194" y="617"/>
                  </a:cxn>
                  <a:cxn ang="0">
                    <a:pos x="157" y="612"/>
                  </a:cxn>
                  <a:cxn ang="0">
                    <a:pos x="121" y="602"/>
                  </a:cxn>
                  <a:cxn ang="0">
                    <a:pos x="89" y="585"/>
                  </a:cxn>
                  <a:cxn ang="0">
                    <a:pos x="62" y="560"/>
                  </a:cxn>
                  <a:cxn ang="0">
                    <a:pos x="36" y="528"/>
                  </a:cxn>
                  <a:cxn ang="0">
                    <a:pos x="17" y="496"/>
                  </a:cxn>
                  <a:cxn ang="0">
                    <a:pos x="3" y="473"/>
                  </a:cxn>
                  <a:cxn ang="0">
                    <a:pos x="36" y="380"/>
                  </a:cxn>
                  <a:cxn ang="0">
                    <a:pos x="125" y="209"/>
                  </a:cxn>
                  <a:cxn ang="0">
                    <a:pos x="142" y="190"/>
                  </a:cxn>
                  <a:cxn ang="0">
                    <a:pos x="180" y="165"/>
                  </a:cxn>
                  <a:cxn ang="0">
                    <a:pos x="232" y="146"/>
                  </a:cxn>
                  <a:cxn ang="0">
                    <a:pos x="302" y="144"/>
                  </a:cxn>
                  <a:cxn ang="0">
                    <a:pos x="359" y="155"/>
                  </a:cxn>
                  <a:cxn ang="0">
                    <a:pos x="359" y="144"/>
                  </a:cxn>
                  <a:cxn ang="0">
                    <a:pos x="363" y="119"/>
                  </a:cxn>
                  <a:cxn ang="0">
                    <a:pos x="372" y="89"/>
                  </a:cxn>
                  <a:cxn ang="0">
                    <a:pos x="389" y="59"/>
                  </a:cxn>
                  <a:cxn ang="0">
                    <a:pos x="414" y="32"/>
                  </a:cxn>
                  <a:cxn ang="0">
                    <a:pos x="445" y="13"/>
                  </a:cxn>
                  <a:cxn ang="0">
                    <a:pos x="475" y="3"/>
                  </a:cxn>
                  <a:cxn ang="0">
                    <a:pos x="500" y="0"/>
                  </a:cxn>
                  <a:cxn ang="0">
                    <a:pos x="521" y="0"/>
                  </a:cxn>
                  <a:cxn ang="0">
                    <a:pos x="532" y="1"/>
                  </a:cxn>
                </a:cxnLst>
                <a:rect l="0" t="0" r="r" b="b"/>
                <a:pathLst>
                  <a:path w="783" h="743">
                    <a:moveTo>
                      <a:pt x="532" y="1"/>
                    </a:moveTo>
                    <a:lnTo>
                      <a:pt x="532" y="1"/>
                    </a:lnTo>
                    <a:lnTo>
                      <a:pt x="540" y="3"/>
                    </a:lnTo>
                    <a:lnTo>
                      <a:pt x="547" y="5"/>
                    </a:lnTo>
                    <a:lnTo>
                      <a:pt x="561" y="9"/>
                    </a:lnTo>
                    <a:lnTo>
                      <a:pt x="574" y="15"/>
                    </a:lnTo>
                    <a:lnTo>
                      <a:pt x="591" y="21"/>
                    </a:lnTo>
                    <a:lnTo>
                      <a:pt x="608" y="30"/>
                    </a:lnTo>
                    <a:lnTo>
                      <a:pt x="629" y="43"/>
                    </a:lnTo>
                    <a:lnTo>
                      <a:pt x="648" y="57"/>
                    </a:lnTo>
                    <a:lnTo>
                      <a:pt x="669" y="74"/>
                    </a:lnTo>
                    <a:lnTo>
                      <a:pt x="688" y="95"/>
                    </a:lnTo>
                    <a:lnTo>
                      <a:pt x="709" y="119"/>
                    </a:lnTo>
                    <a:lnTo>
                      <a:pt x="726" y="148"/>
                    </a:lnTo>
                    <a:lnTo>
                      <a:pt x="743" y="178"/>
                    </a:lnTo>
                    <a:lnTo>
                      <a:pt x="760" y="214"/>
                    </a:lnTo>
                    <a:lnTo>
                      <a:pt x="774" y="256"/>
                    </a:lnTo>
                    <a:lnTo>
                      <a:pt x="781" y="294"/>
                    </a:lnTo>
                    <a:lnTo>
                      <a:pt x="783" y="328"/>
                    </a:lnTo>
                    <a:lnTo>
                      <a:pt x="777" y="359"/>
                    </a:lnTo>
                    <a:lnTo>
                      <a:pt x="770" y="384"/>
                    </a:lnTo>
                    <a:lnTo>
                      <a:pt x="756" y="404"/>
                    </a:lnTo>
                    <a:lnTo>
                      <a:pt x="739" y="423"/>
                    </a:lnTo>
                    <a:lnTo>
                      <a:pt x="720" y="437"/>
                    </a:lnTo>
                    <a:lnTo>
                      <a:pt x="699" y="446"/>
                    </a:lnTo>
                    <a:lnTo>
                      <a:pt x="677" y="454"/>
                    </a:lnTo>
                    <a:lnTo>
                      <a:pt x="654" y="456"/>
                    </a:lnTo>
                    <a:lnTo>
                      <a:pt x="629" y="456"/>
                    </a:lnTo>
                    <a:lnTo>
                      <a:pt x="606" y="456"/>
                    </a:lnTo>
                    <a:lnTo>
                      <a:pt x="585" y="450"/>
                    </a:lnTo>
                    <a:lnTo>
                      <a:pt x="568" y="444"/>
                    </a:lnTo>
                    <a:lnTo>
                      <a:pt x="551" y="435"/>
                    </a:lnTo>
                    <a:lnTo>
                      <a:pt x="540" y="425"/>
                    </a:lnTo>
                    <a:lnTo>
                      <a:pt x="540" y="427"/>
                    </a:lnTo>
                    <a:lnTo>
                      <a:pt x="540" y="433"/>
                    </a:lnTo>
                    <a:lnTo>
                      <a:pt x="538" y="442"/>
                    </a:lnTo>
                    <a:lnTo>
                      <a:pt x="538" y="454"/>
                    </a:lnTo>
                    <a:lnTo>
                      <a:pt x="532" y="467"/>
                    </a:lnTo>
                    <a:lnTo>
                      <a:pt x="528" y="480"/>
                    </a:lnTo>
                    <a:lnTo>
                      <a:pt x="523" y="498"/>
                    </a:lnTo>
                    <a:lnTo>
                      <a:pt x="515" y="513"/>
                    </a:lnTo>
                    <a:lnTo>
                      <a:pt x="502" y="526"/>
                    </a:lnTo>
                    <a:lnTo>
                      <a:pt x="488" y="539"/>
                    </a:lnTo>
                    <a:lnTo>
                      <a:pt x="469" y="551"/>
                    </a:lnTo>
                    <a:lnTo>
                      <a:pt x="450" y="560"/>
                    </a:lnTo>
                    <a:lnTo>
                      <a:pt x="424" y="564"/>
                    </a:lnTo>
                    <a:lnTo>
                      <a:pt x="395" y="568"/>
                    </a:lnTo>
                    <a:lnTo>
                      <a:pt x="361" y="564"/>
                    </a:lnTo>
                    <a:lnTo>
                      <a:pt x="325" y="558"/>
                    </a:lnTo>
                    <a:lnTo>
                      <a:pt x="353" y="644"/>
                    </a:lnTo>
                    <a:lnTo>
                      <a:pt x="351" y="644"/>
                    </a:lnTo>
                    <a:lnTo>
                      <a:pt x="351" y="648"/>
                    </a:lnTo>
                    <a:lnTo>
                      <a:pt x="351" y="653"/>
                    </a:lnTo>
                    <a:lnTo>
                      <a:pt x="349" y="663"/>
                    </a:lnTo>
                    <a:lnTo>
                      <a:pt x="348" y="671"/>
                    </a:lnTo>
                    <a:lnTo>
                      <a:pt x="346" y="682"/>
                    </a:lnTo>
                    <a:lnTo>
                      <a:pt x="342" y="690"/>
                    </a:lnTo>
                    <a:lnTo>
                      <a:pt x="340" y="701"/>
                    </a:lnTo>
                    <a:lnTo>
                      <a:pt x="334" y="710"/>
                    </a:lnTo>
                    <a:lnTo>
                      <a:pt x="329" y="720"/>
                    </a:lnTo>
                    <a:lnTo>
                      <a:pt x="321" y="729"/>
                    </a:lnTo>
                    <a:lnTo>
                      <a:pt x="311" y="737"/>
                    </a:lnTo>
                    <a:lnTo>
                      <a:pt x="302" y="741"/>
                    </a:lnTo>
                    <a:lnTo>
                      <a:pt x="291" y="743"/>
                    </a:lnTo>
                    <a:lnTo>
                      <a:pt x="277" y="743"/>
                    </a:lnTo>
                    <a:lnTo>
                      <a:pt x="264" y="741"/>
                    </a:lnTo>
                    <a:lnTo>
                      <a:pt x="251" y="735"/>
                    </a:lnTo>
                    <a:lnTo>
                      <a:pt x="237" y="728"/>
                    </a:lnTo>
                    <a:lnTo>
                      <a:pt x="230" y="720"/>
                    </a:lnTo>
                    <a:lnTo>
                      <a:pt x="226" y="710"/>
                    </a:lnTo>
                    <a:lnTo>
                      <a:pt x="222" y="701"/>
                    </a:lnTo>
                    <a:lnTo>
                      <a:pt x="220" y="690"/>
                    </a:lnTo>
                    <a:lnTo>
                      <a:pt x="220" y="680"/>
                    </a:lnTo>
                    <a:lnTo>
                      <a:pt x="224" y="671"/>
                    </a:lnTo>
                    <a:lnTo>
                      <a:pt x="226" y="659"/>
                    </a:lnTo>
                    <a:lnTo>
                      <a:pt x="230" y="651"/>
                    </a:lnTo>
                    <a:lnTo>
                      <a:pt x="233" y="642"/>
                    </a:lnTo>
                    <a:lnTo>
                      <a:pt x="237" y="634"/>
                    </a:lnTo>
                    <a:lnTo>
                      <a:pt x="241" y="627"/>
                    </a:lnTo>
                    <a:lnTo>
                      <a:pt x="243" y="623"/>
                    </a:lnTo>
                    <a:lnTo>
                      <a:pt x="245" y="619"/>
                    </a:lnTo>
                    <a:lnTo>
                      <a:pt x="247" y="619"/>
                    </a:lnTo>
                    <a:lnTo>
                      <a:pt x="245" y="619"/>
                    </a:lnTo>
                    <a:lnTo>
                      <a:pt x="241" y="619"/>
                    </a:lnTo>
                    <a:lnTo>
                      <a:pt x="235" y="619"/>
                    </a:lnTo>
                    <a:lnTo>
                      <a:pt x="232" y="619"/>
                    </a:lnTo>
                    <a:lnTo>
                      <a:pt x="222" y="617"/>
                    </a:lnTo>
                    <a:lnTo>
                      <a:pt x="213" y="617"/>
                    </a:lnTo>
                    <a:lnTo>
                      <a:pt x="203" y="617"/>
                    </a:lnTo>
                    <a:lnTo>
                      <a:pt x="194" y="617"/>
                    </a:lnTo>
                    <a:lnTo>
                      <a:pt x="180" y="615"/>
                    </a:lnTo>
                    <a:lnTo>
                      <a:pt x="169" y="613"/>
                    </a:lnTo>
                    <a:lnTo>
                      <a:pt x="157" y="612"/>
                    </a:lnTo>
                    <a:lnTo>
                      <a:pt x="146" y="608"/>
                    </a:lnTo>
                    <a:lnTo>
                      <a:pt x="133" y="606"/>
                    </a:lnTo>
                    <a:lnTo>
                      <a:pt x="121" y="602"/>
                    </a:lnTo>
                    <a:lnTo>
                      <a:pt x="110" y="596"/>
                    </a:lnTo>
                    <a:lnTo>
                      <a:pt x="100" y="593"/>
                    </a:lnTo>
                    <a:lnTo>
                      <a:pt x="89" y="585"/>
                    </a:lnTo>
                    <a:lnTo>
                      <a:pt x="81" y="579"/>
                    </a:lnTo>
                    <a:lnTo>
                      <a:pt x="72" y="570"/>
                    </a:lnTo>
                    <a:lnTo>
                      <a:pt x="62" y="560"/>
                    </a:lnTo>
                    <a:lnTo>
                      <a:pt x="53" y="549"/>
                    </a:lnTo>
                    <a:lnTo>
                      <a:pt x="45" y="537"/>
                    </a:lnTo>
                    <a:lnTo>
                      <a:pt x="36" y="528"/>
                    </a:lnTo>
                    <a:lnTo>
                      <a:pt x="30" y="517"/>
                    </a:lnTo>
                    <a:lnTo>
                      <a:pt x="22" y="505"/>
                    </a:lnTo>
                    <a:lnTo>
                      <a:pt x="17" y="496"/>
                    </a:lnTo>
                    <a:lnTo>
                      <a:pt x="11" y="486"/>
                    </a:lnTo>
                    <a:lnTo>
                      <a:pt x="7" y="479"/>
                    </a:lnTo>
                    <a:lnTo>
                      <a:pt x="3" y="473"/>
                    </a:lnTo>
                    <a:lnTo>
                      <a:pt x="1" y="467"/>
                    </a:lnTo>
                    <a:lnTo>
                      <a:pt x="0" y="463"/>
                    </a:lnTo>
                    <a:lnTo>
                      <a:pt x="36" y="380"/>
                    </a:lnTo>
                    <a:lnTo>
                      <a:pt x="121" y="214"/>
                    </a:lnTo>
                    <a:lnTo>
                      <a:pt x="121" y="212"/>
                    </a:lnTo>
                    <a:lnTo>
                      <a:pt x="125" y="209"/>
                    </a:lnTo>
                    <a:lnTo>
                      <a:pt x="127" y="203"/>
                    </a:lnTo>
                    <a:lnTo>
                      <a:pt x="135" y="197"/>
                    </a:lnTo>
                    <a:lnTo>
                      <a:pt x="142" y="190"/>
                    </a:lnTo>
                    <a:lnTo>
                      <a:pt x="154" y="182"/>
                    </a:lnTo>
                    <a:lnTo>
                      <a:pt x="165" y="173"/>
                    </a:lnTo>
                    <a:lnTo>
                      <a:pt x="180" y="165"/>
                    </a:lnTo>
                    <a:lnTo>
                      <a:pt x="194" y="157"/>
                    </a:lnTo>
                    <a:lnTo>
                      <a:pt x="213" y="152"/>
                    </a:lnTo>
                    <a:lnTo>
                      <a:pt x="232" y="146"/>
                    </a:lnTo>
                    <a:lnTo>
                      <a:pt x="254" y="144"/>
                    </a:lnTo>
                    <a:lnTo>
                      <a:pt x="277" y="142"/>
                    </a:lnTo>
                    <a:lnTo>
                      <a:pt x="302" y="144"/>
                    </a:lnTo>
                    <a:lnTo>
                      <a:pt x="329" y="150"/>
                    </a:lnTo>
                    <a:lnTo>
                      <a:pt x="359" y="159"/>
                    </a:lnTo>
                    <a:lnTo>
                      <a:pt x="359" y="155"/>
                    </a:lnTo>
                    <a:lnTo>
                      <a:pt x="359" y="154"/>
                    </a:lnTo>
                    <a:lnTo>
                      <a:pt x="359" y="150"/>
                    </a:lnTo>
                    <a:lnTo>
                      <a:pt x="359" y="144"/>
                    </a:lnTo>
                    <a:lnTo>
                      <a:pt x="359" y="136"/>
                    </a:lnTo>
                    <a:lnTo>
                      <a:pt x="361" y="129"/>
                    </a:lnTo>
                    <a:lnTo>
                      <a:pt x="363" y="119"/>
                    </a:lnTo>
                    <a:lnTo>
                      <a:pt x="367" y="110"/>
                    </a:lnTo>
                    <a:lnTo>
                      <a:pt x="368" y="98"/>
                    </a:lnTo>
                    <a:lnTo>
                      <a:pt x="372" y="89"/>
                    </a:lnTo>
                    <a:lnTo>
                      <a:pt x="376" y="78"/>
                    </a:lnTo>
                    <a:lnTo>
                      <a:pt x="382" y="68"/>
                    </a:lnTo>
                    <a:lnTo>
                      <a:pt x="389" y="59"/>
                    </a:lnTo>
                    <a:lnTo>
                      <a:pt x="395" y="49"/>
                    </a:lnTo>
                    <a:lnTo>
                      <a:pt x="405" y="40"/>
                    </a:lnTo>
                    <a:lnTo>
                      <a:pt x="414" y="32"/>
                    </a:lnTo>
                    <a:lnTo>
                      <a:pt x="424" y="24"/>
                    </a:lnTo>
                    <a:lnTo>
                      <a:pt x="433" y="19"/>
                    </a:lnTo>
                    <a:lnTo>
                      <a:pt x="445" y="13"/>
                    </a:lnTo>
                    <a:lnTo>
                      <a:pt x="454" y="9"/>
                    </a:lnTo>
                    <a:lnTo>
                      <a:pt x="464" y="5"/>
                    </a:lnTo>
                    <a:lnTo>
                      <a:pt x="475" y="3"/>
                    </a:lnTo>
                    <a:lnTo>
                      <a:pt x="484" y="0"/>
                    </a:lnTo>
                    <a:lnTo>
                      <a:pt x="494" y="0"/>
                    </a:lnTo>
                    <a:lnTo>
                      <a:pt x="500" y="0"/>
                    </a:lnTo>
                    <a:lnTo>
                      <a:pt x="507" y="0"/>
                    </a:lnTo>
                    <a:lnTo>
                      <a:pt x="513" y="0"/>
                    </a:lnTo>
                    <a:lnTo>
                      <a:pt x="521" y="0"/>
                    </a:lnTo>
                    <a:lnTo>
                      <a:pt x="528" y="0"/>
                    </a:lnTo>
                    <a:lnTo>
                      <a:pt x="532" y="1"/>
                    </a:lnTo>
                    <a:lnTo>
                      <a:pt x="532" y="1"/>
                    </a:lnTo>
                    <a:close/>
                  </a:path>
                </a:pathLst>
              </a:custGeom>
              <a:solidFill>
                <a:srgbClr val="9191B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4" name="Freeform 21"/>
              <p:cNvSpPr>
                <a:spLocks/>
              </p:cNvSpPr>
              <p:nvPr/>
            </p:nvSpPr>
            <p:spPr bwMode="auto">
              <a:xfrm>
                <a:off x="2893343" y="3596456"/>
                <a:ext cx="538163" cy="535893"/>
              </a:xfrm>
              <a:custGeom>
                <a:avLst/>
                <a:gdLst/>
                <a:ahLst/>
                <a:cxnLst>
                  <a:cxn ang="0">
                    <a:pos x="170" y="112"/>
                  </a:cxn>
                  <a:cxn ang="0">
                    <a:pos x="156" y="114"/>
                  </a:cxn>
                  <a:cxn ang="0">
                    <a:pos x="132" y="120"/>
                  </a:cxn>
                  <a:cxn ang="0">
                    <a:pos x="101" y="131"/>
                  </a:cxn>
                  <a:cxn ang="0">
                    <a:pos x="71" y="152"/>
                  </a:cxn>
                  <a:cxn ang="0">
                    <a:pos x="38" y="181"/>
                  </a:cxn>
                  <a:cxn ang="0">
                    <a:pos x="14" y="222"/>
                  </a:cxn>
                  <a:cxn ang="0">
                    <a:pos x="0" y="276"/>
                  </a:cxn>
                  <a:cxn ang="0">
                    <a:pos x="2" y="342"/>
                  </a:cxn>
                  <a:cxn ang="0">
                    <a:pos x="19" y="413"/>
                  </a:cxn>
                  <a:cxn ang="0">
                    <a:pos x="55" y="479"/>
                  </a:cxn>
                  <a:cxn ang="0">
                    <a:pos x="109" y="538"/>
                  </a:cxn>
                  <a:cxn ang="0">
                    <a:pos x="175" y="584"/>
                  </a:cxn>
                  <a:cxn ang="0">
                    <a:pos x="257" y="608"/>
                  </a:cxn>
                  <a:cxn ang="0">
                    <a:pos x="352" y="608"/>
                  </a:cxn>
                  <a:cxn ang="0">
                    <a:pos x="459" y="580"/>
                  </a:cxn>
                  <a:cxn ang="0">
                    <a:pos x="569" y="517"/>
                  </a:cxn>
                  <a:cxn ang="0">
                    <a:pos x="639" y="439"/>
                  </a:cxn>
                  <a:cxn ang="0">
                    <a:pos x="672" y="352"/>
                  </a:cxn>
                  <a:cxn ang="0">
                    <a:pos x="672" y="264"/>
                  </a:cxn>
                  <a:cxn ang="0">
                    <a:pos x="647" y="179"/>
                  </a:cxn>
                  <a:cxn ang="0">
                    <a:pos x="597" y="103"/>
                  </a:cxn>
                  <a:cxn ang="0">
                    <a:pos x="535" y="46"/>
                  </a:cxn>
                  <a:cxn ang="0">
                    <a:pos x="462" y="10"/>
                  </a:cxn>
                  <a:cxn ang="0">
                    <a:pos x="386" y="0"/>
                  </a:cxn>
                  <a:cxn ang="0">
                    <a:pos x="324" y="2"/>
                  </a:cxn>
                  <a:cxn ang="0">
                    <a:pos x="274" y="15"/>
                  </a:cxn>
                  <a:cxn ang="0">
                    <a:pos x="236" y="36"/>
                  </a:cxn>
                  <a:cxn ang="0">
                    <a:pos x="208" y="59"/>
                  </a:cxn>
                  <a:cxn ang="0">
                    <a:pos x="189" y="80"/>
                  </a:cxn>
                  <a:cxn ang="0">
                    <a:pos x="177" y="99"/>
                  </a:cxn>
                  <a:cxn ang="0">
                    <a:pos x="173" y="110"/>
                  </a:cxn>
                  <a:cxn ang="0">
                    <a:pos x="173" y="112"/>
                  </a:cxn>
                </a:cxnLst>
                <a:rect l="0" t="0" r="r" b="b"/>
                <a:pathLst>
                  <a:path w="677" h="612">
                    <a:moveTo>
                      <a:pt x="173" y="112"/>
                    </a:moveTo>
                    <a:lnTo>
                      <a:pt x="170" y="112"/>
                    </a:lnTo>
                    <a:lnTo>
                      <a:pt x="166" y="112"/>
                    </a:lnTo>
                    <a:lnTo>
                      <a:pt x="156" y="114"/>
                    </a:lnTo>
                    <a:lnTo>
                      <a:pt x="145" y="116"/>
                    </a:lnTo>
                    <a:lnTo>
                      <a:pt x="132" y="120"/>
                    </a:lnTo>
                    <a:lnTo>
                      <a:pt x="116" y="126"/>
                    </a:lnTo>
                    <a:lnTo>
                      <a:pt x="101" y="131"/>
                    </a:lnTo>
                    <a:lnTo>
                      <a:pt x="86" y="143"/>
                    </a:lnTo>
                    <a:lnTo>
                      <a:pt x="71" y="152"/>
                    </a:lnTo>
                    <a:lnTo>
                      <a:pt x="54" y="165"/>
                    </a:lnTo>
                    <a:lnTo>
                      <a:pt x="38" y="181"/>
                    </a:lnTo>
                    <a:lnTo>
                      <a:pt x="27" y="202"/>
                    </a:lnTo>
                    <a:lnTo>
                      <a:pt x="14" y="222"/>
                    </a:lnTo>
                    <a:lnTo>
                      <a:pt x="6" y="247"/>
                    </a:lnTo>
                    <a:lnTo>
                      <a:pt x="0" y="276"/>
                    </a:lnTo>
                    <a:lnTo>
                      <a:pt x="0" y="308"/>
                    </a:lnTo>
                    <a:lnTo>
                      <a:pt x="2" y="342"/>
                    </a:lnTo>
                    <a:lnTo>
                      <a:pt x="8" y="378"/>
                    </a:lnTo>
                    <a:lnTo>
                      <a:pt x="19" y="413"/>
                    </a:lnTo>
                    <a:lnTo>
                      <a:pt x="36" y="447"/>
                    </a:lnTo>
                    <a:lnTo>
                      <a:pt x="55" y="479"/>
                    </a:lnTo>
                    <a:lnTo>
                      <a:pt x="80" y="509"/>
                    </a:lnTo>
                    <a:lnTo>
                      <a:pt x="109" y="538"/>
                    </a:lnTo>
                    <a:lnTo>
                      <a:pt x="141" y="563"/>
                    </a:lnTo>
                    <a:lnTo>
                      <a:pt x="175" y="584"/>
                    </a:lnTo>
                    <a:lnTo>
                      <a:pt x="215" y="599"/>
                    </a:lnTo>
                    <a:lnTo>
                      <a:pt x="257" y="608"/>
                    </a:lnTo>
                    <a:lnTo>
                      <a:pt x="305" y="612"/>
                    </a:lnTo>
                    <a:lnTo>
                      <a:pt x="352" y="608"/>
                    </a:lnTo>
                    <a:lnTo>
                      <a:pt x="403" y="599"/>
                    </a:lnTo>
                    <a:lnTo>
                      <a:pt x="459" y="580"/>
                    </a:lnTo>
                    <a:lnTo>
                      <a:pt x="518" y="553"/>
                    </a:lnTo>
                    <a:lnTo>
                      <a:pt x="569" y="517"/>
                    </a:lnTo>
                    <a:lnTo>
                      <a:pt x="609" y="479"/>
                    </a:lnTo>
                    <a:lnTo>
                      <a:pt x="639" y="439"/>
                    </a:lnTo>
                    <a:lnTo>
                      <a:pt x="660" y="397"/>
                    </a:lnTo>
                    <a:lnTo>
                      <a:pt x="672" y="352"/>
                    </a:lnTo>
                    <a:lnTo>
                      <a:pt x="677" y="308"/>
                    </a:lnTo>
                    <a:lnTo>
                      <a:pt x="672" y="264"/>
                    </a:lnTo>
                    <a:lnTo>
                      <a:pt x="664" y="221"/>
                    </a:lnTo>
                    <a:lnTo>
                      <a:pt x="647" y="179"/>
                    </a:lnTo>
                    <a:lnTo>
                      <a:pt x="624" y="141"/>
                    </a:lnTo>
                    <a:lnTo>
                      <a:pt x="597" y="103"/>
                    </a:lnTo>
                    <a:lnTo>
                      <a:pt x="569" y="74"/>
                    </a:lnTo>
                    <a:lnTo>
                      <a:pt x="535" y="46"/>
                    </a:lnTo>
                    <a:lnTo>
                      <a:pt x="500" y="25"/>
                    </a:lnTo>
                    <a:lnTo>
                      <a:pt x="462" y="10"/>
                    </a:lnTo>
                    <a:lnTo>
                      <a:pt x="424" y="2"/>
                    </a:lnTo>
                    <a:lnTo>
                      <a:pt x="386" y="0"/>
                    </a:lnTo>
                    <a:lnTo>
                      <a:pt x="354" y="0"/>
                    </a:lnTo>
                    <a:lnTo>
                      <a:pt x="324" y="2"/>
                    </a:lnTo>
                    <a:lnTo>
                      <a:pt x="297" y="10"/>
                    </a:lnTo>
                    <a:lnTo>
                      <a:pt x="274" y="15"/>
                    </a:lnTo>
                    <a:lnTo>
                      <a:pt x="253" y="25"/>
                    </a:lnTo>
                    <a:lnTo>
                      <a:pt x="236" y="36"/>
                    </a:lnTo>
                    <a:lnTo>
                      <a:pt x="221" y="48"/>
                    </a:lnTo>
                    <a:lnTo>
                      <a:pt x="208" y="59"/>
                    </a:lnTo>
                    <a:lnTo>
                      <a:pt x="198" y="70"/>
                    </a:lnTo>
                    <a:lnTo>
                      <a:pt x="189" y="80"/>
                    </a:lnTo>
                    <a:lnTo>
                      <a:pt x="183" y="91"/>
                    </a:lnTo>
                    <a:lnTo>
                      <a:pt x="177" y="99"/>
                    </a:lnTo>
                    <a:lnTo>
                      <a:pt x="175" y="107"/>
                    </a:lnTo>
                    <a:lnTo>
                      <a:pt x="173" y="110"/>
                    </a:lnTo>
                    <a:lnTo>
                      <a:pt x="173" y="112"/>
                    </a:lnTo>
                    <a:lnTo>
                      <a:pt x="173" y="112"/>
                    </a:lnTo>
                    <a:close/>
                  </a:path>
                </a:pathLst>
              </a:custGeom>
              <a:solidFill>
                <a:srgbClr val="FF667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5" name="Freeform 22"/>
              <p:cNvSpPr>
                <a:spLocks/>
              </p:cNvSpPr>
              <p:nvPr/>
            </p:nvSpPr>
            <p:spPr bwMode="auto">
              <a:xfrm>
                <a:off x="3452143" y="3942530"/>
                <a:ext cx="92075" cy="105077"/>
              </a:xfrm>
              <a:custGeom>
                <a:avLst/>
                <a:gdLst/>
                <a:ahLst/>
                <a:cxnLst>
                  <a:cxn ang="0">
                    <a:pos x="57" y="2"/>
                  </a:cxn>
                  <a:cxn ang="0">
                    <a:pos x="53" y="0"/>
                  </a:cxn>
                  <a:cxn ang="0">
                    <a:pos x="46" y="2"/>
                  </a:cxn>
                  <a:cxn ang="0">
                    <a:pos x="40" y="2"/>
                  </a:cxn>
                  <a:cxn ang="0">
                    <a:pos x="34" y="4"/>
                  </a:cxn>
                  <a:cxn ang="0">
                    <a:pos x="28" y="6"/>
                  </a:cxn>
                  <a:cxn ang="0">
                    <a:pos x="25" y="10"/>
                  </a:cxn>
                  <a:cxn ang="0">
                    <a:pos x="17" y="14"/>
                  </a:cxn>
                  <a:cxn ang="0">
                    <a:pos x="13" y="19"/>
                  </a:cxn>
                  <a:cxn ang="0">
                    <a:pos x="8" y="25"/>
                  </a:cxn>
                  <a:cxn ang="0">
                    <a:pos x="4" y="33"/>
                  </a:cxn>
                  <a:cxn ang="0">
                    <a:pos x="0" y="42"/>
                  </a:cxn>
                  <a:cxn ang="0">
                    <a:pos x="0" y="52"/>
                  </a:cxn>
                  <a:cxn ang="0">
                    <a:pos x="0" y="63"/>
                  </a:cxn>
                  <a:cxn ang="0">
                    <a:pos x="4" y="78"/>
                  </a:cxn>
                  <a:cxn ang="0">
                    <a:pos x="8" y="92"/>
                  </a:cxn>
                  <a:cxn ang="0">
                    <a:pos x="13" y="101"/>
                  </a:cxn>
                  <a:cxn ang="0">
                    <a:pos x="19" y="111"/>
                  </a:cxn>
                  <a:cxn ang="0">
                    <a:pos x="28" y="116"/>
                  </a:cxn>
                  <a:cxn ang="0">
                    <a:pos x="36" y="120"/>
                  </a:cxn>
                  <a:cxn ang="0">
                    <a:pos x="46" y="122"/>
                  </a:cxn>
                  <a:cxn ang="0">
                    <a:pos x="57" y="122"/>
                  </a:cxn>
                  <a:cxn ang="0">
                    <a:pos x="66" y="120"/>
                  </a:cxn>
                  <a:cxn ang="0">
                    <a:pos x="74" y="116"/>
                  </a:cxn>
                  <a:cxn ang="0">
                    <a:pos x="84" y="111"/>
                  </a:cxn>
                  <a:cxn ang="0">
                    <a:pos x="93" y="105"/>
                  </a:cxn>
                  <a:cxn ang="0">
                    <a:pos x="101" y="97"/>
                  </a:cxn>
                  <a:cxn ang="0">
                    <a:pos x="106" y="88"/>
                  </a:cxn>
                  <a:cxn ang="0">
                    <a:pos x="112" y="80"/>
                  </a:cxn>
                  <a:cxn ang="0">
                    <a:pos x="114" y="69"/>
                  </a:cxn>
                  <a:cxn ang="0">
                    <a:pos x="116" y="59"/>
                  </a:cxn>
                  <a:cxn ang="0">
                    <a:pos x="116" y="48"/>
                  </a:cxn>
                  <a:cxn ang="0">
                    <a:pos x="114" y="38"/>
                  </a:cxn>
                  <a:cxn ang="0">
                    <a:pos x="110" y="29"/>
                  </a:cxn>
                  <a:cxn ang="0">
                    <a:pos x="106" y="23"/>
                  </a:cxn>
                  <a:cxn ang="0">
                    <a:pos x="101" y="17"/>
                  </a:cxn>
                  <a:cxn ang="0">
                    <a:pos x="97" y="12"/>
                  </a:cxn>
                  <a:cxn ang="0">
                    <a:pos x="91" y="8"/>
                  </a:cxn>
                  <a:cxn ang="0">
                    <a:pos x="87" y="6"/>
                  </a:cxn>
                  <a:cxn ang="0">
                    <a:pos x="74" y="2"/>
                  </a:cxn>
                  <a:cxn ang="0">
                    <a:pos x="66" y="0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7" y="2"/>
                  </a:cxn>
                </a:cxnLst>
                <a:rect l="0" t="0" r="r" b="b"/>
                <a:pathLst>
                  <a:path w="116" h="122">
                    <a:moveTo>
                      <a:pt x="57" y="2"/>
                    </a:moveTo>
                    <a:lnTo>
                      <a:pt x="53" y="0"/>
                    </a:lnTo>
                    <a:lnTo>
                      <a:pt x="46" y="2"/>
                    </a:lnTo>
                    <a:lnTo>
                      <a:pt x="40" y="2"/>
                    </a:lnTo>
                    <a:lnTo>
                      <a:pt x="34" y="4"/>
                    </a:lnTo>
                    <a:lnTo>
                      <a:pt x="28" y="6"/>
                    </a:lnTo>
                    <a:lnTo>
                      <a:pt x="25" y="10"/>
                    </a:lnTo>
                    <a:lnTo>
                      <a:pt x="17" y="14"/>
                    </a:lnTo>
                    <a:lnTo>
                      <a:pt x="13" y="19"/>
                    </a:lnTo>
                    <a:lnTo>
                      <a:pt x="8" y="25"/>
                    </a:lnTo>
                    <a:lnTo>
                      <a:pt x="4" y="33"/>
                    </a:lnTo>
                    <a:lnTo>
                      <a:pt x="0" y="42"/>
                    </a:lnTo>
                    <a:lnTo>
                      <a:pt x="0" y="52"/>
                    </a:lnTo>
                    <a:lnTo>
                      <a:pt x="0" y="63"/>
                    </a:lnTo>
                    <a:lnTo>
                      <a:pt x="4" y="78"/>
                    </a:lnTo>
                    <a:lnTo>
                      <a:pt x="8" y="92"/>
                    </a:lnTo>
                    <a:lnTo>
                      <a:pt x="13" y="101"/>
                    </a:lnTo>
                    <a:lnTo>
                      <a:pt x="19" y="111"/>
                    </a:lnTo>
                    <a:lnTo>
                      <a:pt x="28" y="116"/>
                    </a:lnTo>
                    <a:lnTo>
                      <a:pt x="36" y="120"/>
                    </a:lnTo>
                    <a:lnTo>
                      <a:pt x="46" y="122"/>
                    </a:lnTo>
                    <a:lnTo>
                      <a:pt x="57" y="122"/>
                    </a:lnTo>
                    <a:lnTo>
                      <a:pt x="66" y="120"/>
                    </a:lnTo>
                    <a:lnTo>
                      <a:pt x="74" y="116"/>
                    </a:lnTo>
                    <a:lnTo>
                      <a:pt x="84" y="111"/>
                    </a:lnTo>
                    <a:lnTo>
                      <a:pt x="93" y="105"/>
                    </a:lnTo>
                    <a:lnTo>
                      <a:pt x="101" y="97"/>
                    </a:lnTo>
                    <a:lnTo>
                      <a:pt x="106" y="88"/>
                    </a:lnTo>
                    <a:lnTo>
                      <a:pt x="112" y="80"/>
                    </a:lnTo>
                    <a:lnTo>
                      <a:pt x="114" y="69"/>
                    </a:lnTo>
                    <a:lnTo>
                      <a:pt x="116" y="59"/>
                    </a:lnTo>
                    <a:lnTo>
                      <a:pt x="116" y="48"/>
                    </a:lnTo>
                    <a:lnTo>
                      <a:pt x="114" y="38"/>
                    </a:lnTo>
                    <a:lnTo>
                      <a:pt x="110" y="29"/>
                    </a:lnTo>
                    <a:lnTo>
                      <a:pt x="106" y="23"/>
                    </a:lnTo>
                    <a:lnTo>
                      <a:pt x="101" y="17"/>
                    </a:lnTo>
                    <a:lnTo>
                      <a:pt x="97" y="12"/>
                    </a:lnTo>
                    <a:lnTo>
                      <a:pt x="91" y="8"/>
                    </a:lnTo>
                    <a:lnTo>
                      <a:pt x="87" y="6"/>
                    </a:lnTo>
                    <a:lnTo>
                      <a:pt x="74" y="2"/>
                    </a:lnTo>
                    <a:lnTo>
                      <a:pt x="66" y="0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7" y="2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6" name="Freeform 23"/>
              <p:cNvSpPr>
                <a:spLocks/>
              </p:cNvSpPr>
              <p:nvPr/>
            </p:nvSpPr>
            <p:spPr bwMode="auto">
              <a:xfrm>
                <a:off x="3664868" y="3975868"/>
                <a:ext cx="93663" cy="91067"/>
              </a:xfrm>
              <a:custGeom>
                <a:avLst/>
                <a:gdLst/>
                <a:ahLst/>
                <a:cxnLst>
                  <a:cxn ang="0">
                    <a:pos x="19" y="12"/>
                  </a:cxn>
                  <a:cxn ang="0">
                    <a:pos x="17" y="12"/>
                  </a:cxn>
                  <a:cxn ang="0">
                    <a:pos x="13" y="13"/>
                  </a:cxn>
                  <a:cxn ang="0">
                    <a:pos x="10" y="17"/>
                  </a:cxn>
                  <a:cxn ang="0">
                    <a:pos x="6" y="23"/>
                  </a:cxn>
                  <a:cxn ang="0">
                    <a:pos x="2" y="31"/>
                  </a:cxn>
                  <a:cxn ang="0">
                    <a:pos x="0" y="40"/>
                  </a:cxn>
                  <a:cxn ang="0">
                    <a:pos x="0" y="48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70"/>
                  </a:cxn>
                  <a:cxn ang="0">
                    <a:pos x="4" y="78"/>
                  </a:cxn>
                  <a:cxn ang="0">
                    <a:pos x="8" y="84"/>
                  </a:cxn>
                  <a:cxn ang="0">
                    <a:pos x="13" y="89"/>
                  </a:cxn>
                  <a:cxn ang="0">
                    <a:pos x="23" y="95"/>
                  </a:cxn>
                  <a:cxn ang="0">
                    <a:pos x="30" y="99"/>
                  </a:cxn>
                  <a:cxn ang="0">
                    <a:pos x="40" y="103"/>
                  </a:cxn>
                  <a:cxn ang="0">
                    <a:pos x="50" y="105"/>
                  </a:cxn>
                  <a:cxn ang="0">
                    <a:pos x="61" y="105"/>
                  </a:cxn>
                  <a:cxn ang="0">
                    <a:pos x="70" y="103"/>
                  </a:cxn>
                  <a:cxn ang="0">
                    <a:pos x="80" y="101"/>
                  </a:cxn>
                  <a:cxn ang="0">
                    <a:pos x="89" y="97"/>
                  </a:cxn>
                  <a:cxn ang="0">
                    <a:pos x="99" y="93"/>
                  </a:cxn>
                  <a:cxn ang="0">
                    <a:pos x="105" y="86"/>
                  </a:cxn>
                  <a:cxn ang="0">
                    <a:pos x="110" y="80"/>
                  </a:cxn>
                  <a:cxn ang="0">
                    <a:pos x="114" y="69"/>
                  </a:cxn>
                  <a:cxn ang="0">
                    <a:pos x="118" y="59"/>
                  </a:cxn>
                  <a:cxn ang="0">
                    <a:pos x="118" y="48"/>
                  </a:cxn>
                  <a:cxn ang="0">
                    <a:pos x="114" y="38"/>
                  </a:cxn>
                  <a:cxn ang="0">
                    <a:pos x="110" y="29"/>
                  </a:cxn>
                  <a:cxn ang="0">
                    <a:pos x="108" y="21"/>
                  </a:cxn>
                  <a:cxn ang="0">
                    <a:pos x="101" y="15"/>
                  </a:cxn>
                  <a:cxn ang="0">
                    <a:pos x="97" y="12"/>
                  </a:cxn>
                  <a:cxn ang="0">
                    <a:pos x="89" y="8"/>
                  </a:cxn>
                  <a:cxn ang="0">
                    <a:pos x="84" y="6"/>
                  </a:cxn>
                  <a:cxn ang="0">
                    <a:pos x="76" y="2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57" y="0"/>
                  </a:cxn>
                  <a:cxn ang="0">
                    <a:pos x="50" y="0"/>
                  </a:cxn>
                  <a:cxn ang="0">
                    <a:pos x="48" y="0"/>
                  </a:cxn>
                  <a:cxn ang="0">
                    <a:pos x="19" y="12"/>
                  </a:cxn>
                  <a:cxn ang="0">
                    <a:pos x="19" y="12"/>
                  </a:cxn>
                </a:cxnLst>
                <a:rect l="0" t="0" r="r" b="b"/>
                <a:pathLst>
                  <a:path w="118" h="105">
                    <a:moveTo>
                      <a:pt x="19" y="12"/>
                    </a:moveTo>
                    <a:lnTo>
                      <a:pt x="17" y="12"/>
                    </a:lnTo>
                    <a:lnTo>
                      <a:pt x="13" y="13"/>
                    </a:lnTo>
                    <a:lnTo>
                      <a:pt x="10" y="17"/>
                    </a:lnTo>
                    <a:lnTo>
                      <a:pt x="6" y="23"/>
                    </a:lnTo>
                    <a:lnTo>
                      <a:pt x="2" y="31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70"/>
                    </a:lnTo>
                    <a:lnTo>
                      <a:pt x="4" y="78"/>
                    </a:lnTo>
                    <a:lnTo>
                      <a:pt x="8" y="84"/>
                    </a:lnTo>
                    <a:lnTo>
                      <a:pt x="13" y="89"/>
                    </a:lnTo>
                    <a:lnTo>
                      <a:pt x="23" y="95"/>
                    </a:lnTo>
                    <a:lnTo>
                      <a:pt x="30" y="99"/>
                    </a:lnTo>
                    <a:lnTo>
                      <a:pt x="40" y="103"/>
                    </a:lnTo>
                    <a:lnTo>
                      <a:pt x="50" y="105"/>
                    </a:lnTo>
                    <a:lnTo>
                      <a:pt x="61" y="105"/>
                    </a:lnTo>
                    <a:lnTo>
                      <a:pt x="70" y="103"/>
                    </a:lnTo>
                    <a:lnTo>
                      <a:pt x="80" y="101"/>
                    </a:lnTo>
                    <a:lnTo>
                      <a:pt x="89" y="97"/>
                    </a:lnTo>
                    <a:lnTo>
                      <a:pt x="99" y="93"/>
                    </a:lnTo>
                    <a:lnTo>
                      <a:pt x="105" y="86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8" y="59"/>
                    </a:lnTo>
                    <a:lnTo>
                      <a:pt x="118" y="48"/>
                    </a:lnTo>
                    <a:lnTo>
                      <a:pt x="114" y="38"/>
                    </a:lnTo>
                    <a:lnTo>
                      <a:pt x="110" y="29"/>
                    </a:lnTo>
                    <a:lnTo>
                      <a:pt x="108" y="21"/>
                    </a:lnTo>
                    <a:lnTo>
                      <a:pt x="101" y="15"/>
                    </a:lnTo>
                    <a:lnTo>
                      <a:pt x="97" y="12"/>
                    </a:lnTo>
                    <a:lnTo>
                      <a:pt x="89" y="8"/>
                    </a:lnTo>
                    <a:lnTo>
                      <a:pt x="84" y="6"/>
                    </a:lnTo>
                    <a:lnTo>
                      <a:pt x="76" y="2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7" y="0"/>
                    </a:lnTo>
                    <a:lnTo>
                      <a:pt x="50" y="0"/>
                    </a:lnTo>
                    <a:lnTo>
                      <a:pt x="48" y="0"/>
                    </a:lnTo>
                    <a:lnTo>
                      <a:pt x="19" y="12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7" name="Freeform 24"/>
              <p:cNvSpPr>
                <a:spLocks/>
              </p:cNvSpPr>
              <p:nvPr/>
            </p:nvSpPr>
            <p:spPr bwMode="auto">
              <a:xfrm>
                <a:off x="3526756" y="3764731"/>
                <a:ext cx="114300" cy="113833"/>
              </a:xfrm>
              <a:custGeom>
                <a:avLst/>
                <a:gdLst/>
                <a:ahLst/>
                <a:cxnLst>
                  <a:cxn ang="0">
                    <a:pos x="38" y="6"/>
                  </a:cxn>
                  <a:cxn ang="0">
                    <a:pos x="34" y="6"/>
                  </a:cxn>
                  <a:cxn ang="0">
                    <a:pos x="31" y="10"/>
                  </a:cxn>
                  <a:cxn ang="0">
                    <a:pos x="21" y="15"/>
                  </a:cxn>
                  <a:cxn ang="0">
                    <a:pos x="15" y="23"/>
                  </a:cxn>
                  <a:cxn ang="0">
                    <a:pos x="10" y="27"/>
                  </a:cxn>
                  <a:cxn ang="0">
                    <a:pos x="8" y="34"/>
                  </a:cxn>
                  <a:cxn ang="0">
                    <a:pos x="4" y="40"/>
                  </a:cxn>
                  <a:cxn ang="0">
                    <a:pos x="4" y="49"/>
                  </a:cxn>
                  <a:cxn ang="0">
                    <a:pos x="0" y="57"/>
                  </a:cxn>
                  <a:cxn ang="0">
                    <a:pos x="2" y="68"/>
                  </a:cxn>
                  <a:cxn ang="0">
                    <a:pos x="4" y="78"/>
                  </a:cxn>
                  <a:cxn ang="0">
                    <a:pos x="8" y="91"/>
                  </a:cxn>
                  <a:cxn ang="0">
                    <a:pos x="12" y="101"/>
                  </a:cxn>
                  <a:cxn ang="0">
                    <a:pos x="19" y="110"/>
                  </a:cxn>
                  <a:cxn ang="0">
                    <a:pos x="29" y="118"/>
                  </a:cxn>
                  <a:cxn ang="0">
                    <a:pos x="38" y="124"/>
                  </a:cxn>
                  <a:cxn ang="0">
                    <a:pos x="48" y="127"/>
                  </a:cxn>
                  <a:cxn ang="0">
                    <a:pos x="59" y="129"/>
                  </a:cxn>
                  <a:cxn ang="0">
                    <a:pos x="70" y="129"/>
                  </a:cxn>
                  <a:cxn ang="0">
                    <a:pos x="82" y="131"/>
                  </a:cxn>
                  <a:cxn ang="0">
                    <a:pos x="93" y="127"/>
                  </a:cxn>
                  <a:cxn ang="0">
                    <a:pos x="103" y="125"/>
                  </a:cxn>
                  <a:cxn ang="0">
                    <a:pos x="112" y="120"/>
                  </a:cxn>
                  <a:cxn ang="0">
                    <a:pos x="124" y="114"/>
                  </a:cxn>
                  <a:cxn ang="0">
                    <a:pos x="129" y="106"/>
                  </a:cxn>
                  <a:cxn ang="0">
                    <a:pos x="137" y="97"/>
                  </a:cxn>
                  <a:cxn ang="0">
                    <a:pos x="141" y="87"/>
                  </a:cxn>
                  <a:cxn ang="0">
                    <a:pos x="145" y="76"/>
                  </a:cxn>
                  <a:cxn ang="0">
                    <a:pos x="143" y="65"/>
                  </a:cxn>
                  <a:cxn ang="0">
                    <a:pos x="143" y="55"/>
                  </a:cxn>
                  <a:cxn ang="0">
                    <a:pos x="139" y="44"/>
                  </a:cxn>
                  <a:cxn ang="0">
                    <a:pos x="135" y="36"/>
                  </a:cxn>
                  <a:cxn ang="0">
                    <a:pos x="129" y="27"/>
                  </a:cxn>
                  <a:cxn ang="0">
                    <a:pos x="124" y="21"/>
                  </a:cxn>
                  <a:cxn ang="0">
                    <a:pos x="116" y="15"/>
                  </a:cxn>
                  <a:cxn ang="0">
                    <a:pos x="109" y="11"/>
                  </a:cxn>
                  <a:cxn ang="0">
                    <a:pos x="101" y="6"/>
                  </a:cxn>
                  <a:cxn ang="0">
                    <a:pos x="91" y="4"/>
                  </a:cxn>
                  <a:cxn ang="0">
                    <a:pos x="82" y="0"/>
                  </a:cxn>
                  <a:cxn ang="0">
                    <a:pos x="74" y="0"/>
                  </a:cxn>
                  <a:cxn ang="0">
                    <a:pos x="65" y="0"/>
                  </a:cxn>
                  <a:cxn ang="0">
                    <a:pos x="55" y="0"/>
                  </a:cxn>
                  <a:cxn ang="0">
                    <a:pos x="46" y="2"/>
                  </a:cxn>
                  <a:cxn ang="0">
                    <a:pos x="38" y="6"/>
                  </a:cxn>
                  <a:cxn ang="0">
                    <a:pos x="38" y="6"/>
                  </a:cxn>
                </a:cxnLst>
                <a:rect l="0" t="0" r="r" b="b"/>
                <a:pathLst>
                  <a:path w="145" h="131">
                    <a:moveTo>
                      <a:pt x="38" y="6"/>
                    </a:moveTo>
                    <a:lnTo>
                      <a:pt x="34" y="6"/>
                    </a:lnTo>
                    <a:lnTo>
                      <a:pt x="31" y="10"/>
                    </a:lnTo>
                    <a:lnTo>
                      <a:pt x="21" y="15"/>
                    </a:lnTo>
                    <a:lnTo>
                      <a:pt x="15" y="23"/>
                    </a:lnTo>
                    <a:lnTo>
                      <a:pt x="10" y="27"/>
                    </a:lnTo>
                    <a:lnTo>
                      <a:pt x="8" y="34"/>
                    </a:lnTo>
                    <a:lnTo>
                      <a:pt x="4" y="40"/>
                    </a:lnTo>
                    <a:lnTo>
                      <a:pt x="4" y="49"/>
                    </a:lnTo>
                    <a:lnTo>
                      <a:pt x="0" y="57"/>
                    </a:lnTo>
                    <a:lnTo>
                      <a:pt x="2" y="68"/>
                    </a:lnTo>
                    <a:lnTo>
                      <a:pt x="4" y="78"/>
                    </a:lnTo>
                    <a:lnTo>
                      <a:pt x="8" y="91"/>
                    </a:lnTo>
                    <a:lnTo>
                      <a:pt x="12" y="101"/>
                    </a:lnTo>
                    <a:lnTo>
                      <a:pt x="19" y="110"/>
                    </a:lnTo>
                    <a:lnTo>
                      <a:pt x="29" y="118"/>
                    </a:lnTo>
                    <a:lnTo>
                      <a:pt x="38" y="124"/>
                    </a:lnTo>
                    <a:lnTo>
                      <a:pt x="48" y="127"/>
                    </a:lnTo>
                    <a:lnTo>
                      <a:pt x="59" y="129"/>
                    </a:lnTo>
                    <a:lnTo>
                      <a:pt x="70" y="129"/>
                    </a:lnTo>
                    <a:lnTo>
                      <a:pt x="82" y="131"/>
                    </a:lnTo>
                    <a:lnTo>
                      <a:pt x="93" y="127"/>
                    </a:lnTo>
                    <a:lnTo>
                      <a:pt x="103" y="125"/>
                    </a:lnTo>
                    <a:lnTo>
                      <a:pt x="112" y="120"/>
                    </a:lnTo>
                    <a:lnTo>
                      <a:pt x="124" y="114"/>
                    </a:lnTo>
                    <a:lnTo>
                      <a:pt x="129" y="106"/>
                    </a:lnTo>
                    <a:lnTo>
                      <a:pt x="137" y="97"/>
                    </a:lnTo>
                    <a:lnTo>
                      <a:pt x="141" y="87"/>
                    </a:lnTo>
                    <a:lnTo>
                      <a:pt x="145" y="76"/>
                    </a:lnTo>
                    <a:lnTo>
                      <a:pt x="143" y="65"/>
                    </a:lnTo>
                    <a:lnTo>
                      <a:pt x="143" y="55"/>
                    </a:lnTo>
                    <a:lnTo>
                      <a:pt x="139" y="44"/>
                    </a:lnTo>
                    <a:lnTo>
                      <a:pt x="135" y="36"/>
                    </a:lnTo>
                    <a:lnTo>
                      <a:pt x="129" y="27"/>
                    </a:lnTo>
                    <a:lnTo>
                      <a:pt x="124" y="21"/>
                    </a:lnTo>
                    <a:lnTo>
                      <a:pt x="116" y="15"/>
                    </a:lnTo>
                    <a:lnTo>
                      <a:pt x="109" y="11"/>
                    </a:lnTo>
                    <a:lnTo>
                      <a:pt x="101" y="6"/>
                    </a:lnTo>
                    <a:lnTo>
                      <a:pt x="91" y="4"/>
                    </a:lnTo>
                    <a:lnTo>
                      <a:pt x="82" y="0"/>
                    </a:lnTo>
                    <a:lnTo>
                      <a:pt x="74" y="0"/>
                    </a:lnTo>
                    <a:lnTo>
                      <a:pt x="65" y="0"/>
                    </a:lnTo>
                    <a:lnTo>
                      <a:pt x="55" y="0"/>
                    </a:lnTo>
                    <a:lnTo>
                      <a:pt x="46" y="2"/>
                    </a:lnTo>
                    <a:lnTo>
                      <a:pt x="38" y="6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8" name="Freeform 25"/>
              <p:cNvSpPr>
                <a:spLocks/>
              </p:cNvSpPr>
              <p:nvPr/>
            </p:nvSpPr>
            <p:spPr bwMode="auto">
              <a:xfrm>
                <a:off x="3701381" y="3828231"/>
                <a:ext cx="88900" cy="101574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76" y="0"/>
                  </a:cxn>
                  <a:cxn ang="0">
                    <a:pos x="68" y="0"/>
                  </a:cxn>
                  <a:cxn ang="0">
                    <a:pos x="62" y="0"/>
                  </a:cxn>
                  <a:cxn ang="0">
                    <a:pos x="55" y="2"/>
                  </a:cxn>
                  <a:cxn ang="0">
                    <a:pos x="49" y="4"/>
                  </a:cxn>
                  <a:cxn ang="0">
                    <a:pos x="42" y="7"/>
                  </a:cxn>
                  <a:cxn ang="0">
                    <a:pos x="34" y="9"/>
                  </a:cxn>
                  <a:cxn ang="0">
                    <a:pos x="28" y="13"/>
                  </a:cxn>
                  <a:cxn ang="0">
                    <a:pos x="21" y="19"/>
                  </a:cxn>
                  <a:cxn ang="0">
                    <a:pos x="15" y="24"/>
                  </a:cxn>
                  <a:cxn ang="0">
                    <a:pos x="9" y="32"/>
                  </a:cxn>
                  <a:cxn ang="0">
                    <a:pos x="5" y="40"/>
                  </a:cxn>
                  <a:cxn ang="0">
                    <a:pos x="2" y="49"/>
                  </a:cxn>
                  <a:cxn ang="0">
                    <a:pos x="2" y="62"/>
                  </a:cxn>
                  <a:cxn ang="0">
                    <a:pos x="0" y="70"/>
                  </a:cxn>
                  <a:cxn ang="0">
                    <a:pos x="2" y="82"/>
                  </a:cxn>
                  <a:cxn ang="0">
                    <a:pos x="4" y="89"/>
                  </a:cxn>
                  <a:cxn ang="0">
                    <a:pos x="7" y="97"/>
                  </a:cxn>
                  <a:cxn ang="0">
                    <a:pos x="11" y="101"/>
                  </a:cxn>
                  <a:cxn ang="0">
                    <a:pos x="17" y="106"/>
                  </a:cxn>
                  <a:cxn ang="0">
                    <a:pos x="23" y="108"/>
                  </a:cxn>
                  <a:cxn ang="0">
                    <a:pos x="30" y="112"/>
                  </a:cxn>
                  <a:cxn ang="0">
                    <a:pos x="34" y="112"/>
                  </a:cxn>
                  <a:cxn ang="0">
                    <a:pos x="42" y="116"/>
                  </a:cxn>
                  <a:cxn ang="0">
                    <a:pos x="45" y="116"/>
                  </a:cxn>
                  <a:cxn ang="0">
                    <a:pos x="53" y="116"/>
                  </a:cxn>
                  <a:cxn ang="0">
                    <a:pos x="61" y="116"/>
                  </a:cxn>
                  <a:cxn ang="0">
                    <a:pos x="62" y="116"/>
                  </a:cxn>
                  <a:cxn ang="0">
                    <a:pos x="64" y="114"/>
                  </a:cxn>
                  <a:cxn ang="0">
                    <a:pos x="70" y="110"/>
                  </a:cxn>
                  <a:cxn ang="0">
                    <a:pos x="78" y="104"/>
                  </a:cxn>
                  <a:cxn ang="0">
                    <a:pos x="87" y="99"/>
                  </a:cxn>
                  <a:cxn ang="0">
                    <a:pos x="93" y="93"/>
                  </a:cxn>
                  <a:cxn ang="0">
                    <a:pos x="97" y="87"/>
                  </a:cxn>
                  <a:cxn ang="0">
                    <a:pos x="100" y="82"/>
                  </a:cxn>
                  <a:cxn ang="0">
                    <a:pos x="104" y="76"/>
                  </a:cxn>
                  <a:cxn ang="0">
                    <a:pos x="106" y="70"/>
                  </a:cxn>
                  <a:cxn ang="0">
                    <a:pos x="110" y="64"/>
                  </a:cxn>
                  <a:cxn ang="0">
                    <a:pos x="110" y="57"/>
                  </a:cxn>
                  <a:cxn ang="0">
                    <a:pos x="112" y="49"/>
                  </a:cxn>
                  <a:cxn ang="0">
                    <a:pos x="110" y="42"/>
                  </a:cxn>
                  <a:cxn ang="0">
                    <a:pos x="108" y="34"/>
                  </a:cxn>
                  <a:cxn ang="0">
                    <a:pos x="106" y="28"/>
                  </a:cxn>
                  <a:cxn ang="0">
                    <a:pos x="106" y="23"/>
                  </a:cxn>
                  <a:cxn ang="0">
                    <a:pos x="100" y="13"/>
                  </a:cxn>
                  <a:cxn ang="0">
                    <a:pos x="95" y="7"/>
                  </a:cxn>
                  <a:cxn ang="0">
                    <a:pos x="85" y="2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112" h="116">
                    <a:moveTo>
                      <a:pt x="81" y="0"/>
                    </a:moveTo>
                    <a:lnTo>
                      <a:pt x="76" y="0"/>
                    </a:lnTo>
                    <a:lnTo>
                      <a:pt x="68" y="0"/>
                    </a:lnTo>
                    <a:lnTo>
                      <a:pt x="62" y="0"/>
                    </a:lnTo>
                    <a:lnTo>
                      <a:pt x="55" y="2"/>
                    </a:lnTo>
                    <a:lnTo>
                      <a:pt x="49" y="4"/>
                    </a:lnTo>
                    <a:lnTo>
                      <a:pt x="42" y="7"/>
                    </a:lnTo>
                    <a:lnTo>
                      <a:pt x="34" y="9"/>
                    </a:lnTo>
                    <a:lnTo>
                      <a:pt x="28" y="13"/>
                    </a:lnTo>
                    <a:lnTo>
                      <a:pt x="21" y="19"/>
                    </a:lnTo>
                    <a:lnTo>
                      <a:pt x="15" y="24"/>
                    </a:lnTo>
                    <a:lnTo>
                      <a:pt x="9" y="32"/>
                    </a:lnTo>
                    <a:lnTo>
                      <a:pt x="5" y="40"/>
                    </a:lnTo>
                    <a:lnTo>
                      <a:pt x="2" y="49"/>
                    </a:lnTo>
                    <a:lnTo>
                      <a:pt x="2" y="62"/>
                    </a:lnTo>
                    <a:lnTo>
                      <a:pt x="0" y="70"/>
                    </a:lnTo>
                    <a:lnTo>
                      <a:pt x="2" y="82"/>
                    </a:lnTo>
                    <a:lnTo>
                      <a:pt x="4" y="89"/>
                    </a:lnTo>
                    <a:lnTo>
                      <a:pt x="7" y="97"/>
                    </a:lnTo>
                    <a:lnTo>
                      <a:pt x="11" y="101"/>
                    </a:lnTo>
                    <a:lnTo>
                      <a:pt x="17" y="106"/>
                    </a:lnTo>
                    <a:lnTo>
                      <a:pt x="23" y="108"/>
                    </a:lnTo>
                    <a:lnTo>
                      <a:pt x="30" y="112"/>
                    </a:lnTo>
                    <a:lnTo>
                      <a:pt x="34" y="112"/>
                    </a:lnTo>
                    <a:lnTo>
                      <a:pt x="42" y="116"/>
                    </a:lnTo>
                    <a:lnTo>
                      <a:pt x="45" y="116"/>
                    </a:lnTo>
                    <a:lnTo>
                      <a:pt x="53" y="116"/>
                    </a:lnTo>
                    <a:lnTo>
                      <a:pt x="61" y="116"/>
                    </a:lnTo>
                    <a:lnTo>
                      <a:pt x="62" y="116"/>
                    </a:lnTo>
                    <a:lnTo>
                      <a:pt x="64" y="114"/>
                    </a:lnTo>
                    <a:lnTo>
                      <a:pt x="70" y="110"/>
                    </a:lnTo>
                    <a:lnTo>
                      <a:pt x="78" y="104"/>
                    </a:lnTo>
                    <a:lnTo>
                      <a:pt x="87" y="99"/>
                    </a:lnTo>
                    <a:lnTo>
                      <a:pt x="93" y="93"/>
                    </a:lnTo>
                    <a:lnTo>
                      <a:pt x="97" y="87"/>
                    </a:lnTo>
                    <a:lnTo>
                      <a:pt x="100" y="82"/>
                    </a:lnTo>
                    <a:lnTo>
                      <a:pt x="104" y="76"/>
                    </a:lnTo>
                    <a:lnTo>
                      <a:pt x="106" y="70"/>
                    </a:lnTo>
                    <a:lnTo>
                      <a:pt x="110" y="64"/>
                    </a:lnTo>
                    <a:lnTo>
                      <a:pt x="110" y="57"/>
                    </a:lnTo>
                    <a:lnTo>
                      <a:pt x="112" y="49"/>
                    </a:lnTo>
                    <a:lnTo>
                      <a:pt x="110" y="42"/>
                    </a:lnTo>
                    <a:lnTo>
                      <a:pt x="108" y="34"/>
                    </a:lnTo>
                    <a:lnTo>
                      <a:pt x="106" y="28"/>
                    </a:lnTo>
                    <a:lnTo>
                      <a:pt x="106" y="23"/>
                    </a:lnTo>
                    <a:lnTo>
                      <a:pt x="100" y="13"/>
                    </a:lnTo>
                    <a:lnTo>
                      <a:pt x="95" y="7"/>
                    </a:lnTo>
                    <a:lnTo>
                      <a:pt x="85" y="2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9" name="Freeform 26"/>
              <p:cNvSpPr>
                <a:spLocks/>
              </p:cNvSpPr>
              <p:nvPr/>
            </p:nvSpPr>
            <p:spPr bwMode="auto">
              <a:xfrm>
                <a:off x="2812381" y="3517081"/>
                <a:ext cx="684213" cy="626959"/>
              </a:xfrm>
              <a:custGeom>
                <a:avLst/>
                <a:gdLst/>
                <a:ahLst/>
                <a:cxnLst>
                  <a:cxn ang="0">
                    <a:pos x="264" y="175"/>
                  </a:cxn>
                  <a:cxn ang="0">
                    <a:pos x="235" y="173"/>
                  </a:cxn>
                  <a:cxn ang="0">
                    <a:pos x="190" y="179"/>
                  </a:cxn>
                  <a:cxn ang="0">
                    <a:pos x="137" y="198"/>
                  </a:cxn>
                  <a:cxn ang="0">
                    <a:pos x="85" y="242"/>
                  </a:cxn>
                  <a:cxn ang="0">
                    <a:pos x="47" y="318"/>
                  </a:cxn>
                  <a:cxn ang="0">
                    <a:pos x="47" y="409"/>
                  </a:cxn>
                  <a:cxn ang="0">
                    <a:pos x="89" y="498"/>
                  </a:cxn>
                  <a:cxn ang="0">
                    <a:pos x="163" y="578"/>
                  </a:cxn>
                  <a:cxn ang="0">
                    <a:pos x="264" y="637"/>
                  </a:cxn>
                  <a:cxn ang="0">
                    <a:pos x="388" y="664"/>
                  </a:cxn>
                  <a:cxn ang="0">
                    <a:pos x="502" y="656"/>
                  </a:cxn>
                  <a:cxn ang="0">
                    <a:pos x="595" y="626"/>
                  </a:cxn>
                  <a:cxn ang="0">
                    <a:pos x="665" y="572"/>
                  </a:cxn>
                  <a:cxn ang="0">
                    <a:pos x="720" y="500"/>
                  </a:cxn>
                  <a:cxn ang="0">
                    <a:pos x="758" y="409"/>
                  </a:cxn>
                  <a:cxn ang="0">
                    <a:pos x="777" y="308"/>
                  </a:cxn>
                  <a:cxn ang="0">
                    <a:pos x="772" y="219"/>
                  </a:cxn>
                  <a:cxn ang="0">
                    <a:pos x="741" y="147"/>
                  </a:cxn>
                  <a:cxn ang="0">
                    <a:pos x="684" y="93"/>
                  </a:cxn>
                  <a:cxn ang="0">
                    <a:pos x="606" y="65"/>
                  </a:cxn>
                  <a:cxn ang="0">
                    <a:pos x="507" y="67"/>
                  </a:cxn>
                  <a:cxn ang="0">
                    <a:pos x="418" y="97"/>
                  </a:cxn>
                  <a:cxn ang="0">
                    <a:pos x="350" y="151"/>
                  </a:cxn>
                  <a:cxn ang="0">
                    <a:pos x="306" y="221"/>
                  </a:cxn>
                  <a:cxn ang="0">
                    <a:pos x="289" y="297"/>
                  </a:cxn>
                  <a:cxn ang="0">
                    <a:pos x="300" y="373"/>
                  </a:cxn>
                  <a:cxn ang="0">
                    <a:pos x="291" y="360"/>
                  </a:cxn>
                  <a:cxn ang="0">
                    <a:pos x="273" y="325"/>
                  </a:cxn>
                  <a:cxn ang="0">
                    <a:pos x="262" y="274"/>
                  </a:cxn>
                  <a:cxn ang="0">
                    <a:pos x="270" y="209"/>
                  </a:cxn>
                  <a:cxn ang="0">
                    <a:pos x="308" y="133"/>
                  </a:cxn>
                  <a:cxn ang="0">
                    <a:pos x="384" y="59"/>
                  </a:cxn>
                  <a:cxn ang="0">
                    <a:pos x="475" y="14"/>
                  </a:cxn>
                  <a:cxn ang="0">
                    <a:pos x="574" y="0"/>
                  </a:cxn>
                  <a:cxn ang="0">
                    <a:pos x="665" y="12"/>
                  </a:cxn>
                  <a:cxn ang="0">
                    <a:pos x="747" y="50"/>
                  </a:cxn>
                  <a:cxn ang="0">
                    <a:pos x="800" y="112"/>
                  </a:cxn>
                  <a:cxn ang="0">
                    <a:pos x="840" y="190"/>
                  </a:cxn>
                  <a:cxn ang="0">
                    <a:pos x="859" y="280"/>
                  </a:cxn>
                  <a:cxn ang="0">
                    <a:pos x="855" y="377"/>
                  </a:cxn>
                  <a:cxn ang="0">
                    <a:pos x="823" y="479"/>
                  </a:cxn>
                  <a:cxn ang="0">
                    <a:pos x="756" y="584"/>
                  </a:cxn>
                  <a:cxn ang="0">
                    <a:pos x="654" y="664"/>
                  </a:cxn>
                  <a:cxn ang="0">
                    <a:pos x="536" y="707"/>
                  </a:cxn>
                  <a:cxn ang="0">
                    <a:pos x="416" y="715"/>
                  </a:cxn>
                  <a:cxn ang="0">
                    <a:pos x="300" y="700"/>
                  </a:cxn>
                  <a:cxn ang="0">
                    <a:pos x="201" y="664"/>
                  </a:cxn>
                  <a:cxn ang="0">
                    <a:pos x="127" y="614"/>
                  </a:cxn>
                  <a:cxn ang="0">
                    <a:pos x="66" y="552"/>
                  </a:cxn>
                  <a:cxn ang="0">
                    <a:pos x="24" y="481"/>
                  </a:cxn>
                  <a:cxn ang="0">
                    <a:pos x="1" y="401"/>
                  </a:cxn>
                  <a:cxn ang="0">
                    <a:pos x="7" y="322"/>
                  </a:cxn>
                  <a:cxn ang="0">
                    <a:pos x="45" y="238"/>
                  </a:cxn>
                  <a:cxn ang="0">
                    <a:pos x="104" y="185"/>
                  </a:cxn>
                  <a:cxn ang="0">
                    <a:pos x="165" y="156"/>
                  </a:cxn>
                  <a:cxn ang="0">
                    <a:pos x="222" y="149"/>
                  </a:cxn>
                  <a:cxn ang="0">
                    <a:pos x="264" y="152"/>
                  </a:cxn>
                  <a:cxn ang="0">
                    <a:pos x="281" y="156"/>
                  </a:cxn>
                </a:cxnLst>
                <a:rect l="0" t="0" r="r" b="b"/>
                <a:pathLst>
                  <a:path w="863" h="717">
                    <a:moveTo>
                      <a:pt x="272" y="177"/>
                    </a:moveTo>
                    <a:lnTo>
                      <a:pt x="270" y="177"/>
                    </a:lnTo>
                    <a:lnTo>
                      <a:pt x="264" y="175"/>
                    </a:lnTo>
                    <a:lnTo>
                      <a:pt x="258" y="175"/>
                    </a:lnTo>
                    <a:lnTo>
                      <a:pt x="249" y="175"/>
                    </a:lnTo>
                    <a:lnTo>
                      <a:pt x="235" y="173"/>
                    </a:lnTo>
                    <a:lnTo>
                      <a:pt x="222" y="173"/>
                    </a:lnTo>
                    <a:lnTo>
                      <a:pt x="207" y="175"/>
                    </a:lnTo>
                    <a:lnTo>
                      <a:pt x="190" y="179"/>
                    </a:lnTo>
                    <a:lnTo>
                      <a:pt x="173" y="183"/>
                    </a:lnTo>
                    <a:lnTo>
                      <a:pt x="156" y="190"/>
                    </a:lnTo>
                    <a:lnTo>
                      <a:pt x="137" y="198"/>
                    </a:lnTo>
                    <a:lnTo>
                      <a:pt x="119" y="211"/>
                    </a:lnTo>
                    <a:lnTo>
                      <a:pt x="102" y="225"/>
                    </a:lnTo>
                    <a:lnTo>
                      <a:pt x="85" y="242"/>
                    </a:lnTo>
                    <a:lnTo>
                      <a:pt x="70" y="265"/>
                    </a:lnTo>
                    <a:lnTo>
                      <a:pt x="59" y="291"/>
                    </a:lnTo>
                    <a:lnTo>
                      <a:pt x="47" y="318"/>
                    </a:lnTo>
                    <a:lnTo>
                      <a:pt x="41" y="348"/>
                    </a:lnTo>
                    <a:lnTo>
                      <a:pt x="41" y="377"/>
                    </a:lnTo>
                    <a:lnTo>
                      <a:pt x="47" y="409"/>
                    </a:lnTo>
                    <a:lnTo>
                      <a:pt x="57" y="439"/>
                    </a:lnTo>
                    <a:lnTo>
                      <a:pt x="70" y="470"/>
                    </a:lnTo>
                    <a:lnTo>
                      <a:pt x="89" y="498"/>
                    </a:lnTo>
                    <a:lnTo>
                      <a:pt x="110" y="527"/>
                    </a:lnTo>
                    <a:lnTo>
                      <a:pt x="135" y="553"/>
                    </a:lnTo>
                    <a:lnTo>
                      <a:pt x="163" y="578"/>
                    </a:lnTo>
                    <a:lnTo>
                      <a:pt x="195" y="601"/>
                    </a:lnTo>
                    <a:lnTo>
                      <a:pt x="230" y="620"/>
                    </a:lnTo>
                    <a:lnTo>
                      <a:pt x="264" y="637"/>
                    </a:lnTo>
                    <a:lnTo>
                      <a:pt x="304" y="650"/>
                    </a:lnTo>
                    <a:lnTo>
                      <a:pt x="344" y="658"/>
                    </a:lnTo>
                    <a:lnTo>
                      <a:pt x="388" y="664"/>
                    </a:lnTo>
                    <a:lnTo>
                      <a:pt x="429" y="664"/>
                    </a:lnTo>
                    <a:lnTo>
                      <a:pt x="466" y="660"/>
                    </a:lnTo>
                    <a:lnTo>
                      <a:pt x="502" y="656"/>
                    </a:lnTo>
                    <a:lnTo>
                      <a:pt x="536" y="648"/>
                    </a:lnTo>
                    <a:lnTo>
                      <a:pt x="566" y="637"/>
                    </a:lnTo>
                    <a:lnTo>
                      <a:pt x="595" y="626"/>
                    </a:lnTo>
                    <a:lnTo>
                      <a:pt x="620" y="609"/>
                    </a:lnTo>
                    <a:lnTo>
                      <a:pt x="644" y="593"/>
                    </a:lnTo>
                    <a:lnTo>
                      <a:pt x="665" y="572"/>
                    </a:lnTo>
                    <a:lnTo>
                      <a:pt x="686" y="550"/>
                    </a:lnTo>
                    <a:lnTo>
                      <a:pt x="703" y="525"/>
                    </a:lnTo>
                    <a:lnTo>
                      <a:pt x="720" y="500"/>
                    </a:lnTo>
                    <a:lnTo>
                      <a:pt x="734" y="470"/>
                    </a:lnTo>
                    <a:lnTo>
                      <a:pt x="747" y="441"/>
                    </a:lnTo>
                    <a:lnTo>
                      <a:pt x="758" y="409"/>
                    </a:lnTo>
                    <a:lnTo>
                      <a:pt x="768" y="377"/>
                    </a:lnTo>
                    <a:lnTo>
                      <a:pt x="774" y="342"/>
                    </a:lnTo>
                    <a:lnTo>
                      <a:pt x="777" y="308"/>
                    </a:lnTo>
                    <a:lnTo>
                      <a:pt x="779" y="278"/>
                    </a:lnTo>
                    <a:lnTo>
                      <a:pt x="777" y="249"/>
                    </a:lnTo>
                    <a:lnTo>
                      <a:pt x="772" y="219"/>
                    </a:lnTo>
                    <a:lnTo>
                      <a:pt x="764" y="192"/>
                    </a:lnTo>
                    <a:lnTo>
                      <a:pt x="753" y="168"/>
                    </a:lnTo>
                    <a:lnTo>
                      <a:pt x="741" y="147"/>
                    </a:lnTo>
                    <a:lnTo>
                      <a:pt x="724" y="126"/>
                    </a:lnTo>
                    <a:lnTo>
                      <a:pt x="705" y="109"/>
                    </a:lnTo>
                    <a:lnTo>
                      <a:pt x="684" y="93"/>
                    </a:lnTo>
                    <a:lnTo>
                      <a:pt x="661" y="82"/>
                    </a:lnTo>
                    <a:lnTo>
                      <a:pt x="635" y="73"/>
                    </a:lnTo>
                    <a:lnTo>
                      <a:pt x="606" y="65"/>
                    </a:lnTo>
                    <a:lnTo>
                      <a:pt x="576" y="63"/>
                    </a:lnTo>
                    <a:lnTo>
                      <a:pt x="543" y="63"/>
                    </a:lnTo>
                    <a:lnTo>
                      <a:pt x="507" y="67"/>
                    </a:lnTo>
                    <a:lnTo>
                      <a:pt x="475" y="74"/>
                    </a:lnTo>
                    <a:lnTo>
                      <a:pt x="445" y="84"/>
                    </a:lnTo>
                    <a:lnTo>
                      <a:pt x="418" y="97"/>
                    </a:lnTo>
                    <a:lnTo>
                      <a:pt x="391" y="112"/>
                    </a:lnTo>
                    <a:lnTo>
                      <a:pt x="370" y="131"/>
                    </a:lnTo>
                    <a:lnTo>
                      <a:pt x="350" y="151"/>
                    </a:lnTo>
                    <a:lnTo>
                      <a:pt x="332" y="175"/>
                    </a:lnTo>
                    <a:lnTo>
                      <a:pt x="317" y="196"/>
                    </a:lnTo>
                    <a:lnTo>
                      <a:pt x="306" y="221"/>
                    </a:lnTo>
                    <a:lnTo>
                      <a:pt x="296" y="246"/>
                    </a:lnTo>
                    <a:lnTo>
                      <a:pt x="291" y="272"/>
                    </a:lnTo>
                    <a:lnTo>
                      <a:pt x="289" y="297"/>
                    </a:lnTo>
                    <a:lnTo>
                      <a:pt x="289" y="322"/>
                    </a:lnTo>
                    <a:lnTo>
                      <a:pt x="292" y="346"/>
                    </a:lnTo>
                    <a:lnTo>
                      <a:pt x="300" y="373"/>
                    </a:lnTo>
                    <a:lnTo>
                      <a:pt x="298" y="371"/>
                    </a:lnTo>
                    <a:lnTo>
                      <a:pt x="294" y="367"/>
                    </a:lnTo>
                    <a:lnTo>
                      <a:pt x="291" y="360"/>
                    </a:lnTo>
                    <a:lnTo>
                      <a:pt x="285" y="352"/>
                    </a:lnTo>
                    <a:lnTo>
                      <a:pt x="279" y="339"/>
                    </a:lnTo>
                    <a:lnTo>
                      <a:pt x="273" y="325"/>
                    </a:lnTo>
                    <a:lnTo>
                      <a:pt x="268" y="310"/>
                    </a:lnTo>
                    <a:lnTo>
                      <a:pt x="264" y="293"/>
                    </a:lnTo>
                    <a:lnTo>
                      <a:pt x="262" y="274"/>
                    </a:lnTo>
                    <a:lnTo>
                      <a:pt x="262" y="253"/>
                    </a:lnTo>
                    <a:lnTo>
                      <a:pt x="262" y="230"/>
                    </a:lnTo>
                    <a:lnTo>
                      <a:pt x="270" y="209"/>
                    </a:lnTo>
                    <a:lnTo>
                      <a:pt x="277" y="185"/>
                    </a:lnTo>
                    <a:lnTo>
                      <a:pt x="291" y="160"/>
                    </a:lnTo>
                    <a:lnTo>
                      <a:pt x="308" y="133"/>
                    </a:lnTo>
                    <a:lnTo>
                      <a:pt x="330" y="107"/>
                    </a:lnTo>
                    <a:lnTo>
                      <a:pt x="355" y="82"/>
                    </a:lnTo>
                    <a:lnTo>
                      <a:pt x="384" y="59"/>
                    </a:lnTo>
                    <a:lnTo>
                      <a:pt x="412" y="42"/>
                    </a:lnTo>
                    <a:lnTo>
                      <a:pt x="445" y="27"/>
                    </a:lnTo>
                    <a:lnTo>
                      <a:pt x="475" y="14"/>
                    </a:lnTo>
                    <a:lnTo>
                      <a:pt x="507" y="8"/>
                    </a:lnTo>
                    <a:lnTo>
                      <a:pt x="540" y="0"/>
                    </a:lnTo>
                    <a:lnTo>
                      <a:pt x="574" y="0"/>
                    </a:lnTo>
                    <a:lnTo>
                      <a:pt x="604" y="0"/>
                    </a:lnTo>
                    <a:lnTo>
                      <a:pt x="637" y="4"/>
                    </a:lnTo>
                    <a:lnTo>
                      <a:pt x="665" y="12"/>
                    </a:lnTo>
                    <a:lnTo>
                      <a:pt x="696" y="21"/>
                    </a:lnTo>
                    <a:lnTo>
                      <a:pt x="720" y="33"/>
                    </a:lnTo>
                    <a:lnTo>
                      <a:pt x="747" y="50"/>
                    </a:lnTo>
                    <a:lnTo>
                      <a:pt x="768" y="69"/>
                    </a:lnTo>
                    <a:lnTo>
                      <a:pt x="785" y="90"/>
                    </a:lnTo>
                    <a:lnTo>
                      <a:pt x="800" y="112"/>
                    </a:lnTo>
                    <a:lnTo>
                      <a:pt x="815" y="137"/>
                    </a:lnTo>
                    <a:lnTo>
                      <a:pt x="827" y="162"/>
                    </a:lnTo>
                    <a:lnTo>
                      <a:pt x="840" y="190"/>
                    </a:lnTo>
                    <a:lnTo>
                      <a:pt x="848" y="219"/>
                    </a:lnTo>
                    <a:lnTo>
                      <a:pt x="855" y="249"/>
                    </a:lnTo>
                    <a:lnTo>
                      <a:pt x="859" y="280"/>
                    </a:lnTo>
                    <a:lnTo>
                      <a:pt x="863" y="312"/>
                    </a:lnTo>
                    <a:lnTo>
                      <a:pt x="859" y="342"/>
                    </a:lnTo>
                    <a:lnTo>
                      <a:pt x="855" y="377"/>
                    </a:lnTo>
                    <a:lnTo>
                      <a:pt x="848" y="409"/>
                    </a:lnTo>
                    <a:lnTo>
                      <a:pt x="838" y="443"/>
                    </a:lnTo>
                    <a:lnTo>
                      <a:pt x="823" y="479"/>
                    </a:lnTo>
                    <a:lnTo>
                      <a:pt x="804" y="514"/>
                    </a:lnTo>
                    <a:lnTo>
                      <a:pt x="781" y="548"/>
                    </a:lnTo>
                    <a:lnTo>
                      <a:pt x="756" y="584"/>
                    </a:lnTo>
                    <a:lnTo>
                      <a:pt x="724" y="616"/>
                    </a:lnTo>
                    <a:lnTo>
                      <a:pt x="690" y="643"/>
                    </a:lnTo>
                    <a:lnTo>
                      <a:pt x="654" y="664"/>
                    </a:lnTo>
                    <a:lnTo>
                      <a:pt x="618" y="683"/>
                    </a:lnTo>
                    <a:lnTo>
                      <a:pt x="576" y="696"/>
                    </a:lnTo>
                    <a:lnTo>
                      <a:pt x="536" y="707"/>
                    </a:lnTo>
                    <a:lnTo>
                      <a:pt x="496" y="713"/>
                    </a:lnTo>
                    <a:lnTo>
                      <a:pt x="456" y="717"/>
                    </a:lnTo>
                    <a:lnTo>
                      <a:pt x="416" y="715"/>
                    </a:lnTo>
                    <a:lnTo>
                      <a:pt x="374" y="713"/>
                    </a:lnTo>
                    <a:lnTo>
                      <a:pt x="336" y="707"/>
                    </a:lnTo>
                    <a:lnTo>
                      <a:pt x="300" y="700"/>
                    </a:lnTo>
                    <a:lnTo>
                      <a:pt x="264" y="688"/>
                    </a:lnTo>
                    <a:lnTo>
                      <a:pt x="232" y="677"/>
                    </a:lnTo>
                    <a:lnTo>
                      <a:pt x="201" y="664"/>
                    </a:lnTo>
                    <a:lnTo>
                      <a:pt x="176" y="648"/>
                    </a:lnTo>
                    <a:lnTo>
                      <a:pt x="152" y="631"/>
                    </a:lnTo>
                    <a:lnTo>
                      <a:pt x="127" y="614"/>
                    </a:lnTo>
                    <a:lnTo>
                      <a:pt x="104" y="595"/>
                    </a:lnTo>
                    <a:lnTo>
                      <a:pt x="85" y="574"/>
                    </a:lnTo>
                    <a:lnTo>
                      <a:pt x="66" y="552"/>
                    </a:lnTo>
                    <a:lnTo>
                      <a:pt x="49" y="531"/>
                    </a:lnTo>
                    <a:lnTo>
                      <a:pt x="36" y="506"/>
                    </a:lnTo>
                    <a:lnTo>
                      <a:pt x="24" y="481"/>
                    </a:lnTo>
                    <a:lnTo>
                      <a:pt x="13" y="456"/>
                    </a:lnTo>
                    <a:lnTo>
                      <a:pt x="5" y="430"/>
                    </a:lnTo>
                    <a:lnTo>
                      <a:pt x="1" y="401"/>
                    </a:lnTo>
                    <a:lnTo>
                      <a:pt x="0" y="377"/>
                    </a:lnTo>
                    <a:lnTo>
                      <a:pt x="3" y="348"/>
                    </a:lnTo>
                    <a:lnTo>
                      <a:pt x="7" y="322"/>
                    </a:lnTo>
                    <a:lnTo>
                      <a:pt x="17" y="293"/>
                    </a:lnTo>
                    <a:lnTo>
                      <a:pt x="30" y="265"/>
                    </a:lnTo>
                    <a:lnTo>
                      <a:pt x="45" y="238"/>
                    </a:lnTo>
                    <a:lnTo>
                      <a:pt x="64" y="217"/>
                    </a:lnTo>
                    <a:lnTo>
                      <a:pt x="83" y="198"/>
                    </a:lnTo>
                    <a:lnTo>
                      <a:pt x="104" y="185"/>
                    </a:lnTo>
                    <a:lnTo>
                      <a:pt x="123" y="171"/>
                    </a:lnTo>
                    <a:lnTo>
                      <a:pt x="144" y="164"/>
                    </a:lnTo>
                    <a:lnTo>
                      <a:pt x="165" y="156"/>
                    </a:lnTo>
                    <a:lnTo>
                      <a:pt x="186" y="154"/>
                    </a:lnTo>
                    <a:lnTo>
                      <a:pt x="205" y="151"/>
                    </a:lnTo>
                    <a:lnTo>
                      <a:pt x="222" y="149"/>
                    </a:lnTo>
                    <a:lnTo>
                      <a:pt x="237" y="149"/>
                    </a:lnTo>
                    <a:lnTo>
                      <a:pt x="253" y="151"/>
                    </a:lnTo>
                    <a:lnTo>
                      <a:pt x="264" y="152"/>
                    </a:lnTo>
                    <a:lnTo>
                      <a:pt x="273" y="154"/>
                    </a:lnTo>
                    <a:lnTo>
                      <a:pt x="279" y="156"/>
                    </a:lnTo>
                    <a:lnTo>
                      <a:pt x="281" y="156"/>
                    </a:lnTo>
                    <a:lnTo>
                      <a:pt x="272" y="177"/>
                    </a:lnTo>
                    <a:lnTo>
                      <a:pt x="272" y="1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0" name="Freeform 28"/>
              <p:cNvSpPr>
                <a:spLocks/>
              </p:cNvSpPr>
              <p:nvPr/>
            </p:nvSpPr>
            <p:spPr bwMode="auto">
              <a:xfrm>
                <a:off x="3466431" y="3552006"/>
                <a:ext cx="381000" cy="309977"/>
              </a:xfrm>
              <a:custGeom>
                <a:avLst/>
                <a:gdLst/>
                <a:ahLst/>
                <a:cxnLst>
                  <a:cxn ang="0">
                    <a:pos x="0" y="319"/>
                  </a:cxn>
                  <a:cxn ang="0">
                    <a:pos x="2" y="304"/>
                  </a:cxn>
                  <a:cxn ang="0">
                    <a:pos x="9" y="283"/>
                  </a:cxn>
                  <a:cxn ang="0">
                    <a:pos x="23" y="257"/>
                  </a:cxn>
                  <a:cxn ang="0">
                    <a:pos x="44" y="226"/>
                  </a:cxn>
                  <a:cxn ang="0">
                    <a:pos x="74" y="198"/>
                  </a:cxn>
                  <a:cxn ang="0">
                    <a:pos x="116" y="175"/>
                  </a:cxn>
                  <a:cxn ang="0">
                    <a:pos x="169" y="160"/>
                  </a:cxn>
                  <a:cxn ang="0">
                    <a:pos x="203" y="154"/>
                  </a:cxn>
                  <a:cxn ang="0">
                    <a:pos x="203" y="143"/>
                  </a:cxn>
                  <a:cxn ang="0">
                    <a:pos x="203" y="124"/>
                  </a:cxn>
                  <a:cxn ang="0">
                    <a:pos x="209" y="101"/>
                  </a:cxn>
                  <a:cxn ang="0">
                    <a:pos x="219" y="78"/>
                  </a:cxn>
                  <a:cxn ang="0">
                    <a:pos x="234" y="51"/>
                  </a:cxn>
                  <a:cxn ang="0">
                    <a:pos x="259" y="30"/>
                  </a:cxn>
                  <a:cxn ang="0">
                    <a:pos x="293" y="11"/>
                  </a:cxn>
                  <a:cxn ang="0">
                    <a:pos x="335" y="2"/>
                  </a:cxn>
                  <a:cxn ang="0">
                    <a:pos x="373" y="0"/>
                  </a:cxn>
                  <a:cxn ang="0">
                    <a:pos x="405" y="10"/>
                  </a:cxn>
                  <a:cxn ang="0">
                    <a:pos x="430" y="23"/>
                  </a:cxn>
                  <a:cxn ang="0">
                    <a:pos x="451" y="40"/>
                  </a:cxn>
                  <a:cxn ang="0">
                    <a:pos x="464" y="57"/>
                  </a:cxn>
                  <a:cxn ang="0">
                    <a:pos x="473" y="70"/>
                  </a:cxn>
                  <a:cxn ang="0">
                    <a:pos x="477" y="80"/>
                  </a:cxn>
                  <a:cxn ang="0">
                    <a:pos x="430" y="68"/>
                  </a:cxn>
                  <a:cxn ang="0">
                    <a:pos x="422" y="63"/>
                  </a:cxn>
                  <a:cxn ang="0">
                    <a:pos x="415" y="57"/>
                  </a:cxn>
                  <a:cxn ang="0">
                    <a:pos x="403" y="51"/>
                  </a:cxn>
                  <a:cxn ang="0">
                    <a:pos x="388" y="46"/>
                  </a:cxn>
                  <a:cxn ang="0">
                    <a:pos x="369" y="44"/>
                  </a:cxn>
                  <a:cxn ang="0">
                    <a:pos x="344" y="46"/>
                  </a:cxn>
                  <a:cxn ang="0">
                    <a:pos x="318" y="53"/>
                  </a:cxn>
                  <a:cxn ang="0">
                    <a:pos x="289" y="67"/>
                  </a:cxn>
                  <a:cxn ang="0">
                    <a:pos x="270" y="82"/>
                  </a:cxn>
                  <a:cxn ang="0">
                    <a:pos x="253" y="101"/>
                  </a:cxn>
                  <a:cxn ang="0">
                    <a:pos x="243" y="120"/>
                  </a:cxn>
                  <a:cxn ang="0">
                    <a:pos x="238" y="141"/>
                  </a:cxn>
                  <a:cxn ang="0">
                    <a:pos x="234" y="158"/>
                  </a:cxn>
                  <a:cxn ang="0">
                    <a:pos x="234" y="175"/>
                  </a:cxn>
                  <a:cxn ang="0">
                    <a:pos x="238" y="190"/>
                  </a:cxn>
                  <a:cxn ang="0">
                    <a:pos x="221" y="190"/>
                  </a:cxn>
                  <a:cxn ang="0">
                    <a:pos x="198" y="192"/>
                  </a:cxn>
                  <a:cxn ang="0">
                    <a:pos x="167" y="196"/>
                  </a:cxn>
                  <a:cxn ang="0">
                    <a:pos x="135" y="207"/>
                  </a:cxn>
                  <a:cxn ang="0">
                    <a:pos x="101" y="226"/>
                  </a:cxn>
                  <a:cxn ang="0">
                    <a:pos x="70" y="257"/>
                  </a:cxn>
                  <a:cxn ang="0">
                    <a:pos x="42" y="298"/>
                  </a:cxn>
                  <a:cxn ang="0">
                    <a:pos x="23" y="355"/>
                  </a:cxn>
                  <a:cxn ang="0">
                    <a:pos x="0" y="321"/>
                  </a:cxn>
                </a:cxnLst>
                <a:rect l="0" t="0" r="r" b="b"/>
                <a:pathLst>
                  <a:path w="479" h="355">
                    <a:moveTo>
                      <a:pt x="0" y="321"/>
                    </a:moveTo>
                    <a:lnTo>
                      <a:pt x="0" y="319"/>
                    </a:lnTo>
                    <a:lnTo>
                      <a:pt x="2" y="314"/>
                    </a:lnTo>
                    <a:lnTo>
                      <a:pt x="2" y="304"/>
                    </a:lnTo>
                    <a:lnTo>
                      <a:pt x="6" y="295"/>
                    </a:lnTo>
                    <a:lnTo>
                      <a:pt x="9" y="283"/>
                    </a:lnTo>
                    <a:lnTo>
                      <a:pt x="15" y="270"/>
                    </a:lnTo>
                    <a:lnTo>
                      <a:pt x="23" y="257"/>
                    </a:lnTo>
                    <a:lnTo>
                      <a:pt x="32" y="241"/>
                    </a:lnTo>
                    <a:lnTo>
                      <a:pt x="44" y="226"/>
                    </a:lnTo>
                    <a:lnTo>
                      <a:pt x="59" y="211"/>
                    </a:lnTo>
                    <a:lnTo>
                      <a:pt x="74" y="198"/>
                    </a:lnTo>
                    <a:lnTo>
                      <a:pt x="93" y="186"/>
                    </a:lnTo>
                    <a:lnTo>
                      <a:pt x="116" y="175"/>
                    </a:lnTo>
                    <a:lnTo>
                      <a:pt x="143" y="167"/>
                    </a:lnTo>
                    <a:lnTo>
                      <a:pt x="169" y="160"/>
                    </a:lnTo>
                    <a:lnTo>
                      <a:pt x="203" y="158"/>
                    </a:lnTo>
                    <a:lnTo>
                      <a:pt x="203" y="154"/>
                    </a:lnTo>
                    <a:lnTo>
                      <a:pt x="203" y="148"/>
                    </a:lnTo>
                    <a:lnTo>
                      <a:pt x="203" y="143"/>
                    </a:lnTo>
                    <a:lnTo>
                      <a:pt x="203" y="135"/>
                    </a:lnTo>
                    <a:lnTo>
                      <a:pt x="203" y="124"/>
                    </a:lnTo>
                    <a:lnTo>
                      <a:pt x="207" y="114"/>
                    </a:lnTo>
                    <a:lnTo>
                      <a:pt x="209" y="101"/>
                    </a:lnTo>
                    <a:lnTo>
                      <a:pt x="215" y="89"/>
                    </a:lnTo>
                    <a:lnTo>
                      <a:pt x="219" y="78"/>
                    </a:lnTo>
                    <a:lnTo>
                      <a:pt x="226" y="65"/>
                    </a:lnTo>
                    <a:lnTo>
                      <a:pt x="234" y="51"/>
                    </a:lnTo>
                    <a:lnTo>
                      <a:pt x="245" y="42"/>
                    </a:lnTo>
                    <a:lnTo>
                      <a:pt x="259" y="30"/>
                    </a:lnTo>
                    <a:lnTo>
                      <a:pt x="274" y="21"/>
                    </a:lnTo>
                    <a:lnTo>
                      <a:pt x="293" y="11"/>
                    </a:lnTo>
                    <a:lnTo>
                      <a:pt x="314" y="8"/>
                    </a:lnTo>
                    <a:lnTo>
                      <a:pt x="335" y="2"/>
                    </a:lnTo>
                    <a:lnTo>
                      <a:pt x="356" y="0"/>
                    </a:lnTo>
                    <a:lnTo>
                      <a:pt x="373" y="0"/>
                    </a:lnTo>
                    <a:lnTo>
                      <a:pt x="390" y="6"/>
                    </a:lnTo>
                    <a:lnTo>
                      <a:pt x="405" y="10"/>
                    </a:lnTo>
                    <a:lnTo>
                      <a:pt x="418" y="15"/>
                    </a:lnTo>
                    <a:lnTo>
                      <a:pt x="430" y="23"/>
                    </a:lnTo>
                    <a:lnTo>
                      <a:pt x="441" y="32"/>
                    </a:lnTo>
                    <a:lnTo>
                      <a:pt x="451" y="40"/>
                    </a:lnTo>
                    <a:lnTo>
                      <a:pt x="456" y="49"/>
                    </a:lnTo>
                    <a:lnTo>
                      <a:pt x="464" y="57"/>
                    </a:lnTo>
                    <a:lnTo>
                      <a:pt x="470" y="65"/>
                    </a:lnTo>
                    <a:lnTo>
                      <a:pt x="473" y="70"/>
                    </a:lnTo>
                    <a:lnTo>
                      <a:pt x="475" y="76"/>
                    </a:lnTo>
                    <a:lnTo>
                      <a:pt x="477" y="80"/>
                    </a:lnTo>
                    <a:lnTo>
                      <a:pt x="479" y="82"/>
                    </a:lnTo>
                    <a:lnTo>
                      <a:pt x="430" y="68"/>
                    </a:lnTo>
                    <a:lnTo>
                      <a:pt x="428" y="67"/>
                    </a:lnTo>
                    <a:lnTo>
                      <a:pt x="422" y="63"/>
                    </a:lnTo>
                    <a:lnTo>
                      <a:pt x="418" y="59"/>
                    </a:lnTo>
                    <a:lnTo>
                      <a:pt x="415" y="57"/>
                    </a:lnTo>
                    <a:lnTo>
                      <a:pt x="409" y="53"/>
                    </a:lnTo>
                    <a:lnTo>
                      <a:pt x="403" y="51"/>
                    </a:lnTo>
                    <a:lnTo>
                      <a:pt x="395" y="48"/>
                    </a:lnTo>
                    <a:lnTo>
                      <a:pt x="388" y="46"/>
                    </a:lnTo>
                    <a:lnTo>
                      <a:pt x="378" y="44"/>
                    </a:lnTo>
                    <a:lnTo>
                      <a:pt x="369" y="44"/>
                    </a:lnTo>
                    <a:lnTo>
                      <a:pt x="357" y="44"/>
                    </a:lnTo>
                    <a:lnTo>
                      <a:pt x="344" y="46"/>
                    </a:lnTo>
                    <a:lnTo>
                      <a:pt x="331" y="49"/>
                    </a:lnTo>
                    <a:lnTo>
                      <a:pt x="318" y="53"/>
                    </a:lnTo>
                    <a:lnTo>
                      <a:pt x="302" y="59"/>
                    </a:lnTo>
                    <a:lnTo>
                      <a:pt x="289" y="67"/>
                    </a:lnTo>
                    <a:lnTo>
                      <a:pt x="278" y="72"/>
                    </a:lnTo>
                    <a:lnTo>
                      <a:pt x="270" y="82"/>
                    </a:lnTo>
                    <a:lnTo>
                      <a:pt x="260" y="91"/>
                    </a:lnTo>
                    <a:lnTo>
                      <a:pt x="253" y="101"/>
                    </a:lnTo>
                    <a:lnTo>
                      <a:pt x="247" y="110"/>
                    </a:lnTo>
                    <a:lnTo>
                      <a:pt x="243" y="120"/>
                    </a:lnTo>
                    <a:lnTo>
                      <a:pt x="240" y="129"/>
                    </a:lnTo>
                    <a:lnTo>
                      <a:pt x="238" y="141"/>
                    </a:lnTo>
                    <a:lnTo>
                      <a:pt x="234" y="148"/>
                    </a:lnTo>
                    <a:lnTo>
                      <a:pt x="234" y="158"/>
                    </a:lnTo>
                    <a:lnTo>
                      <a:pt x="234" y="167"/>
                    </a:lnTo>
                    <a:lnTo>
                      <a:pt x="234" y="175"/>
                    </a:lnTo>
                    <a:lnTo>
                      <a:pt x="234" y="183"/>
                    </a:lnTo>
                    <a:lnTo>
                      <a:pt x="238" y="190"/>
                    </a:lnTo>
                    <a:lnTo>
                      <a:pt x="230" y="190"/>
                    </a:lnTo>
                    <a:lnTo>
                      <a:pt x="221" y="190"/>
                    </a:lnTo>
                    <a:lnTo>
                      <a:pt x="209" y="190"/>
                    </a:lnTo>
                    <a:lnTo>
                      <a:pt x="198" y="192"/>
                    </a:lnTo>
                    <a:lnTo>
                      <a:pt x="183" y="194"/>
                    </a:lnTo>
                    <a:lnTo>
                      <a:pt x="167" y="196"/>
                    </a:lnTo>
                    <a:lnTo>
                      <a:pt x="152" y="200"/>
                    </a:lnTo>
                    <a:lnTo>
                      <a:pt x="135" y="207"/>
                    </a:lnTo>
                    <a:lnTo>
                      <a:pt x="118" y="215"/>
                    </a:lnTo>
                    <a:lnTo>
                      <a:pt x="101" y="226"/>
                    </a:lnTo>
                    <a:lnTo>
                      <a:pt x="84" y="240"/>
                    </a:lnTo>
                    <a:lnTo>
                      <a:pt x="70" y="257"/>
                    </a:lnTo>
                    <a:lnTo>
                      <a:pt x="53" y="274"/>
                    </a:lnTo>
                    <a:lnTo>
                      <a:pt x="42" y="298"/>
                    </a:lnTo>
                    <a:lnTo>
                      <a:pt x="30" y="323"/>
                    </a:lnTo>
                    <a:lnTo>
                      <a:pt x="23" y="355"/>
                    </a:lnTo>
                    <a:lnTo>
                      <a:pt x="0" y="321"/>
                    </a:lnTo>
                    <a:lnTo>
                      <a:pt x="0" y="3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1" name="Freeform 29"/>
              <p:cNvSpPr>
                <a:spLocks/>
              </p:cNvSpPr>
              <p:nvPr/>
            </p:nvSpPr>
            <p:spPr bwMode="auto">
              <a:xfrm>
                <a:off x="3612481" y="3753619"/>
                <a:ext cx="442913" cy="436069"/>
              </a:xfrm>
              <a:custGeom>
                <a:avLst/>
                <a:gdLst/>
                <a:ahLst/>
                <a:cxnLst>
                  <a:cxn ang="0">
                    <a:pos x="365" y="4"/>
                  </a:cxn>
                  <a:cxn ang="0">
                    <a:pos x="393" y="24"/>
                  </a:cxn>
                  <a:cxn ang="0">
                    <a:pos x="433" y="64"/>
                  </a:cxn>
                  <a:cxn ang="0">
                    <a:pos x="469" y="114"/>
                  </a:cxn>
                  <a:cxn ang="0">
                    <a:pos x="492" y="177"/>
                  </a:cxn>
                  <a:cxn ang="0">
                    <a:pos x="483" y="245"/>
                  </a:cxn>
                  <a:cxn ang="0">
                    <a:pos x="448" y="294"/>
                  </a:cxn>
                  <a:cxn ang="0">
                    <a:pos x="399" y="319"/>
                  </a:cxn>
                  <a:cxn ang="0">
                    <a:pos x="351" y="329"/>
                  </a:cxn>
                  <a:cxn ang="0">
                    <a:pos x="311" y="329"/>
                  </a:cxn>
                  <a:cxn ang="0">
                    <a:pos x="298" y="329"/>
                  </a:cxn>
                  <a:cxn ang="0">
                    <a:pos x="292" y="338"/>
                  </a:cxn>
                  <a:cxn ang="0">
                    <a:pos x="281" y="363"/>
                  </a:cxn>
                  <a:cxn ang="0">
                    <a:pos x="256" y="393"/>
                  </a:cxn>
                  <a:cxn ang="0">
                    <a:pos x="222" y="422"/>
                  </a:cxn>
                  <a:cxn ang="0">
                    <a:pos x="173" y="439"/>
                  </a:cxn>
                  <a:cxn ang="0">
                    <a:pos x="116" y="439"/>
                  </a:cxn>
                  <a:cxn ang="0">
                    <a:pos x="72" y="424"/>
                  </a:cxn>
                  <a:cxn ang="0">
                    <a:pos x="45" y="399"/>
                  </a:cxn>
                  <a:cxn ang="0">
                    <a:pos x="28" y="372"/>
                  </a:cxn>
                  <a:cxn ang="0">
                    <a:pos x="20" y="355"/>
                  </a:cxn>
                  <a:cxn ang="0">
                    <a:pos x="0" y="378"/>
                  </a:cxn>
                  <a:cxn ang="0">
                    <a:pos x="5" y="401"/>
                  </a:cxn>
                  <a:cxn ang="0">
                    <a:pos x="24" y="435"/>
                  </a:cxn>
                  <a:cxn ang="0">
                    <a:pos x="55" y="469"/>
                  </a:cxn>
                  <a:cxn ang="0">
                    <a:pos x="106" y="494"/>
                  </a:cxn>
                  <a:cxn ang="0">
                    <a:pos x="178" y="496"/>
                  </a:cxn>
                  <a:cxn ang="0">
                    <a:pos x="239" y="477"/>
                  </a:cxn>
                  <a:cxn ang="0">
                    <a:pos x="279" y="444"/>
                  </a:cxn>
                  <a:cxn ang="0">
                    <a:pos x="302" y="410"/>
                  </a:cxn>
                  <a:cxn ang="0">
                    <a:pos x="315" y="382"/>
                  </a:cxn>
                  <a:cxn ang="0">
                    <a:pos x="319" y="372"/>
                  </a:cxn>
                  <a:cxn ang="0">
                    <a:pos x="336" y="372"/>
                  </a:cxn>
                  <a:cxn ang="0">
                    <a:pos x="380" y="374"/>
                  </a:cxn>
                  <a:cxn ang="0">
                    <a:pos x="437" y="363"/>
                  </a:cxn>
                  <a:cxn ang="0">
                    <a:pos x="494" y="336"/>
                  </a:cxn>
                  <a:cxn ang="0">
                    <a:pos x="540" y="277"/>
                  </a:cxn>
                  <a:cxn ang="0">
                    <a:pos x="559" y="194"/>
                  </a:cxn>
                  <a:cxn ang="0">
                    <a:pos x="536" y="121"/>
                  </a:cxn>
                  <a:cxn ang="0">
                    <a:pos x="492" y="68"/>
                  </a:cxn>
                  <a:cxn ang="0">
                    <a:pos x="443" y="28"/>
                  </a:cxn>
                  <a:cxn ang="0">
                    <a:pos x="406" y="7"/>
                  </a:cxn>
                  <a:cxn ang="0">
                    <a:pos x="357" y="0"/>
                  </a:cxn>
                </a:cxnLst>
                <a:rect l="0" t="0" r="r" b="b"/>
                <a:pathLst>
                  <a:path w="559" h="498">
                    <a:moveTo>
                      <a:pt x="357" y="0"/>
                    </a:moveTo>
                    <a:lnTo>
                      <a:pt x="359" y="0"/>
                    </a:lnTo>
                    <a:lnTo>
                      <a:pt x="365" y="4"/>
                    </a:lnTo>
                    <a:lnTo>
                      <a:pt x="370" y="7"/>
                    </a:lnTo>
                    <a:lnTo>
                      <a:pt x="382" y="17"/>
                    </a:lnTo>
                    <a:lnTo>
                      <a:pt x="393" y="24"/>
                    </a:lnTo>
                    <a:lnTo>
                      <a:pt x="406" y="36"/>
                    </a:lnTo>
                    <a:lnTo>
                      <a:pt x="418" y="47"/>
                    </a:lnTo>
                    <a:lnTo>
                      <a:pt x="433" y="64"/>
                    </a:lnTo>
                    <a:lnTo>
                      <a:pt x="445" y="78"/>
                    </a:lnTo>
                    <a:lnTo>
                      <a:pt x="458" y="97"/>
                    </a:lnTo>
                    <a:lnTo>
                      <a:pt x="469" y="114"/>
                    </a:lnTo>
                    <a:lnTo>
                      <a:pt x="481" y="135"/>
                    </a:lnTo>
                    <a:lnTo>
                      <a:pt x="486" y="154"/>
                    </a:lnTo>
                    <a:lnTo>
                      <a:pt x="492" y="177"/>
                    </a:lnTo>
                    <a:lnTo>
                      <a:pt x="492" y="199"/>
                    </a:lnTo>
                    <a:lnTo>
                      <a:pt x="490" y="224"/>
                    </a:lnTo>
                    <a:lnTo>
                      <a:pt x="483" y="245"/>
                    </a:lnTo>
                    <a:lnTo>
                      <a:pt x="473" y="264"/>
                    </a:lnTo>
                    <a:lnTo>
                      <a:pt x="462" y="279"/>
                    </a:lnTo>
                    <a:lnTo>
                      <a:pt x="448" y="294"/>
                    </a:lnTo>
                    <a:lnTo>
                      <a:pt x="431" y="304"/>
                    </a:lnTo>
                    <a:lnTo>
                      <a:pt x="416" y="311"/>
                    </a:lnTo>
                    <a:lnTo>
                      <a:pt x="399" y="319"/>
                    </a:lnTo>
                    <a:lnTo>
                      <a:pt x="384" y="323"/>
                    </a:lnTo>
                    <a:lnTo>
                      <a:pt x="367" y="327"/>
                    </a:lnTo>
                    <a:lnTo>
                      <a:pt x="351" y="329"/>
                    </a:lnTo>
                    <a:lnTo>
                      <a:pt x="336" y="329"/>
                    </a:lnTo>
                    <a:lnTo>
                      <a:pt x="323" y="330"/>
                    </a:lnTo>
                    <a:lnTo>
                      <a:pt x="311" y="329"/>
                    </a:lnTo>
                    <a:lnTo>
                      <a:pt x="304" y="329"/>
                    </a:lnTo>
                    <a:lnTo>
                      <a:pt x="300" y="329"/>
                    </a:lnTo>
                    <a:lnTo>
                      <a:pt x="298" y="329"/>
                    </a:lnTo>
                    <a:lnTo>
                      <a:pt x="296" y="329"/>
                    </a:lnTo>
                    <a:lnTo>
                      <a:pt x="294" y="332"/>
                    </a:lnTo>
                    <a:lnTo>
                      <a:pt x="292" y="338"/>
                    </a:lnTo>
                    <a:lnTo>
                      <a:pt x="290" y="346"/>
                    </a:lnTo>
                    <a:lnTo>
                      <a:pt x="285" y="351"/>
                    </a:lnTo>
                    <a:lnTo>
                      <a:pt x="281" y="363"/>
                    </a:lnTo>
                    <a:lnTo>
                      <a:pt x="273" y="372"/>
                    </a:lnTo>
                    <a:lnTo>
                      <a:pt x="268" y="384"/>
                    </a:lnTo>
                    <a:lnTo>
                      <a:pt x="256" y="393"/>
                    </a:lnTo>
                    <a:lnTo>
                      <a:pt x="247" y="403"/>
                    </a:lnTo>
                    <a:lnTo>
                      <a:pt x="235" y="412"/>
                    </a:lnTo>
                    <a:lnTo>
                      <a:pt x="222" y="422"/>
                    </a:lnTo>
                    <a:lnTo>
                      <a:pt x="207" y="427"/>
                    </a:lnTo>
                    <a:lnTo>
                      <a:pt x="190" y="435"/>
                    </a:lnTo>
                    <a:lnTo>
                      <a:pt x="173" y="439"/>
                    </a:lnTo>
                    <a:lnTo>
                      <a:pt x="154" y="443"/>
                    </a:lnTo>
                    <a:lnTo>
                      <a:pt x="133" y="441"/>
                    </a:lnTo>
                    <a:lnTo>
                      <a:pt x="116" y="439"/>
                    </a:lnTo>
                    <a:lnTo>
                      <a:pt x="100" y="435"/>
                    </a:lnTo>
                    <a:lnTo>
                      <a:pt x="87" y="431"/>
                    </a:lnTo>
                    <a:lnTo>
                      <a:pt x="72" y="424"/>
                    </a:lnTo>
                    <a:lnTo>
                      <a:pt x="62" y="416"/>
                    </a:lnTo>
                    <a:lnTo>
                      <a:pt x="53" y="408"/>
                    </a:lnTo>
                    <a:lnTo>
                      <a:pt x="45" y="399"/>
                    </a:lnTo>
                    <a:lnTo>
                      <a:pt x="38" y="389"/>
                    </a:lnTo>
                    <a:lnTo>
                      <a:pt x="32" y="382"/>
                    </a:lnTo>
                    <a:lnTo>
                      <a:pt x="28" y="372"/>
                    </a:lnTo>
                    <a:lnTo>
                      <a:pt x="24" y="367"/>
                    </a:lnTo>
                    <a:lnTo>
                      <a:pt x="20" y="359"/>
                    </a:lnTo>
                    <a:lnTo>
                      <a:pt x="20" y="355"/>
                    </a:lnTo>
                    <a:lnTo>
                      <a:pt x="20" y="351"/>
                    </a:lnTo>
                    <a:lnTo>
                      <a:pt x="0" y="372"/>
                    </a:lnTo>
                    <a:lnTo>
                      <a:pt x="0" y="378"/>
                    </a:lnTo>
                    <a:lnTo>
                      <a:pt x="0" y="384"/>
                    </a:lnTo>
                    <a:lnTo>
                      <a:pt x="3" y="391"/>
                    </a:lnTo>
                    <a:lnTo>
                      <a:pt x="5" y="401"/>
                    </a:lnTo>
                    <a:lnTo>
                      <a:pt x="9" y="412"/>
                    </a:lnTo>
                    <a:lnTo>
                      <a:pt x="17" y="424"/>
                    </a:lnTo>
                    <a:lnTo>
                      <a:pt x="24" y="435"/>
                    </a:lnTo>
                    <a:lnTo>
                      <a:pt x="32" y="446"/>
                    </a:lnTo>
                    <a:lnTo>
                      <a:pt x="43" y="458"/>
                    </a:lnTo>
                    <a:lnTo>
                      <a:pt x="55" y="469"/>
                    </a:lnTo>
                    <a:lnTo>
                      <a:pt x="70" y="479"/>
                    </a:lnTo>
                    <a:lnTo>
                      <a:pt x="87" y="486"/>
                    </a:lnTo>
                    <a:lnTo>
                      <a:pt x="106" y="494"/>
                    </a:lnTo>
                    <a:lnTo>
                      <a:pt x="129" y="496"/>
                    </a:lnTo>
                    <a:lnTo>
                      <a:pt x="154" y="498"/>
                    </a:lnTo>
                    <a:lnTo>
                      <a:pt x="178" y="496"/>
                    </a:lnTo>
                    <a:lnTo>
                      <a:pt x="201" y="490"/>
                    </a:lnTo>
                    <a:lnTo>
                      <a:pt x="220" y="484"/>
                    </a:lnTo>
                    <a:lnTo>
                      <a:pt x="239" y="477"/>
                    </a:lnTo>
                    <a:lnTo>
                      <a:pt x="252" y="465"/>
                    </a:lnTo>
                    <a:lnTo>
                      <a:pt x="268" y="456"/>
                    </a:lnTo>
                    <a:lnTo>
                      <a:pt x="279" y="444"/>
                    </a:lnTo>
                    <a:lnTo>
                      <a:pt x="289" y="433"/>
                    </a:lnTo>
                    <a:lnTo>
                      <a:pt x="296" y="422"/>
                    </a:lnTo>
                    <a:lnTo>
                      <a:pt x="302" y="410"/>
                    </a:lnTo>
                    <a:lnTo>
                      <a:pt x="308" y="399"/>
                    </a:lnTo>
                    <a:lnTo>
                      <a:pt x="313" y="391"/>
                    </a:lnTo>
                    <a:lnTo>
                      <a:pt x="315" y="382"/>
                    </a:lnTo>
                    <a:lnTo>
                      <a:pt x="317" y="376"/>
                    </a:lnTo>
                    <a:lnTo>
                      <a:pt x="317" y="372"/>
                    </a:lnTo>
                    <a:lnTo>
                      <a:pt x="319" y="372"/>
                    </a:lnTo>
                    <a:lnTo>
                      <a:pt x="321" y="372"/>
                    </a:lnTo>
                    <a:lnTo>
                      <a:pt x="327" y="372"/>
                    </a:lnTo>
                    <a:lnTo>
                      <a:pt x="336" y="372"/>
                    </a:lnTo>
                    <a:lnTo>
                      <a:pt x="348" y="374"/>
                    </a:lnTo>
                    <a:lnTo>
                      <a:pt x="363" y="374"/>
                    </a:lnTo>
                    <a:lnTo>
                      <a:pt x="380" y="374"/>
                    </a:lnTo>
                    <a:lnTo>
                      <a:pt x="397" y="372"/>
                    </a:lnTo>
                    <a:lnTo>
                      <a:pt x="418" y="370"/>
                    </a:lnTo>
                    <a:lnTo>
                      <a:pt x="437" y="363"/>
                    </a:lnTo>
                    <a:lnTo>
                      <a:pt x="456" y="357"/>
                    </a:lnTo>
                    <a:lnTo>
                      <a:pt x="475" y="348"/>
                    </a:lnTo>
                    <a:lnTo>
                      <a:pt x="494" y="336"/>
                    </a:lnTo>
                    <a:lnTo>
                      <a:pt x="511" y="319"/>
                    </a:lnTo>
                    <a:lnTo>
                      <a:pt x="526" y="300"/>
                    </a:lnTo>
                    <a:lnTo>
                      <a:pt x="540" y="277"/>
                    </a:lnTo>
                    <a:lnTo>
                      <a:pt x="551" y="249"/>
                    </a:lnTo>
                    <a:lnTo>
                      <a:pt x="557" y="220"/>
                    </a:lnTo>
                    <a:lnTo>
                      <a:pt x="559" y="194"/>
                    </a:lnTo>
                    <a:lnTo>
                      <a:pt x="555" y="169"/>
                    </a:lnTo>
                    <a:lnTo>
                      <a:pt x="547" y="144"/>
                    </a:lnTo>
                    <a:lnTo>
                      <a:pt x="536" y="121"/>
                    </a:lnTo>
                    <a:lnTo>
                      <a:pt x="522" y="102"/>
                    </a:lnTo>
                    <a:lnTo>
                      <a:pt x="507" y="85"/>
                    </a:lnTo>
                    <a:lnTo>
                      <a:pt x="492" y="68"/>
                    </a:lnTo>
                    <a:lnTo>
                      <a:pt x="475" y="53"/>
                    </a:lnTo>
                    <a:lnTo>
                      <a:pt x="460" y="40"/>
                    </a:lnTo>
                    <a:lnTo>
                      <a:pt x="443" y="28"/>
                    </a:lnTo>
                    <a:lnTo>
                      <a:pt x="429" y="21"/>
                    </a:lnTo>
                    <a:lnTo>
                      <a:pt x="416" y="13"/>
                    </a:lnTo>
                    <a:lnTo>
                      <a:pt x="406" y="7"/>
                    </a:lnTo>
                    <a:lnTo>
                      <a:pt x="401" y="5"/>
                    </a:lnTo>
                    <a:lnTo>
                      <a:pt x="399" y="5"/>
                    </a:lnTo>
                    <a:lnTo>
                      <a:pt x="357" y="0"/>
                    </a:lnTo>
                    <a:lnTo>
                      <a:pt x="35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2" name="Freeform 30"/>
              <p:cNvSpPr>
                <a:spLocks/>
              </p:cNvSpPr>
              <p:nvPr/>
            </p:nvSpPr>
            <p:spPr bwMode="auto">
              <a:xfrm>
                <a:off x="3379118" y="3972694"/>
                <a:ext cx="184150" cy="150610"/>
              </a:xfrm>
              <a:custGeom>
                <a:avLst/>
                <a:gdLst/>
                <a:ahLst/>
                <a:cxnLst>
                  <a:cxn ang="0">
                    <a:pos x="169" y="88"/>
                  </a:cxn>
                  <a:cxn ang="0">
                    <a:pos x="161" y="82"/>
                  </a:cxn>
                  <a:cxn ang="0">
                    <a:pos x="152" y="69"/>
                  </a:cxn>
                  <a:cxn ang="0">
                    <a:pos x="150" y="52"/>
                  </a:cxn>
                  <a:cxn ang="0">
                    <a:pos x="161" y="36"/>
                  </a:cxn>
                  <a:cxn ang="0">
                    <a:pos x="178" y="35"/>
                  </a:cxn>
                  <a:cxn ang="0">
                    <a:pos x="192" y="44"/>
                  </a:cxn>
                  <a:cxn ang="0">
                    <a:pos x="197" y="54"/>
                  </a:cxn>
                  <a:cxn ang="0">
                    <a:pos x="201" y="67"/>
                  </a:cxn>
                  <a:cxn ang="0">
                    <a:pos x="203" y="80"/>
                  </a:cxn>
                  <a:cxn ang="0">
                    <a:pos x="199" y="97"/>
                  </a:cxn>
                  <a:cxn ang="0">
                    <a:pos x="192" y="111"/>
                  </a:cxn>
                  <a:cxn ang="0">
                    <a:pos x="178" y="120"/>
                  </a:cxn>
                  <a:cxn ang="0">
                    <a:pos x="163" y="128"/>
                  </a:cxn>
                  <a:cxn ang="0">
                    <a:pos x="144" y="131"/>
                  </a:cxn>
                  <a:cxn ang="0">
                    <a:pos x="127" y="131"/>
                  </a:cxn>
                  <a:cxn ang="0">
                    <a:pos x="106" y="126"/>
                  </a:cxn>
                  <a:cxn ang="0">
                    <a:pos x="87" y="118"/>
                  </a:cxn>
                  <a:cxn ang="0">
                    <a:pos x="70" y="103"/>
                  </a:cxn>
                  <a:cxn ang="0">
                    <a:pos x="55" y="86"/>
                  </a:cxn>
                  <a:cxn ang="0">
                    <a:pos x="43" y="67"/>
                  </a:cxn>
                  <a:cxn ang="0">
                    <a:pos x="34" y="48"/>
                  </a:cxn>
                  <a:cxn ang="0">
                    <a:pos x="26" y="31"/>
                  </a:cxn>
                  <a:cxn ang="0">
                    <a:pos x="21" y="16"/>
                  </a:cxn>
                  <a:cxn ang="0">
                    <a:pos x="19" y="2"/>
                  </a:cxn>
                  <a:cxn ang="0">
                    <a:pos x="0" y="10"/>
                  </a:cxn>
                  <a:cxn ang="0">
                    <a:pos x="0" y="21"/>
                  </a:cxn>
                  <a:cxn ang="0">
                    <a:pos x="2" y="38"/>
                  </a:cxn>
                  <a:cxn ang="0">
                    <a:pos x="7" y="63"/>
                  </a:cxn>
                  <a:cxn ang="0">
                    <a:pos x="15" y="88"/>
                  </a:cxn>
                  <a:cxn ang="0">
                    <a:pos x="26" y="114"/>
                  </a:cxn>
                  <a:cxn ang="0">
                    <a:pos x="45" y="139"/>
                  </a:cxn>
                  <a:cxn ang="0">
                    <a:pos x="68" y="158"/>
                  </a:cxn>
                  <a:cxn ang="0">
                    <a:pos x="99" y="171"/>
                  </a:cxn>
                  <a:cxn ang="0">
                    <a:pos x="129" y="173"/>
                  </a:cxn>
                  <a:cxn ang="0">
                    <a:pos x="156" y="169"/>
                  </a:cxn>
                  <a:cxn ang="0">
                    <a:pos x="180" y="158"/>
                  </a:cxn>
                  <a:cxn ang="0">
                    <a:pos x="203" y="141"/>
                  </a:cxn>
                  <a:cxn ang="0">
                    <a:pos x="218" y="120"/>
                  </a:cxn>
                  <a:cxn ang="0">
                    <a:pos x="228" y="97"/>
                  </a:cxn>
                  <a:cxn ang="0">
                    <a:pos x="232" y="73"/>
                  </a:cxn>
                  <a:cxn ang="0">
                    <a:pos x="226" y="48"/>
                  </a:cxn>
                  <a:cxn ang="0">
                    <a:pos x="215" y="29"/>
                  </a:cxn>
                  <a:cxn ang="0">
                    <a:pos x="201" y="14"/>
                  </a:cxn>
                  <a:cxn ang="0">
                    <a:pos x="186" y="4"/>
                  </a:cxn>
                  <a:cxn ang="0">
                    <a:pos x="169" y="2"/>
                  </a:cxn>
                  <a:cxn ang="0">
                    <a:pos x="152" y="6"/>
                  </a:cxn>
                  <a:cxn ang="0">
                    <a:pos x="138" y="16"/>
                  </a:cxn>
                  <a:cxn ang="0">
                    <a:pos x="129" y="31"/>
                  </a:cxn>
                  <a:cxn ang="0">
                    <a:pos x="121" y="52"/>
                  </a:cxn>
                  <a:cxn ang="0">
                    <a:pos x="121" y="67"/>
                  </a:cxn>
                  <a:cxn ang="0">
                    <a:pos x="127" y="80"/>
                  </a:cxn>
                  <a:cxn ang="0">
                    <a:pos x="137" y="88"/>
                  </a:cxn>
                  <a:cxn ang="0">
                    <a:pos x="154" y="95"/>
                  </a:cxn>
                  <a:cxn ang="0">
                    <a:pos x="171" y="99"/>
                  </a:cxn>
                  <a:cxn ang="0">
                    <a:pos x="171" y="90"/>
                  </a:cxn>
                </a:cxnLst>
                <a:rect l="0" t="0" r="r" b="b"/>
                <a:pathLst>
                  <a:path w="232" h="173">
                    <a:moveTo>
                      <a:pt x="171" y="90"/>
                    </a:moveTo>
                    <a:lnTo>
                      <a:pt x="169" y="88"/>
                    </a:lnTo>
                    <a:lnTo>
                      <a:pt x="165" y="86"/>
                    </a:lnTo>
                    <a:lnTo>
                      <a:pt x="161" y="82"/>
                    </a:lnTo>
                    <a:lnTo>
                      <a:pt x="157" y="76"/>
                    </a:lnTo>
                    <a:lnTo>
                      <a:pt x="152" y="69"/>
                    </a:lnTo>
                    <a:lnTo>
                      <a:pt x="150" y="61"/>
                    </a:lnTo>
                    <a:lnTo>
                      <a:pt x="150" y="52"/>
                    </a:lnTo>
                    <a:lnTo>
                      <a:pt x="156" y="44"/>
                    </a:lnTo>
                    <a:lnTo>
                      <a:pt x="161" y="36"/>
                    </a:lnTo>
                    <a:lnTo>
                      <a:pt x="171" y="35"/>
                    </a:lnTo>
                    <a:lnTo>
                      <a:pt x="178" y="35"/>
                    </a:lnTo>
                    <a:lnTo>
                      <a:pt x="188" y="40"/>
                    </a:lnTo>
                    <a:lnTo>
                      <a:pt x="192" y="44"/>
                    </a:lnTo>
                    <a:lnTo>
                      <a:pt x="194" y="48"/>
                    </a:lnTo>
                    <a:lnTo>
                      <a:pt x="197" y="54"/>
                    </a:lnTo>
                    <a:lnTo>
                      <a:pt x="201" y="61"/>
                    </a:lnTo>
                    <a:lnTo>
                      <a:pt x="201" y="67"/>
                    </a:lnTo>
                    <a:lnTo>
                      <a:pt x="203" y="73"/>
                    </a:lnTo>
                    <a:lnTo>
                      <a:pt x="203" y="80"/>
                    </a:lnTo>
                    <a:lnTo>
                      <a:pt x="203" y="90"/>
                    </a:lnTo>
                    <a:lnTo>
                      <a:pt x="199" y="97"/>
                    </a:lnTo>
                    <a:lnTo>
                      <a:pt x="196" y="105"/>
                    </a:lnTo>
                    <a:lnTo>
                      <a:pt x="192" y="111"/>
                    </a:lnTo>
                    <a:lnTo>
                      <a:pt x="186" y="116"/>
                    </a:lnTo>
                    <a:lnTo>
                      <a:pt x="178" y="120"/>
                    </a:lnTo>
                    <a:lnTo>
                      <a:pt x="171" y="126"/>
                    </a:lnTo>
                    <a:lnTo>
                      <a:pt x="163" y="128"/>
                    </a:lnTo>
                    <a:lnTo>
                      <a:pt x="156" y="131"/>
                    </a:lnTo>
                    <a:lnTo>
                      <a:pt x="144" y="131"/>
                    </a:lnTo>
                    <a:lnTo>
                      <a:pt x="137" y="133"/>
                    </a:lnTo>
                    <a:lnTo>
                      <a:pt x="127" y="131"/>
                    </a:lnTo>
                    <a:lnTo>
                      <a:pt x="118" y="130"/>
                    </a:lnTo>
                    <a:lnTo>
                      <a:pt x="106" y="126"/>
                    </a:lnTo>
                    <a:lnTo>
                      <a:pt x="97" y="124"/>
                    </a:lnTo>
                    <a:lnTo>
                      <a:pt x="87" y="118"/>
                    </a:lnTo>
                    <a:lnTo>
                      <a:pt x="80" y="112"/>
                    </a:lnTo>
                    <a:lnTo>
                      <a:pt x="70" y="103"/>
                    </a:lnTo>
                    <a:lnTo>
                      <a:pt x="62" y="95"/>
                    </a:lnTo>
                    <a:lnTo>
                      <a:pt x="55" y="86"/>
                    </a:lnTo>
                    <a:lnTo>
                      <a:pt x="51" y="76"/>
                    </a:lnTo>
                    <a:lnTo>
                      <a:pt x="43" y="67"/>
                    </a:lnTo>
                    <a:lnTo>
                      <a:pt x="38" y="57"/>
                    </a:lnTo>
                    <a:lnTo>
                      <a:pt x="34" y="48"/>
                    </a:lnTo>
                    <a:lnTo>
                      <a:pt x="32" y="40"/>
                    </a:lnTo>
                    <a:lnTo>
                      <a:pt x="26" y="31"/>
                    </a:lnTo>
                    <a:lnTo>
                      <a:pt x="24" y="23"/>
                    </a:lnTo>
                    <a:lnTo>
                      <a:pt x="21" y="16"/>
                    </a:lnTo>
                    <a:lnTo>
                      <a:pt x="21" y="12"/>
                    </a:lnTo>
                    <a:lnTo>
                      <a:pt x="19" y="2"/>
                    </a:lnTo>
                    <a:lnTo>
                      <a:pt x="19" y="0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2" y="38"/>
                    </a:lnTo>
                    <a:lnTo>
                      <a:pt x="3" y="50"/>
                    </a:lnTo>
                    <a:lnTo>
                      <a:pt x="7" y="63"/>
                    </a:lnTo>
                    <a:lnTo>
                      <a:pt x="11" y="76"/>
                    </a:lnTo>
                    <a:lnTo>
                      <a:pt x="15" y="88"/>
                    </a:lnTo>
                    <a:lnTo>
                      <a:pt x="21" y="101"/>
                    </a:lnTo>
                    <a:lnTo>
                      <a:pt x="26" y="114"/>
                    </a:lnTo>
                    <a:lnTo>
                      <a:pt x="36" y="128"/>
                    </a:lnTo>
                    <a:lnTo>
                      <a:pt x="45" y="139"/>
                    </a:lnTo>
                    <a:lnTo>
                      <a:pt x="57" y="150"/>
                    </a:lnTo>
                    <a:lnTo>
                      <a:pt x="68" y="158"/>
                    </a:lnTo>
                    <a:lnTo>
                      <a:pt x="85" y="168"/>
                    </a:lnTo>
                    <a:lnTo>
                      <a:pt x="99" y="171"/>
                    </a:lnTo>
                    <a:lnTo>
                      <a:pt x="114" y="173"/>
                    </a:lnTo>
                    <a:lnTo>
                      <a:pt x="129" y="173"/>
                    </a:lnTo>
                    <a:lnTo>
                      <a:pt x="142" y="173"/>
                    </a:lnTo>
                    <a:lnTo>
                      <a:pt x="156" y="169"/>
                    </a:lnTo>
                    <a:lnTo>
                      <a:pt x="169" y="164"/>
                    </a:lnTo>
                    <a:lnTo>
                      <a:pt x="180" y="158"/>
                    </a:lnTo>
                    <a:lnTo>
                      <a:pt x="194" y="150"/>
                    </a:lnTo>
                    <a:lnTo>
                      <a:pt x="203" y="141"/>
                    </a:lnTo>
                    <a:lnTo>
                      <a:pt x="213" y="133"/>
                    </a:lnTo>
                    <a:lnTo>
                      <a:pt x="218" y="120"/>
                    </a:lnTo>
                    <a:lnTo>
                      <a:pt x="226" y="111"/>
                    </a:lnTo>
                    <a:lnTo>
                      <a:pt x="228" y="97"/>
                    </a:lnTo>
                    <a:lnTo>
                      <a:pt x="232" y="86"/>
                    </a:lnTo>
                    <a:lnTo>
                      <a:pt x="232" y="73"/>
                    </a:lnTo>
                    <a:lnTo>
                      <a:pt x="232" y="61"/>
                    </a:lnTo>
                    <a:lnTo>
                      <a:pt x="226" y="48"/>
                    </a:lnTo>
                    <a:lnTo>
                      <a:pt x="222" y="38"/>
                    </a:lnTo>
                    <a:lnTo>
                      <a:pt x="215" y="29"/>
                    </a:lnTo>
                    <a:lnTo>
                      <a:pt x="209" y="21"/>
                    </a:lnTo>
                    <a:lnTo>
                      <a:pt x="201" y="14"/>
                    </a:lnTo>
                    <a:lnTo>
                      <a:pt x="194" y="10"/>
                    </a:lnTo>
                    <a:lnTo>
                      <a:pt x="186" y="4"/>
                    </a:lnTo>
                    <a:lnTo>
                      <a:pt x="178" y="4"/>
                    </a:lnTo>
                    <a:lnTo>
                      <a:pt x="169" y="2"/>
                    </a:lnTo>
                    <a:lnTo>
                      <a:pt x="161" y="4"/>
                    </a:lnTo>
                    <a:lnTo>
                      <a:pt x="152" y="6"/>
                    </a:lnTo>
                    <a:lnTo>
                      <a:pt x="146" y="10"/>
                    </a:lnTo>
                    <a:lnTo>
                      <a:pt x="138" y="16"/>
                    </a:lnTo>
                    <a:lnTo>
                      <a:pt x="133" y="23"/>
                    </a:lnTo>
                    <a:lnTo>
                      <a:pt x="129" y="31"/>
                    </a:lnTo>
                    <a:lnTo>
                      <a:pt x="125" y="42"/>
                    </a:lnTo>
                    <a:lnTo>
                      <a:pt x="121" y="52"/>
                    </a:lnTo>
                    <a:lnTo>
                      <a:pt x="121" y="61"/>
                    </a:lnTo>
                    <a:lnTo>
                      <a:pt x="121" y="67"/>
                    </a:lnTo>
                    <a:lnTo>
                      <a:pt x="125" y="74"/>
                    </a:lnTo>
                    <a:lnTo>
                      <a:pt x="127" y="80"/>
                    </a:lnTo>
                    <a:lnTo>
                      <a:pt x="131" y="86"/>
                    </a:lnTo>
                    <a:lnTo>
                      <a:pt x="137" y="88"/>
                    </a:lnTo>
                    <a:lnTo>
                      <a:pt x="142" y="93"/>
                    </a:lnTo>
                    <a:lnTo>
                      <a:pt x="154" y="95"/>
                    </a:lnTo>
                    <a:lnTo>
                      <a:pt x="163" y="99"/>
                    </a:lnTo>
                    <a:lnTo>
                      <a:pt x="171" y="99"/>
                    </a:lnTo>
                    <a:lnTo>
                      <a:pt x="175" y="99"/>
                    </a:lnTo>
                    <a:lnTo>
                      <a:pt x="171" y="90"/>
                    </a:lnTo>
                    <a:lnTo>
                      <a:pt x="171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3" name="Freeform 31"/>
              <p:cNvSpPr>
                <a:spLocks/>
              </p:cNvSpPr>
              <p:nvPr/>
            </p:nvSpPr>
            <p:spPr bwMode="auto">
              <a:xfrm>
                <a:off x="3788693" y="3898080"/>
                <a:ext cx="142875" cy="119087"/>
              </a:xfrm>
              <a:custGeom>
                <a:avLst/>
                <a:gdLst/>
                <a:ahLst/>
                <a:cxnLst>
                  <a:cxn ang="0">
                    <a:pos x="30" y="97"/>
                  </a:cxn>
                  <a:cxn ang="0">
                    <a:pos x="32" y="82"/>
                  </a:cxn>
                  <a:cxn ang="0">
                    <a:pos x="40" y="65"/>
                  </a:cxn>
                  <a:cxn ang="0">
                    <a:pos x="49" y="53"/>
                  </a:cxn>
                  <a:cxn ang="0">
                    <a:pos x="63" y="46"/>
                  </a:cxn>
                  <a:cxn ang="0">
                    <a:pos x="82" y="42"/>
                  </a:cxn>
                  <a:cxn ang="0">
                    <a:pos x="105" y="40"/>
                  </a:cxn>
                  <a:cxn ang="0">
                    <a:pos x="122" y="48"/>
                  </a:cxn>
                  <a:cxn ang="0">
                    <a:pos x="133" y="61"/>
                  </a:cxn>
                  <a:cxn ang="0">
                    <a:pos x="141" y="74"/>
                  </a:cxn>
                  <a:cxn ang="0">
                    <a:pos x="141" y="93"/>
                  </a:cxn>
                  <a:cxn ang="0">
                    <a:pos x="135" y="109"/>
                  </a:cxn>
                  <a:cxn ang="0">
                    <a:pos x="126" y="122"/>
                  </a:cxn>
                  <a:cxn ang="0">
                    <a:pos x="112" y="128"/>
                  </a:cxn>
                  <a:cxn ang="0">
                    <a:pos x="107" y="131"/>
                  </a:cxn>
                  <a:cxn ang="0">
                    <a:pos x="114" y="133"/>
                  </a:cxn>
                  <a:cxn ang="0">
                    <a:pos x="126" y="135"/>
                  </a:cxn>
                  <a:cxn ang="0">
                    <a:pos x="137" y="133"/>
                  </a:cxn>
                  <a:cxn ang="0">
                    <a:pos x="148" y="129"/>
                  </a:cxn>
                  <a:cxn ang="0">
                    <a:pos x="162" y="122"/>
                  </a:cxn>
                  <a:cxn ang="0">
                    <a:pos x="171" y="109"/>
                  </a:cxn>
                  <a:cxn ang="0">
                    <a:pos x="179" y="88"/>
                  </a:cxn>
                  <a:cxn ang="0">
                    <a:pos x="179" y="67"/>
                  </a:cxn>
                  <a:cxn ang="0">
                    <a:pos x="175" y="48"/>
                  </a:cxn>
                  <a:cxn ang="0">
                    <a:pos x="165" y="29"/>
                  </a:cxn>
                  <a:cxn ang="0">
                    <a:pos x="148" y="14"/>
                  </a:cxn>
                  <a:cxn ang="0">
                    <a:pos x="129" y="4"/>
                  </a:cxn>
                  <a:cxn ang="0">
                    <a:pos x="103" y="0"/>
                  </a:cxn>
                  <a:cxn ang="0">
                    <a:pos x="72" y="2"/>
                  </a:cxn>
                  <a:cxn ang="0">
                    <a:pos x="42" y="14"/>
                  </a:cxn>
                  <a:cxn ang="0">
                    <a:pos x="19" y="29"/>
                  </a:cxn>
                  <a:cxn ang="0">
                    <a:pos x="6" y="48"/>
                  </a:cxn>
                  <a:cxn ang="0">
                    <a:pos x="0" y="67"/>
                  </a:cxn>
                  <a:cxn ang="0">
                    <a:pos x="0" y="84"/>
                  </a:cxn>
                  <a:cxn ang="0">
                    <a:pos x="4" y="99"/>
                  </a:cxn>
                  <a:cxn ang="0">
                    <a:pos x="8" y="112"/>
                  </a:cxn>
                  <a:cxn ang="0">
                    <a:pos x="10" y="118"/>
                  </a:cxn>
                  <a:cxn ang="0">
                    <a:pos x="30" y="99"/>
                  </a:cxn>
                </a:cxnLst>
                <a:rect l="0" t="0" r="r" b="b"/>
                <a:pathLst>
                  <a:path w="181" h="135">
                    <a:moveTo>
                      <a:pt x="30" y="99"/>
                    </a:moveTo>
                    <a:lnTo>
                      <a:pt x="30" y="97"/>
                    </a:lnTo>
                    <a:lnTo>
                      <a:pt x="30" y="91"/>
                    </a:lnTo>
                    <a:lnTo>
                      <a:pt x="32" y="82"/>
                    </a:lnTo>
                    <a:lnTo>
                      <a:pt x="38" y="71"/>
                    </a:lnTo>
                    <a:lnTo>
                      <a:pt x="40" y="65"/>
                    </a:lnTo>
                    <a:lnTo>
                      <a:pt x="46" y="59"/>
                    </a:lnTo>
                    <a:lnTo>
                      <a:pt x="49" y="53"/>
                    </a:lnTo>
                    <a:lnTo>
                      <a:pt x="57" y="52"/>
                    </a:lnTo>
                    <a:lnTo>
                      <a:pt x="63" y="46"/>
                    </a:lnTo>
                    <a:lnTo>
                      <a:pt x="72" y="44"/>
                    </a:lnTo>
                    <a:lnTo>
                      <a:pt x="82" y="42"/>
                    </a:lnTo>
                    <a:lnTo>
                      <a:pt x="93" y="42"/>
                    </a:lnTo>
                    <a:lnTo>
                      <a:pt x="105" y="40"/>
                    </a:lnTo>
                    <a:lnTo>
                      <a:pt x="114" y="44"/>
                    </a:lnTo>
                    <a:lnTo>
                      <a:pt x="122" y="48"/>
                    </a:lnTo>
                    <a:lnTo>
                      <a:pt x="129" y="53"/>
                    </a:lnTo>
                    <a:lnTo>
                      <a:pt x="133" y="61"/>
                    </a:lnTo>
                    <a:lnTo>
                      <a:pt x="137" y="67"/>
                    </a:lnTo>
                    <a:lnTo>
                      <a:pt x="141" y="74"/>
                    </a:lnTo>
                    <a:lnTo>
                      <a:pt x="143" y="84"/>
                    </a:lnTo>
                    <a:lnTo>
                      <a:pt x="141" y="93"/>
                    </a:lnTo>
                    <a:lnTo>
                      <a:pt x="139" y="101"/>
                    </a:lnTo>
                    <a:lnTo>
                      <a:pt x="135" y="109"/>
                    </a:lnTo>
                    <a:lnTo>
                      <a:pt x="133" y="116"/>
                    </a:lnTo>
                    <a:lnTo>
                      <a:pt x="126" y="122"/>
                    </a:lnTo>
                    <a:lnTo>
                      <a:pt x="120" y="126"/>
                    </a:lnTo>
                    <a:lnTo>
                      <a:pt x="112" y="128"/>
                    </a:lnTo>
                    <a:lnTo>
                      <a:pt x="105" y="131"/>
                    </a:lnTo>
                    <a:lnTo>
                      <a:pt x="107" y="131"/>
                    </a:lnTo>
                    <a:lnTo>
                      <a:pt x="112" y="133"/>
                    </a:lnTo>
                    <a:lnTo>
                      <a:pt x="114" y="133"/>
                    </a:lnTo>
                    <a:lnTo>
                      <a:pt x="120" y="135"/>
                    </a:lnTo>
                    <a:lnTo>
                      <a:pt x="126" y="135"/>
                    </a:lnTo>
                    <a:lnTo>
                      <a:pt x="133" y="135"/>
                    </a:lnTo>
                    <a:lnTo>
                      <a:pt x="137" y="133"/>
                    </a:lnTo>
                    <a:lnTo>
                      <a:pt x="145" y="133"/>
                    </a:lnTo>
                    <a:lnTo>
                      <a:pt x="148" y="129"/>
                    </a:lnTo>
                    <a:lnTo>
                      <a:pt x="156" y="128"/>
                    </a:lnTo>
                    <a:lnTo>
                      <a:pt x="162" y="122"/>
                    </a:lnTo>
                    <a:lnTo>
                      <a:pt x="167" y="116"/>
                    </a:lnTo>
                    <a:lnTo>
                      <a:pt x="171" y="109"/>
                    </a:lnTo>
                    <a:lnTo>
                      <a:pt x="177" y="99"/>
                    </a:lnTo>
                    <a:lnTo>
                      <a:pt x="179" y="88"/>
                    </a:lnTo>
                    <a:lnTo>
                      <a:pt x="181" y="80"/>
                    </a:lnTo>
                    <a:lnTo>
                      <a:pt x="179" y="67"/>
                    </a:lnTo>
                    <a:lnTo>
                      <a:pt x="179" y="59"/>
                    </a:lnTo>
                    <a:lnTo>
                      <a:pt x="175" y="48"/>
                    </a:lnTo>
                    <a:lnTo>
                      <a:pt x="171" y="38"/>
                    </a:lnTo>
                    <a:lnTo>
                      <a:pt x="165" y="29"/>
                    </a:lnTo>
                    <a:lnTo>
                      <a:pt x="158" y="23"/>
                    </a:lnTo>
                    <a:lnTo>
                      <a:pt x="148" y="14"/>
                    </a:lnTo>
                    <a:lnTo>
                      <a:pt x="141" y="10"/>
                    </a:lnTo>
                    <a:lnTo>
                      <a:pt x="129" y="4"/>
                    </a:lnTo>
                    <a:lnTo>
                      <a:pt x="116" y="2"/>
                    </a:lnTo>
                    <a:lnTo>
                      <a:pt x="103" y="0"/>
                    </a:lnTo>
                    <a:lnTo>
                      <a:pt x="89" y="0"/>
                    </a:lnTo>
                    <a:lnTo>
                      <a:pt x="72" y="2"/>
                    </a:lnTo>
                    <a:lnTo>
                      <a:pt x="59" y="8"/>
                    </a:lnTo>
                    <a:lnTo>
                      <a:pt x="42" y="14"/>
                    </a:lnTo>
                    <a:lnTo>
                      <a:pt x="29" y="21"/>
                    </a:lnTo>
                    <a:lnTo>
                      <a:pt x="19" y="29"/>
                    </a:lnTo>
                    <a:lnTo>
                      <a:pt x="13" y="38"/>
                    </a:lnTo>
                    <a:lnTo>
                      <a:pt x="6" y="48"/>
                    </a:lnTo>
                    <a:lnTo>
                      <a:pt x="4" y="57"/>
                    </a:lnTo>
                    <a:lnTo>
                      <a:pt x="0" y="67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4" y="99"/>
                    </a:lnTo>
                    <a:lnTo>
                      <a:pt x="6" y="107"/>
                    </a:lnTo>
                    <a:lnTo>
                      <a:pt x="8" y="112"/>
                    </a:lnTo>
                    <a:lnTo>
                      <a:pt x="10" y="116"/>
                    </a:lnTo>
                    <a:lnTo>
                      <a:pt x="10" y="118"/>
                    </a:lnTo>
                    <a:lnTo>
                      <a:pt x="11" y="122"/>
                    </a:lnTo>
                    <a:lnTo>
                      <a:pt x="30" y="99"/>
                    </a:lnTo>
                    <a:lnTo>
                      <a:pt x="30" y="9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4" name="Freeform 32"/>
              <p:cNvSpPr>
                <a:spLocks/>
              </p:cNvSpPr>
              <p:nvPr/>
            </p:nvSpPr>
            <p:spPr bwMode="auto">
              <a:xfrm>
                <a:off x="3520406" y="3750444"/>
                <a:ext cx="128588" cy="145356"/>
              </a:xfrm>
              <a:custGeom>
                <a:avLst/>
                <a:gdLst/>
                <a:ahLst/>
                <a:cxnLst>
                  <a:cxn ang="0">
                    <a:pos x="97" y="11"/>
                  </a:cxn>
                  <a:cxn ang="0">
                    <a:pos x="82" y="13"/>
                  </a:cxn>
                  <a:cxn ang="0">
                    <a:pos x="69" y="17"/>
                  </a:cxn>
                  <a:cxn ang="0">
                    <a:pos x="56" y="25"/>
                  </a:cxn>
                  <a:cxn ang="0">
                    <a:pos x="40" y="36"/>
                  </a:cxn>
                  <a:cxn ang="0">
                    <a:pos x="29" y="51"/>
                  </a:cxn>
                  <a:cxn ang="0">
                    <a:pos x="23" y="72"/>
                  </a:cxn>
                  <a:cxn ang="0">
                    <a:pos x="23" y="97"/>
                  </a:cxn>
                  <a:cxn ang="0">
                    <a:pos x="29" y="116"/>
                  </a:cxn>
                  <a:cxn ang="0">
                    <a:pos x="40" y="129"/>
                  </a:cxn>
                  <a:cxn ang="0">
                    <a:pos x="58" y="137"/>
                  </a:cxn>
                  <a:cxn ang="0">
                    <a:pos x="75" y="141"/>
                  </a:cxn>
                  <a:cxn ang="0">
                    <a:pos x="92" y="137"/>
                  </a:cxn>
                  <a:cxn ang="0">
                    <a:pos x="109" y="127"/>
                  </a:cxn>
                  <a:cxn ang="0">
                    <a:pos x="122" y="112"/>
                  </a:cxn>
                  <a:cxn ang="0">
                    <a:pos x="132" y="93"/>
                  </a:cxn>
                  <a:cxn ang="0">
                    <a:pos x="134" y="76"/>
                  </a:cxn>
                  <a:cxn ang="0">
                    <a:pos x="130" y="63"/>
                  </a:cxn>
                  <a:cxn ang="0">
                    <a:pos x="124" y="53"/>
                  </a:cxn>
                  <a:cxn ang="0">
                    <a:pos x="113" y="42"/>
                  </a:cxn>
                  <a:cxn ang="0">
                    <a:pos x="101" y="36"/>
                  </a:cxn>
                  <a:cxn ang="0">
                    <a:pos x="99" y="34"/>
                  </a:cxn>
                  <a:cxn ang="0">
                    <a:pos x="109" y="30"/>
                  </a:cxn>
                  <a:cxn ang="0">
                    <a:pos x="126" y="30"/>
                  </a:cxn>
                  <a:cxn ang="0">
                    <a:pos x="141" y="38"/>
                  </a:cxn>
                  <a:cxn ang="0">
                    <a:pos x="153" y="49"/>
                  </a:cxn>
                  <a:cxn ang="0">
                    <a:pos x="160" y="65"/>
                  </a:cxn>
                  <a:cxn ang="0">
                    <a:pos x="162" y="84"/>
                  </a:cxn>
                  <a:cxn ang="0">
                    <a:pos x="160" y="101"/>
                  </a:cxn>
                  <a:cxn ang="0">
                    <a:pos x="153" y="118"/>
                  </a:cxn>
                  <a:cxn ang="0">
                    <a:pos x="141" y="135"/>
                  </a:cxn>
                  <a:cxn ang="0">
                    <a:pos x="124" y="148"/>
                  </a:cxn>
                  <a:cxn ang="0">
                    <a:pos x="103" y="158"/>
                  </a:cxn>
                  <a:cxn ang="0">
                    <a:pos x="80" y="163"/>
                  </a:cxn>
                  <a:cxn ang="0">
                    <a:pos x="54" y="161"/>
                  </a:cxn>
                  <a:cxn ang="0">
                    <a:pos x="31" y="152"/>
                  </a:cxn>
                  <a:cxn ang="0">
                    <a:pos x="16" y="139"/>
                  </a:cxn>
                  <a:cxn ang="0">
                    <a:pos x="6" y="120"/>
                  </a:cxn>
                  <a:cxn ang="0">
                    <a:pos x="0" y="99"/>
                  </a:cxn>
                  <a:cxn ang="0">
                    <a:pos x="0" y="78"/>
                  </a:cxn>
                  <a:cxn ang="0">
                    <a:pos x="6" y="57"/>
                  </a:cxn>
                  <a:cxn ang="0">
                    <a:pos x="16" y="38"/>
                  </a:cxn>
                  <a:cxn ang="0">
                    <a:pos x="29" y="25"/>
                  </a:cxn>
                  <a:cxn ang="0">
                    <a:pos x="42" y="13"/>
                  </a:cxn>
                  <a:cxn ang="0">
                    <a:pos x="58" y="8"/>
                  </a:cxn>
                  <a:cxn ang="0">
                    <a:pos x="71" y="2"/>
                  </a:cxn>
                  <a:cxn ang="0">
                    <a:pos x="82" y="0"/>
                  </a:cxn>
                  <a:cxn ang="0">
                    <a:pos x="92" y="0"/>
                  </a:cxn>
                  <a:cxn ang="0">
                    <a:pos x="103" y="0"/>
                  </a:cxn>
                  <a:cxn ang="0">
                    <a:pos x="101" y="11"/>
                  </a:cxn>
                </a:cxnLst>
                <a:rect l="0" t="0" r="r" b="b"/>
                <a:pathLst>
                  <a:path w="162" h="165">
                    <a:moveTo>
                      <a:pt x="101" y="11"/>
                    </a:moveTo>
                    <a:lnTo>
                      <a:pt x="97" y="11"/>
                    </a:lnTo>
                    <a:lnTo>
                      <a:pt x="90" y="11"/>
                    </a:lnTo>
                    <a:lnTo>
                      <a:pt x="82" y="13"/>
                    </a:lnTo>
                    <a:lnTo>
                      <a:pt x="77" y="15"/>
                    </a:lnTo>
                    <a:lnTo>
                      <a:pt x="69" y="17"/>
                    </a:lnTo>
                    <a:lnTo>
                      <a:pt x="63" y="21"/>
                    </a:lnTo>
                    <a:lnTo>
                      <a:pt x="56" y="25"/>
                    </a:lnTo>
                    <a:lnTo>
                      <a:pt x="48" y="30"/>
                    </a:lnTo>
                    <a:lnTo>
                      <a:pt x="40" y="36"/>
                    </a:lnTo>
                    <a:lnTo>
                      <a:pt x="37" y="44"/>
                    </a:lnTo>
                    <a:lnTo>
                      <a:pt x="29" y="51"/>
                    </a:lnTo>
                    <a:lnTo>
                      <a:pt x="27" y="61"/>
                    </a:lnTo>
                    <a:lnTo>
                      <a:pt x="23" y="72"/>
                    </a:lnTo>
                    <a:lnTo>
                      <a:pt x="23" y="85"/>
                    </a:lnTo>
                    <a:lnTo>
                      <a:pt x="23" y="97"/>
                    </a:lnTo>
                    <a:lnTo>
                      <a:pt x="25" y="106"/>
                    </a:lnTo>
                    <a:lnTo>
                      <a:pt x="29" y="116"/>
                    </a:lnTo>
                    <a:lnTo>
                      <a:pt x="35" y="123"/>
                    </a:lnTo>
                    <a:lnTo>
                      <a:pt x="40" y="129"/>
                    </a:lnTo>
                    <a:lnTo>
                      <a:pt x="48" y="135"/>
                    </a:lnTo>
                    <a:lnTo>
                      <a:pt x="58" y="137"/>
                    </a:lnTo>
                    <a:lnTo>
                      <a:pt x="67" y="141"/>
                    </a:lnTo>
                    <a:lnTo>
                      <a:pt x="75" y="141"/>
                    </a:lnTo>
                    <a:lnTo>
                      <a:pt x="84" y="141"/>
                    </a:lnTo>
                    <a:lnTo>
                      <a:pt x="92" y="137"/>
                    </a:lnTo>
                    <a:lnTo>
                      <a:pt x="101" y="133"/>
                    </a:lnTo>
                    <a:lnTo>
                      <a:pt x="109" y="127"/>
                    </a:lnTo>
                    <a:lnTo>
                      <a:pt x="117" y="122"/>
                    </a:lnTo>
                    <a:lnTo>
                      <a:pt x="122" y="112"/>
                    </a:lnTo>
                    <a:lnTo>
                      <a:pt x="130" y="104"/>
                    </a:lnTo>
                    <a:lnTo>
                      <a:pt x="132" y="93"/>
                    </a:lnTo>
                    <a:lnTo>
                      <a:pt x="134" y="85"/>
                    </a:lnTo>
                    <a:lnTo>
                      <a:pt x="134" y="76"/>
                    </a:lnTo>
                    <a:lnTo>
                      <a:pt x="134" y="70"/>
                    </a:lnTo>
                    <a:lnTo>
                      <a:pt x="130" y="63"/>
                    </a:lnTo>
                    <a:lnTo>
                      <a:pt x="128" y="59"/>
                    </a:lnTo>
                    <a:lnTo>
                      <a:pt x="124" y="53"/>
                    </a:lnTo>
                    <a:lnTo>
                      <a:pt x="122" y="49"/>
                    </a:lnTo>
                    <a:lnTo>
                      <a:pt x="113" y="42"/>
                    </a:lnTo>
                    <a:lnTo>
                      <a:pt x="105" y="38"/>
                    </a:lnTo>
                    <a:lnTo>
                      <a:pt x="101" y="36"/>
                    </a:lnTo>
                    <a:lnTo>
                      <a:pt x="99" y="36"/>
                    </a:lnTo>
                    <a:lnTo>
                      <a:pt x="99" y="34"/>
                    </a:lnTo>
                    <a:lnTo>
                      <a:pt x="103" y="32"/>
                    </a:lnTo>
                    <a:lnTo>
                      <a:pt x="109" y="30"/>
                    </a:lnTo>
                    <a:lnTo>
                      <a:pt x="118" y="30"/>
                    </a:lnTo>
                    <a:lnTo>
                      <a:pt x="126" y="30"/>
                    </a:lnTo>
                    <a:lnTo>
                      <a:pt x="137" y="36"/>
                    </a:lnTo>
                    <a:lnTo>
                      <a:pt x="141" y="38"/>
                    </a:lnTo>
                    <a:lnTo>
                      <a:pt x="147" y="42"/>
                    </a:lnTo>
                    <a:lnTo>
                      <a:pt x="153" y="49"/>
                    </a:lnTo>
                    <a:lnTo>
                      <a:pt x="156" y="57"/>
                    </a:lnTo>
                    <a:lnTo>
                      <a:pt x="160" y="65"/>
                    </a:lnTo>
                    <a:lnTo>
                      <a:pt x="162" y="74"/>
                    </a:lnTo>
                    <a:lnTo>
                      <a:pt x="162" y="84"/>
                    </a:lnTo>
                    <a:lnTo>
                      <a:pt x="162" y="93"/>
                    </a:lnTo>
                    <a:lnTo>
                      <a:pt x="160" y="101"/>
                    </a:lnTo>
                    <a:lnTo>
                      <a:pt x="156" y="110"/>
                    </a:lnTo>
                    <a:lnTo>
                      <a:pt x="153" y="118"/>
                    </a:lnTo>
                    <a:lnTo>
                      <a:pt x="147" y="127"/>
                    </a:lnTo>
                    <a:lnTo>
                      <a:pt x="141" y="135"/>
                    </a:lnTo>
                    <a:lnTo>
                      <a:pt x="134" y="142"/>
                    </a:lnTo>
                    <a:lnTo>
                      <a:pt x="124" y="148"/>
                    </a:lnTo>
                    <a:lnTo>
                      <a:pt x="115" y="154"/>
                    </a:lnTo>
                    <a:lnTo>
                      <a:pt x="103" y="158"/>
                    </a:lnTo>
                    <a:lnTo>
                      <a:pt x="92" y="161"/>
                    </a:lnTo>
                    <a:lnTo>
                      <a:pt x="80" y="163"/>
                    </a:lnTo>
                    <a:lnTo>
                      <a:pt x="67" y="165"/>
                    </a:lnTo>
                    <a:lnTo>
                      <a:pt x="54" y="161"/>
                    </a:lnTo>
                    <a:lnTo>
                      <a:pt x="42" y="158"/>
                    </a:lnTo>
                    <a:lnTo>
                      <a:pt x="31" y="152"/>
                    </a:lnTo>
                    <a:lnTo>
                      <a:pt x="25" y="146"/>
                    </a:lnTo>
                    <a:lnTo>
                      <a:pt x="16" y="139"/>
                    </a:lnTo>
                    <a:lnTo>
                      <a:pt x="12" y="131"/>
                    </a:lnTo>
                    <a:lnTo>
                      <a:pt x="6" y="120"/>
                    </a:lnTo>
                    <a:lnTo>
                      <a:pt x="4" y="110"/>
                    </a:lnTo>
                    <a:lnTo>
                      <a:pt x="0" y="99"/>
                    </a:lnTo>
                    <a:lnTo>
                      <a:pt x="0" y="89"/>
                    </a:lnTo>
                    <a:lnTo>
                      <a:pt x="0" y="78"/>
                    </a:lnTo>
                    <a:lnTo>
                      <a:pt x="4" y="68"/>
                    </a:lnTo>
                    <a:lnTo>
                      <a:pt x="6" y="57"/>
                    </a:lnTo>
                    <a:lnTo>
                      <a:pt x="12" y="47"/>
                    </a:lnTo>
                    <a:lnTo>
                      <a:pt x="16" y="38"/>
                    </a:lnTo>
                    <a:lnTo>
                      <a:pt x="23" y="32"/>
                    </a:lnTo>
                    <a:lnTo>
                      <a:pt x="29" y="25"/>
                    </a:lnTo>
                    <a:lnTo>
                      <a:pt x="37" y="19"/>
                    </a:lnTo>
                    <a:lnTo>
                      <a:pt x="42" y="13"/>
                    </a:lnTo>
                    <a:lnTo>
                      <a:pt x="50" y="11"/>
                    </a:lnTo>
                    <a:lnTo>
                      <a:pt x="58" y="8"/>
                    </a:lnTo>
                    <a:lnTo>
                      <a:pt x="63" y="6"/>
                    </a:lnTo>
                    <a:lnTo>
                      <a:pt x="71" y="2"/>
                    </a:lnTo>
                    <a:lnTo>
                      <a:pt x="78" y="2"/>
                    </a:lnTo>
                    <a:lnTo>
                      <a:pt x="82" y="0"/>
                    </a:lnTo>
                    <a:lnTo>
                      <a:pt x="88" y="0"/>
                    </a:lnTo>
                    <a:lnTo>
                      <a:pt x="92" y="0"/>
                    </a:lnTo>
                    <a:lnTo>
                      <a:pt x="97" y="0"/>
                    </a:lnTo>
                    <a:lnTo>
                      <a:pt x="103" y="0"/>
                    </a:lnTo>
                    <a:lnTo>
                      <a:pt x="105" y="0"/>
                    </a:lnTo>
                    <a:lnTo>
                      <a:pt x="101" y="11"/>
                    </a:lnTo>
                    <a:lnTo>
                      <a:pt x="101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5" name="Freeform 33"/>
              <p:cNvSpPr>
                <a:spLocks/>
              </p:cNvSpPr>
              <p:nvPr/>
            </p:nvSpPr>
            <p:spPr bwMode="auto">
              <a:xfrm>
                <a:off x="3852193" y="3618681"/>
                <a:ext cx="100013" cy="11558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30" y="1"/>
                  </a:cxn>
                  <a:cxn ang="0">
                    <a:pos x="25" y="5"/>
                  </a:cxn>
                  <a:cxn ang="0">
                    <a:pos x="19" y="13"/>
                  </a:cxn>
                  <a:cxn ang="0">
                    <a:pos x="11" y="21"/>
                  </a:cxn>
                  <a:cxn ang="0">
                    <a:pos x="7" y="2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2" y="49"/>
                  </a:cxn>
                  <a:cxn ang="0">
                    <a:pos x="0" y="57"/>
                  </a:cxn>
                  <a:cxn ang="0">
                    <a:pos x="2" y="66"/>
                  </a:cxn>
                  <a:cxn ang="0">
                    <a:pos x="2" y="74"/>
                  </a:cxn>
                  <a:cxn ang="0">
                    <a:pos x="7" y="87"/>
                  </a:cxn>
                  <a:cxn ang="0">
                    <a:pos x="9" y="95"/>
                  </a:cxn>
                  <a:cxn ang="0">
                    <a:pos x="15" y="104"/>
                  </a:cxn>
                  <a:cxn ang="0">
                    <a:pos x="23" y="110"/>
                  </a:cxn>
                  <a:cxn ang="0">
                    <a:pos x="30" y="117"/>
                  </a:cxn>
                  <a:cxn ang="0">
                    <a:pos x="36" y="121"/>
                  </a:cxn>
                  <a:cxn ang="0">
                    <a:pos x="46" y="125"/>
                  </a:cxn>
                  <a:cxn ang="0">
                    <a:pos x="55" y="129"/>
                  </a:cxn>
                  <a:cxn ang="0">
                    <a:pos x="65" y="131"/>
                  </a:cxn>
                  <a:cxn ang="0">
                    <a:pos x="72" y="129"/>
                  </a:cxn>
                  <a:cxn ang="0">
                    <a:pos x="82" y="127"/>
                  </a:cxn>
                  <a:cxn ang="0">
                    <a:pos x="89" y="123"/>
                  </a:cxn>
                  <a:cxn ang="0">
                    <a:pos x="97" y="119"/>
                  </a:cxn>
                  <a:cxn ang="0">
                    <a:pos x="104" y="112"/>
                  </a:cxn>
                  <a:cxn ang="0">
                    <a:pos x="112" y="104"/>
                  </a:cxn>
                  <a:cxn ang="0">
                    <a:pos x="118" y="97"/>
                  </a:cxn>
                  <a:cxn ang="0">
                    <a:pos x="125" y="87"/>
                  </a:cxn>
                  <a:cxn ang="0">
                    <a:pos x="97" y="85"/>
                  </a:cxn>
                  <a:cxn ang="0">
                    <a:pos x="95" y="87"/>
                  </a:cxn>
                  <a:cxn ang="0">
                    <a:pos x="89" y="89"/>
                  </a:cxn>
                  <a:cxn ang="0">
                    <a:pos x="84" y="93"/>
                  </a:cxn>
                  <a:cxn ang="0">
                    <a:pos x="76" y="98"/>
                  </a:cxn>
                  <a:cxn ang="0">
                    <a:pos x="66" y="100"/>
                  </a:cxn>
                  <a:cxn ang="0">
                    <a:pos x="59" y="100"/>
                  </a:cxn>
                  <a:cxn ang="0">
                    <a:pos x="49" y="97"/>
                  </a:cxn>
                  <a:cxn ang="0">
                    <a:pos x="42" y="89"/>
                  </a:cxn>
                  <a:cxn ang="0">
                    <a:pos x="36" y="81"/>
                  </a:cxn>
                  <a:cxn ang="0">
                    <a:pos x="34" y="76"/>
                  </a:cxn>
                  <a:cxn ang="0">
                    <a:pos x="32" y="70"/>
                  </a:cxn>
                  <a:cxn ang="0">
                    <a:pos x="32" y="66"/>
                  </a:cxn>
                  <a:cxn ang="0">
                    <a:pos x="30" y="55"/>
                  </a:cxn>
                  <a:cxn ang="0">
                    <a:pos x="30" y="47"/>
                  </a:cxn>
                  <a:cxn ang="0">
                    <a:pos x="32" y="38"/>
                  </a:cxn>
                  <a:cxn ang="0">
                    <a:pos x="34" y="34"/>
                  </a:cxn>
                  <a:cxn ang="0">
                    <a:pos x="36" y="28"/>
                  </a:cxn>
                  <a:cxn ang="0">
                    <a:pos x="38" y="28"/>
                  </a:cxn>
                  <a:cxn ang="0">
                    <a:pos x="32" y="0"/>
                  </a:cxn>
                  <a:cxn ang="0">
                    <a:pos x="32" y="0"/>
                  </a:cxn>
                </a:cxnLst>
                <a:rect l="0" t="0" r="r" b="b"/>
                <a:pathLst>
                  <a:path w="125" h="131">
                    <a:moveTo>
                      <a:pt x="32" y="0"/>
                    </a:moveTo>
                    <a:lnTo>
                      <a:pt x="30" y="1"/>
                    </a:lnTo>
                    <a:lnTo>
                      <a:pt x="25" y="5"/>
                    </a:lnTo>
                    <a:lnTo>
                      <a:pt x="19" y="13"/>
                    </a:lnTo>
                    <a:lnTo>
                      <a:pt x="11" y="21"/>
                    </a:lnTo>
                    <a:lnTo>
                      <a:pt x="7" y="2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2" y="49"/>
                    </a:lnTo>
                    <a:lnTo>
                      <a:pt x="0" y="57"/>
                    </a:lnTo>
                    <a:lnTo>
                      <a:pt x="2" y="66"/>
                    </a:lnTo>
                    <a:lnTo>
                      <a:pt x="2" y="74"/>
                    </a:lnTo>
                    <a:lnTo>
                      <a:pt x="7" y="87"/>
                    </a:lnTo>
                    <a:lnTo>
                      <a:pt x="9" y="95"/>
                    </a:lnTo>
                    <a:lnTo>
                      <a:pt x="15" y="104"/>
                    </a:lnTo>
                    <a:lnTo>
                      <a:pt x="23" y="110"/>
                    </a:lnTo>
                    <a:lnTo>
                      <a:pt x="30" y="117"/>
                    </a:lnTo>
                    <a:lnTo>
                      <a:pt x="36" y="121"/>
                    </a:lnTo>
                    <a:lnTo>
                      <a:pt x="46" y="125"/>
                    </a:lnTo>
                    <a:lnTo>
                      <a:pt x="55" y="129"/>
                    </a:lnTo>
                    <a:lnTo>
                      <a:pt x="65" y="131"/>
                    </a:lnTo>
                    <a:lnTo>
                      <a:pt x="72" y="129"/>
                    </a:lnTo>
                    <a:lnTo>
                      <a:pt x="82" y="127"/>
                    </a:lnTo>
                    <a:lnTo>
                      <a:pt x="89" y="123"/>
                    </a:lnTo>
                    <a:lnTo>
                      <a:pt x="97" y="119"/>
                    </a:lnTo>
                    <a:lnTo>
                      <a:pt x="104" y="112"/>
                    </a:lnTo>
                    <a:lnTo>
                      <a:pt x="112" y="104"/>
                    </a:lnTo>
                    <a:lnTo>
                      <a:pt x="118" y="97"/>
                    </a:lnTo>
                    <a:lnTo>
                      <a:pt x="125" y="87"/>
                    </a:lnTo>
                    <a:lnTo>
                      <a:pt x="97" y="85"/>
                    </a:lnTo>
                    <a:lnTo>
                      <a:pt x="95" y="87"/>
                    </a:lnTo>
                    <a:lnTo>
                      <a:pt x="89" y="89"/>
                    </a:lnTo>
                    <a:lnTo>
                      <a:pt x="84" y="93"/>
                    </a:lnTo>
                    <a:lnTo>
                      <a:pt x="76" y="98"/>
                    </a:lnTo>
                    <a:lnTo>
                      <a:pt x="66" y="100"/>
                    </a:lnTo>
                    <a:lnTo>
                      <a:pt x="59" y="100"/>
                    </a:lnTo>
                    <a:lnTo>
                      <a:pt x="49" y="97"/>
                    </a:lnTo>
                    <a:lnTo>
                      <a:pt x="42" y="89"/>
                    </a:lnTo>
                    <a:lnTo>
                      <a:pt x="36" y="81"/>
                    </a:lnTo>
                    <a:lnTo>
                      <a:pt x="34" y="76"/>
                    </a:lnTo>
                    <a:lnTo>
                      <a:pt x="32" y="70"/>
                    </a:lnTo>
                    <a:lnTo>
                      <a:pt x="32" y="66"/>
                    </a:lnTo>
                    <a:lnTo>
                      <a:pt x="30" y="55"/>
                    </a:lnTo>
                    <a:lnTo>
                      <a:pt x="30" y="47"/>
                    </a:lnTo>
                    <a:lnTo>
                      <a:pt x="32" y="38"/>
                    </a:lnTo>
                    <a:lnTo>
                      <a:pt x="34" y="34"/>
                    </a:lnTo>
                    <a:lnTo>
                      <a:pt x="36" y="28"/>
                    </a:lnTo>
                    <a:lnTo>
                      <a:pt x="38" y="28"/>
                    </a:lnTo>
                    <a:lnTo>
                      <a:pt x="32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6" name="Freeform 34"/>
              <p:cNvSpPr>
                <a:spLocks/>
              </p:cNvSpPr>
              <p:nvPr/>
            </p:nvSpPr>
            <p:spPr bwMode="auto">
              <a:xfrm>
                <a:off x="3952206" y="3748856"/>
                <a:ext cx="217488" cy="61294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40"/>
                  </a:cxn>
                  <a:cxn ang="0">
                    <a:pos x="4" y="38"/>
                  </a:cxn>
                  <a:cxn ang="0">
                    <a:pos x="12" y="32"/>
                  </a:cxn>
                  <a:cxn ang="0">
                    <a:pos x="23" y="27"/>
                  </a:cxn>
                  <a:cxn ang="0">
                    <a:pos x="37" y="21"/>
                  </a:cxn>
                  <a:cxn ang="0">
                    <a:pos x="52" y="15"/>
                  </a:cxn>
                  <a:cxn ang="0">
                    <a:pos x="69" y="10"/>
                  </a:cxn>
                  <a:cxn ang="0">
                    <a:pos x="88" y="6"/>
                  </a:cxn>
                  <a:cxn ang="0">
                    <a:pos x="109" y="2"/>
                  </a:cxn>
                  <a:cxn ang="0">
                    <a:pos x="130" y="0"/>
                  </a:cxn>
                  <a:cxn ang="0">
                    <a:pos x="153" y="0"/>
                  </a:cxn>
                  <a:cxn ang="0">
                    <a:pos x="175" y="4"/>
                  </a:cxn>
                  <a:cxn ang="0">
                    <a:pos x="200" y="11"/>
                  </a:cxn>
                  <a:cxn ang="0">
                    <a:pos x="225" y="21"/>
                  </a:cxn>
                  <a:cxn ang="0">
                    <a:pos x="250" y="34"/>
                  </a:cxn>
                  <a:cxn ang="0">
                    <a:pos x="274" y="53"/>
                  </a:cxn>
                  <a:cxn ang="0">
                    <a:pos x="253" y="70"/>
                  </a:cxn>
                  <a:cxn ang="0">
                    <a:pos x="250" y="67"/>
                  </a:cxn>
                  <a:cxn ang="0">
                    <a:pos x="248" y="65"/>
                  </a:cxn>
                  <a:cxn ang="0">
                    <a:pos x="244" y="61"/>
                  </a:cxn>
                  <a:cxn ang="0">
                    <a:pos x="236" y="55"/>
                  </a:cxn>
                  <a:cxn ang="0">
                    <a:pos x="227" y="49"/>
                  </a:cxn>
                  <a:cxn ang="0">
                    <a:pos x="217" y="44"/>
                  </a:cxn>
                  <a:cxn ang="0">
                    <a:pos x="204" y="38"/>
                  </a:cxn>
                  <a:cxn ang="0">
                    <a:pos x="192" y="32"/>
                  </a:cxn>
                  <a:cxn ang="0">
                    <a:pos x="175" y="29"/>
                  </a:cxn>
                  <a:cxn ang="0">
                    <a:pos x="156" y="25"/>
                  </a:cxn>
                  <a:cxn ang="0">
                    <a:pos x="135" y="23"/>
                  </a:cxn>
                  <a:cxn ang="0">
                    <a:pos x="116" y="25"/>
                  </a:cxn>
                  <a:cxn ang="0">
                    <a:pos x="90" y="29"/>
                  </a:cxn>
                  <a:cxn ang="0">
                    <a:pos x="65" y="34"/>
                  </a:cxn>
                  <a:cxn ang="0">
                    <a:pos x="38" y="44"/>
                  </a:cxn>
                  <a:cxn ang="0">
                    <a:pos x="10" y="59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274" h="70">
                    <a:moveTo>
                      <a:pt x="0" y="42"/>
                    </a:moveTo>
                    <a:lnTo>
                      <a:pt x="0" y="40"/>
                    </a:lnTo>
                    <a:lnTo>
                      <a:pt x="4" y="38"/>
                    </a:lnTo>
                    <a:lnTo>
                      <a:pt x="12" y="32"/>
                    </a:lnTo>
                    <a:lnTo>
                      <a:pt x="23" y="27"/>
                    </a:lnTo>
                    <a:lnTo>
                      <a:pt x="37" y="21"/>
                    </a:lnTo>
                    <a:lnTo>
                      <a:pt x="52" y="15"/>
                    </a:lnTo>
                    <a:lnTo>
                      <a:pt x="69" y="10"/>
                    </a:lnTo>
                    <a:lnTo>
                      <a:pt x="88" y="6"/>
                    </a:lnTo>
                    <a:lnTo>
                      <a:pt x="109" y="2"/>
                    </a:lnTo>
                    <a:lnTo>
                      <a:pt x="130" y="0"/>
                    </a:lnTo>
                    <a:lnTo>
                      <a:pt x="153" y="0"/>
                    </a:lnTo>
                    <a:lnTo>
                      <a:pt x="175" y="4"/>
                    </a:lnTo>
                    <a:lnTo>
                      <a:pt x="200" y="11"/>
                    </a:lnTo>
                    <a:lnTo>
                      <a:pt x="225" y="21"/>
                    </a:lnTo>
                    <a:lnTo>
                      <a:pt x="250" y="34"/>
                    </a:lnTo>
                    <a:lnTo>
                      <a:pt x="274" y="53"/>
                    </a:lnTo>
                    <a:lnTo>
                      <a:pt x="253" y="70"/>
                    </a:lnTo>
                    <a:lnTo>
                      <a:pt x="250" y="67"/>
                    </a:lnTo>
                    <a:lnTo>
                      <a:pt x="248" y="65"/>
                    </a:lnTo>
                    <a:lnTo>
                      <a:pt x="244" y="61"/>
                    </a:lnTo>
                    <a:lnTo>
                      <a:pt x="236" y="55"/>
                    </a:lnTo>
                    <a:lnTo>
                      <a:pt x="227" y="49"/>
                    </a:lnTo>
                    <a:lnTo>
                      <a:pt x="217" y="44"/>
                    </a:lnTo>
                    <a:lnTo>
                      <a:pt x="204" y="38"/>
                    </a:lnTo>
                    <a:lnTo>
                      <a:pt x="192" y="32"/>
                    </a:lnTo>
                    <a:lnTo>
                      <a:pt x="175" y="29"/>
                    </a:lnTo>
                    <a:lnTo>
                      <a:pt x="156" y="25"/>
                    </a:lnTo>
                    <a:lnTo>
                      <a:pt x="135" y="23"/>
                    </a:lnTo>
                    <a:lnTo>
                      <a:pt x="116" y="25"/>
                    </a:lnTo>
                    <a:lnTo>
                      <a:pt x="90" y="29"/>
                    </a:lnTo>
                    <a:lnTo>
                      <a:pt x="65" y="34"/>
                    </a:lnTo>
                    <a:lnTo>
                      <a:pt x="38" y="44"/>
                    </a:lnTo>
                    <a:lnTo>
                      <a:pt x="10" y="59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7" name="Freeform 35"/>
              <p:cNvSpPr>
                <a:spLocks/>
              </p:cNvSpPr>
              <p:nvPr/>
            </p:nvSpPr>
            <p:spPr bwMode="auto">
              <a:xfrm>
                <a:off x="3012406" y="3467869"/>
                <a:ext cx="90488" cy="225915"/>
              </a:xfrm>
              <a:custGeom>
                <a:avLst/>
                <a:gdLst/>
                <a:ahLst/>
                <a:cxnLst>
                  <a:cxn ang="0">
                    <a:pos x="24" y="256"/>
                  </a:cxn>
                  <a:cxn ang="0">
                    <a:pos x="22" y="252"/>
                  </a:cxn>
                  <a:cxn ang="0">
                    <a:pos x="20" y="247"/>
                  </a:cxn>
                  <a:cxn ang="0">
                    <a:pos x="17" y="239"/>
                  </a:cxn>
                  <a:cxn ang="0">
                    <a:pos x="13" y="228"/>
                  </a:cxn>
                  <a:cxn ang="0">
                    <a:pos x="7" y="212"/>
                  </a:cxn>
                  <a:cxn ang="0">
                    <a:pos x="5" y="197"/>
                  </a:cxn>
                  <a:cxn ang="0">
                    <a:pos x="1" y="178"/>
                  </a:cxn>
                  <a:cxn ang="0">
                    <a:pos x="0" y="161"/>
                  </a:cxn>
                  <a:cxn ang="0">
                    <a:pos x="0" y="140"/>
                  </a:cxn>
                  <a:cxn ang="0">
                    <a:pos x="1" y="119"/>
                  </a:cxn>
                  <a:cxn ang="0">
                    <a:pos x="7" y="98"/>
                  </a:cxn>
                  <a:cxn ang="0">
                    <a:pos x="17" y="77"/>
                  </a:cxn>
                  <a:cxn ang="0">
                    <a:pos x="30" y="55"/>
                  </a:cxn>
                  <a:cxn ang="0">
                    <a:pos x="47" y="36"/>
                  </a:cxn>
                  <a:cxn ang="0">
                    <a:pos x="68" y="17"/>
                  </a:cxn>
                  <a:cxn ang="0">
                    <a:pos x="97" y="0"/>
                  </a:cxn>
                  <a:cxn ang="0">
                    <a:pos x="114" y="24"/>
                  </a:cxn>
                  <a:cxn ang="0">
                    <a:pos x="112" y="24"/>
                  </a:cxn>
                  <a:cxn ang="0">
                    <a:pos x="108" y="26"/>
                  </a:cxn>
                  <a:cxn ang="0">
                    <a:pos x="100" y="30"/>
                  </a:cxn>
                  <a:cxn ang="0">
                    <a:pos x="93" y="36"/>
                  </a:cxn>
                  <a:cxn ang="0">
                    <a:pos x="83" y="41"/>
                  </a:cxn>
                  <a:cxn ang="0">
                    <a:pos x="74" y="51"/>
                  </a:cxn>
                  <a:cxn ang="0">
                    <a:pos x="62" y="62"/>
                  </a:cxn>
                  <a:cxn ang="0">
                    <a:pos x="53" y="76"/>
                  </a:cxn>
                  <a:cxn ang="0">
                    <a:pos x="43" y="89"/>
                  </a:cxn>
                  <a:cxn ang="0">
                    <a:pos x="36" y="104"/>
                  </a:cxn>
                  <a:cxn ang="0">
                    <a:pos x="28" y="121"/>
                  </a:cxn>
                  <a:cxn ang="0">
                    <a:pos x="26" y="142"/>
                  </a:cxn>
                  <a:cxn ang="0">
                    <a:pos x="24" y="161"/>
                  </a:cxn>
                  <a:cxn ang="0">
                    <a:pos x="26" y="184"/>
                  </a:cxn>
                  <a:cxn ang="0">
                    <a:pos x="32" y="209"/>
                  </a:cxn>
                  <a:cxn ang="0">
                    <a:pos x="41" y="237"/>
                  </a:cxn>
                  <a:cxn ang="0">
                    <a:pos x="24" y="256"/>
                  </a:cxn>
                  <a:cxn ang="0">
                    <a:pos x="24" y="256"/>
                  </a:cxn>
                </a:cxnLst>
                <a:rect l="0" t="0" r="r" b="b"/>
                <a:pathLst>
                  <a:path w="114" h="256">
                    <a:moveTo>
                      <a:pt x="24" y="256"/>
                    </a:moveTo>
                    <a:lnTo>
                      <a:pt x="22" y="252"/>
                    </a:lnTo>
                    <a:lnTo>
                      <a:pt x="20" y="247"/>
                    </a:lnTo>
                    <a:lnTo>
                      <a:pt x="17" y="239"/>
                    </a:lnTo>
                    <a:lnTo>
                      <a:pt x="13" y="228"/>
                    </a:lnTo>
                    <a:lnTo>
                      <a:pt x="7" y="212"/>
                    </a:lnTo>
                    <a:lnTo>
                      <a:pt x="5" y="197"/>
                    </a:lnTo>
                    <a:lnTo>
                      <a:pt x="1" y="178"/>
                    </a:lnTo>
                    <a:lnTo>
                      <a:pt x="0" y="161"/>
                    </a:lnTo>
                    <a:lnTo>
                      <a:pt x="0" y="140"/>
                    </a:lnTo>
                    <a:lnTo>
                      <a:pt x="1" y="119"/>
                    </a:lnTo>
                    <a:lnTo>
                      <a:pt x="7" y="98"/>
                    </a:lnTo>
                    <a:lnTo>
                      <a:pt x="17" y="77"/>
                    </a:lnTo>
                    <a:lnTo>
                      <a:pt x="30" y="55"/>
                    </a:lnTo>
                    <a:lnTo>
                      <a:pt x="47" y="36"/>
                    </a:lnTo>
                    <a:lnTo>
                      <a:pt x="68" y="17"/>
                    </a:lnTo>
                    <a:lnTo>
                      <a:pt x="97" y="0"/>
                    </a:lnTo>
                    <a:lnTo>
                      <a:pt x="114" y="24"/>
                    </a:lnTo>
                    <a:lnTo>
                      <a:pt x="112" y="24"/>
                    </a:lnTo>
                    <a:lnTo>
                      <a:pt x="108" y="26"/>
                    </a:lnTo>
                    <a:lnTo>
                      <a:pt x="100" y="30"/>
                    </a:lnTo>
                    <a:lnTo>
                      <a:pt x="93" y="36"/>
                    </a:lnTo>
                    <a:lnTo>
                      <a:pt x="83" y="41"/>
                    </a:lnTo>
                    <a:lnTo>
                      <a:pt x="74" y="51"/>
                    </a:lnTo>
                    <a:lnTo>
                      <a:pt x="62" y="62"/>
                    </a:lnTo>
                    <a:lnTo>
                      <a:pt x="53" y="76"/>
                    </a:lnTo>
                    <a:lnTo>
                      <a:pt x="43" y="89"/>
                    </a:lnTo>
                    <a:lnTo>
                      <a:pt x="36" y="104"/>
                    </a:lnTo>
                    <a:lnTo>
                      <a:pt x="28" y="121"/>
                    </a:lnTo>
                    <a:lnTo>
                      <a:pt x="26" y="142"/>
                    </a:lnTo>
                    <a:lnTo>
                      <a:pt x="24" y="161"/>
                    </a:lnTo>
                    <a:lnTo>
                      <a:pt x="26" y="184"/>
                    </a:lnTo>
                    <a:lnTo>
                      <a:pt x="32" y="209"/>
                    </a:lnTo>
                    <a:lnTo>
                      <a:pt x="41" y="237"/>
                    </a:lnTo>
                    <a:lnTo>
                      <a:pt x="24" y="256"/>
                    </a:lnTo>
                    <a:lnTo>
                      <a:pt x="24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8" name="Freeform 36"/>
              <p:cNvSpPr>
                <a:spLocks/>
              </p:cNvSpPr>
              <p:nvPr/>
            </p:nvSpPr>
            <p:spPr bwMode="auto">
              <a:xfrm>
                <a:off x="3749006" y="3323405"/>
                <a:ext cx="309563" cy="201397"/>
              </a:xfrm>
              <a:custGeom>
                <a:avLst/>
                <a:gdLst/>
                <a:ahLst/>
                <a:cxnLst>
                  <a:cxn ang="0">
                    <a:pos x="372" y="0"/>
                  </a:cxn>
                  <a:cxn ang="0">
                    <a:pos x="357" y="0"/>
                  </a:cxn>
                  <a:cxn ang="0">
                    <a:pos x="344" y="0"/>
                  </a:cxn>
                  <a:cxn ang="0">
                    <a:pos x="330" y="4"/>
                  </a:cxn>
                  <a:cxn ang="0">
                    <a:pos x="313" y="10"/>
                  </a:cxn>
                  <a:cxn ang="0">
                    <a:pos x="298" y="17"/>
                  </a:cxn>
                  <a:cxn ang="0">
                    <a:pos x="285" y="32"/>
                  </a:cxn>
                  <a:cxn ang="0">
                    <a:pos x="275" y="40"/>
                  </a:cxn>
                  <a:cxn ang="0">
                    <a:pos x="254" y="42"/>
                  </a:cxn>
                  <a:cxn ang="0">
                    <a:pos x="216" y="46"/>
                  </a:cxn>
                  <a:cxn ang="0">
                    <a:pos x="169" y="55"/>
                  </a:cxn>
                  <a:cxn ang="0">
                    <a:pos x="119" y="72"/>
                  </a:cxn>
                  <a:cxn ang="0">
                    <a:pos x="70" y="101"/>
                  </a:cxn>
                  <a:cxn ang="0">
                    <a:pos x="30" y="141"/>
                  </a:cxn>
                  <a:cxn ang="0">
                    <a:pos x="3" y="196"/>
                  </a:cxn>
                  <a:cxn ang="0">
                    <a:pos x="20" y="230"/>
                  </a:cxn>
                  <a:cxn ang="0">
                    <a:pos x="20" y="222"/>
                  </a:cxn>
                  <a:cxn ang="0">
                    <a:pos x="24" y="203"/>
                  </a:cxn>
                  <a:cxn ang="0">
                    <a:pos x="34" y="179"/>
                  </a:cxn>
                  <a:cxn ang="0">
                    <a:pos x="55" y="148"/>
                  </a:cxn>
                  <a:cxn ang="0">
                    <a:pos x="87" y="118"/>
                  </a:cxn>
                  <a:cxn ang="0">
                    <a:pos x="135" y="89"/>
                  </a:cxn>
                  <a:cxn ang="0">
                    <a:pos x="199" y="69"/>
                  </a:cxn>
                  <a:cxn ang="0">
                    <a:pos x="287" y="57"/>
                  </a:cxn>
                  <a:cxn ang="0">
                    <a:pos x="292" y="49"/>
                  </a:cxn>
                  <a:cxn ang="0">
                    <a:pos x="300" y="42"/>
                  </a:cxn>
                  <a:cxn ang="0">
                    <a:pos x="311" y="34"/>
                  </a:cxn>
                  <a:cxn ang="0">
                    <a:pos x="325" y="25"/>
                  </a:cxn>
                  <a:cxn ang="0">
                    <a:pos x="344" y="17"/>
                  </a:cxn>
                  <a:cxn ang="0">
                    <a:pos x="365" y="13"/>
                  </a:cxn>
                  <a:cxn ang="0">
                    <a:pos x="389" y="13"/>
                  </a:cxn>
                  <a:cxn ang="0">
                    <a:pos x="374" y="0"/>
                  </a:cxn>
                </a:cxnLst>
                <a:rect l="0" t="0" r="r" b="b"/>
                <a:pathLst>
                  <a:path w="389" h="230">
                    <a:moveTo>
                      <a:pt x="374" y="0"/>
                    </a:moveTo>
                    <a:lnTo>
                      <a:pt x="372" y="0"/>
                    </a:lnTo>
                    <a:lnTo>
                      <a:pt x="363" y="0"/>
                    </a:lnTo>
                    <a:lnTo>
                      <a:pt x="357" y="0"/>
                    </a:lnTo>
                    <a:lnTo>
                      <a:pt x="351" y="0"/>
                    </a:lnTo>
                    <a:lnTo>
                      <a:pt x="344" y="0"/>
                    </a:lnTo>
                    <a:lnTo>
                      <a:pt x="338" y="2"/>
                    </a:lnTo>
                    <a:lnTo>
                      <a:pt x="330" y="4"/>
                    </a:lnTo>
                    <a:lnTo>
                      <a:pt x="323" y="6"/>
                    </a:lnTo>
                    <a:lnTo>
                      <a:pt x="313" y="10"/>
                    </a:lnTo>
                    <a:lnTo>
                      <a:pt x="308" y="13"/>
                    </a:lnTo>
                    <a:lnTo>
                      <a:pt x="298" y="17"/>
                    </a:lnTo>
                    <a:lnTo>
                      <a:pt x="291" y="25"/>
                    </a:lnTo>
                    <a:lnTo>
                      <a:pt x="285" y="32"/>
                    </a:lnTo>
                    <a:lnTo>
                      <a:pt x="279" y="42"/>
                    </a:lnTo>
                    <a:lnTo>
                      <a:pt x="275" y="40"/>
                    </a:lnTo>
                    <a:lnTo>
                      <a:pt x="268" y="40"/>
                    </a:lnTo>
                    <a:lnTo>
                      <a:pt x="254" y="42"/>
                    </a:lnTo>
                    <a:lnTo>
                      <a:pt x="237" y="44"/>
                    </a:lnTo>
                    <a:lnTo>
                      <a:pt x="216" y="46"/>
                    </a:lnTo>
                    <a:lnTo>
                      <a:pt x="194" y="49"/>
                    </a:lnTo>
                    <a:lnTo>
                      <a:pt x="169" y="55"/>
                    </a:lnTo>
                    <a:lnTo>
                      <a:pt x="144" y="63"/>
                    </a:lnTo>
                    <a:lnTo>
                      <a:pt x="119" y="72"/>
                    </a:lnTo>
                    <a:lnTo>
                      <a:pt x="95" y="86"/>
                    </a:lnTo>
                    <a:lnTo>
                      <a:pt x="70" y="101"/>
                    </a:lnTo>
                    <a:lnTo>
                      <a:pt x="49" y="120"/>
                    </a:lnTo>
                    <a:lnTo>
                      <a:pt x="30" y="141"/>
                    </a:lnTo>
                    <a:lnTo>
                      <a:pt x="15" y="167"/>
                    </a:lnTo>
                    <a:lnTo>
                      <a:pt x="3" y="196"/>
                    </a:lnTo>
                    <a:lnTo>
                      <a:pt x="0" y="230"/>
                    </a:lnTo>
                    <a:lnTo>
                      <a:pt x="20" y="230"/>
                    </a:lnTo>
                    <a:lnTo>
                      <a:pt x="20" y="226"/>
                    </a:lnTo>
                    <a:lnTo>
                      <a:pt x="20" y="222"/>
                    </a:lnTo>
                    <a:lnTo>
                      <a:pt x="20" y="213"/>
                    </a:lnTo>
                    <a:lnTo>
                      <a:pt x="24" y="203"/>
                    </a:lnTo>
                    <a:lnTo>
                      <a:pt x="26" y="192"/>
                    </a:lnTo>
                    <a:lnTo>
                      <a:pt x="34" y="179"/>
                    </a:lnTo>
                    <a:lnTo>
                      <a:pt x="43" y="164"/>
                    </a:lnTo>
                    <a:lnTo>
                      <a:pt x="55" y="148"/>
                    </a:lnTo>
                    <a:lnTo>
                      <a:pt x="68" y="133"/>
                    </a:lnTo>
                    <a:lnTo>
                      <a:pt x="87" y="118"/>
                    </a:lnTo>
                    <a:lnTo>
                      <a:pt x="108" y="103"/>
                    </a:lnTo>
                    <a:lnTo>
                      <a:pt x="135" y="89"/>
                    </a:lnTo>
                    <a:lnTo>
                      <a:pt x="163" y="78"/>
                    </a:lnTo>
                    <a:lnTo>
                      <a:pt x="199" y="69"/>
                    </a:lnTo>
                    <a:lnTo>
                      <a:pt x="239" y="61"/>
                    </a:lnTo>
                    <a:lnTo>
                      <a:pt x="287" y="57"/>
                    </a:lnTo>
                    <a:lnTo>
                      <a:pt x="289" y="55"/>
                    </a:lnTo>
                    <a:lnTo>
                      <a:pt x="292" y="49"/>
                    </a:lnTo>
                    <a:lnTo>
                      <a:pt x="296" y="46"/>
                    </a:lnTo>
                    <a:lnTo>
                      <a:pt x="300" y="42"/>
                    </a:lnTo>
                    <a:lnTo>
                      <a:pt x="306" y="36"/>
                    </a:lnTo>
                    <a:lnTo>
                      <a:pt x="311" y="34"/>
                    </a:lnTo>
                    <a:lnTo>
                      <a:pt x="319" y="29"/>
                    </a:lnTo>
                    <a:lnTo>
                      <a:pt x="325" y="25"/>
                    </a:lnTo>
                    <a:lnTo>
                      <a:pt x="334" y="21"/>
                    </a:lnTo>
                    <a:lnTo>
                      <a:pt x="344" y="17"/>
                    </a:lnTo>
                    <a:lnTo>
                      <a:pt x="353" y="15"/>
                    </a:lnTo>
                    <a:lnTo>
                      <a:pt x="365" y="13"/>
                    </a:lnTo>
                    <a:lnTo>
                      <a:pt x="376" y="11"/>
                    </a:lnTo>
                    <a:lnTo>
                      <a:pt x="389" y="13"/>
                    </a:lnTo>
                    <a:lnTo>
                      <a:pt x="374" y="0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9" name="Freeform 37"/>
              <p:cNvSpPr>
                <a:spLocks/>
              </p:cNvSpPr>
              <p:nvPr/>
            </p:nvSpPr>
            <p:spPr bwMode="auto">
              <a:xfrm>
                <a:off x="4056981" y="3374206"/>
                <a:ext cx="207963" cy="4378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7" y="7"/>
                  </a:cxn>
                  <a:cxn ang="0">
                    <a:pos x="45" y="19"/>
                  </a:cxn>
                  <a:cxn ang="0">
                    <a:pos x="79" y="36"/>
                  </a:cxn>
                  <a:cxn ang="0">
                    <a:pos x="119" y="62"/>
                  </a:cxn>
                  <a:cxn ang="0">
                    <a:pos x="155" y="97"/>
                  </a:cxn>
                  <a:cxn ang="0">
                    <a:pos x="188" y="142"/>
                  </a:cxn>
                  <a:cxn ang="0">
                    <a:pos x="209" y="197"/>
                  </a:cxn>
                  <a:cxn ang="0">
                    <a:pos x="216" y="260"/>
                  </a:cxn>
                  <a:cxn ang="0">
                    <a:pos x="207" y="317"/>
                  </a:cxn>
                  <a:cxn ang="0">
                    <a:pos x="186" y="365"/>
                  </a:cxn>
                  <a:cxn ang="0">
                    <a:pos x="155" y="405"/>
                  </a:cxn>
                  <a:cxn ang="0">
                    <a:pos x="123" y="437"/>
                  </a:cxn>
                  <a:cxn ang="0">
                    <a:pos x="93" y="460"/>
                  </a:cxn>
                  <a:cxn ang="0">
                    <a:pos x="68" y="475"/>
                  </a:cxn>
                  <a:cxn ang="0">
                    <a:pos x="53" y="482"/>
                  </a:cxn>
                  <a:cxn ang="0">
                    <a:pos x="81" y="500"/>
                  </a:cxn>
                  <a:cxn ang="0">
                    <a:pos x="89" y="494"/>
                  </a:cxn>
                  <a:cxn ang="0">
                    <a:pos x="110" y="484"/>
                  </a:cxn>
                  <a:cxn ang="0">
                    <a:pos x="136" y="467"/>
                  </a:cxn>
                  <a:cxn ang="0">
                    <a:pos x="171" y="441"/>
                  </a:cxn>
                  <a:cxn ang="0">
                    <a:pos x="203" y="406"/>
                  </a:cxn>
                  <a:cxn ang="0">
                    <a:pos x="232" y="363"/>
                  </a:cxn>
                  <a:cxn ang="0">
                    <a:pos x="252" y="309"/>
                  </a:cxn>
                  <a:cxn ang="0">
                    <a:pos x="260" y="247"/>
                  </a:cxn>
                  <a:cxn ang="0">
                    <a:pos x="251" y="184"/>
                  </a:cxn>
                  <a:cxn ang="0">
                    <a:pos x="226" y="129"/>
                  </a:cxn>
                  <a:cxn ang="0">
                    <a:pos x="192" y="87"/>
                  </a:cxn>
                  <a:cxn ang="0">
                    <a:pos x="154" y="55"/>
                  </a:cxn>
                  <a:cxn ang="0">
                    <a:pos x="114" y="28"/>
                  </a:cxn>
                  <a:cxn ang="0">
                    <a:pos x="79" y="13"/>
                  </a:cxn>
                  <a:cxn ang="0">
                    <a:pos x="55" y="2"/>
                  </a:cxn>
                  <a:cxn ang="0">
                    <a:pos x="47" y="0"/>
                  </a:cxn>
                  <a:cxn ang="0">
                    <a:pos x="0" y="2"/>
                  </a:cxn>
                </a:cxnLst>
                <a:rect l="0" t="0" r="r" b="b"/>
                <a:pathLst>
                  <a:path w="260" h="500">
                    <a:moveTo>
                      <a:pt x="0" y="2"/>
                    </a:moveTo>
                    <a:lnTo>
                      <a:pt x="0" y="2"/>
                    </a:lnTo>
                    <a:lnTo>
                      <a:pt x="7" y="4"/>
                    </a:lnTo>
                    <a:lnTo>
                      <a:pt x="17" y="7"/>
                    </a:lnTo>
                    <a:lnTo>
                      <a:pt x="30" y="13"/>
                    </a:lnTo>
                    <a:lnTo>
                      <a:pt x="45" y="19"/>
                    </a:lnTo>
                    <a:lnTo>
                      <a:pt x="60" y="26"/>
                    </a:lnTo>
                    <a:lnTo>
                      <a:pt x="79" y="36"/>
                    </a:lnTo>
                    <a:lnTo>
                      <a:pt x="100" y="49"/>
                    </a:lnTo>
                    <a:lnTo>
                      <a:pt x="119" y="62"/>
                    </a:lnTo>
                    <a:lnTo>
                      <a:pt x="136" y="80"/>
                    </a:lnTo>
                    <a:lnTo>
                      <a:pt x="155" y="97"/>
                    </a:lnTo>
                    <a:lnTo>
                      <a:pt x="173" y="118"/>
                    </a:lnTo>
                    <a:lnTo>
                      <a:pt x="188" y="142"/>
                    </a:lnTo>
                    <a:lnTo>
                      <a:pt x="199" y="169"/>
                    </a:lnTo>
                    <a:lnTo>
                      <a:pt x="209" y="197"/>
                    </a:lnTo>
                    <a:lnTo>
                      <a:pt x="216" y="230"/>
                    </a:lnTo>
                    <a:lnTo>
                      <a:pt x="216" y="260"/>
                    </a:lnTo>
                    <a:lnTo>
                      <a:pt x="213" y="290"/>
                    </a:lnTo>
                    <a:lnTo>
                      <a:pt x="207" y="317"/>
                    </a:lnTo>
                    <a:lnTo>
                      <a:pt x="197" y="344"/>
                    </a:lnTo>
                    <a:lnTo>
                      <a:pt x="186" y="365"/>
                    </a:lnTo>
                    <a:lnTo>
                      <a:pt x="171" y="386"/>
                    </a:lnTo>
                    <a:lnTo>
                      <a:pt x="155" y="405"/>
                    </a:lnTo>
                    <a:lnTo>
                      <a:pt x="140" y="422"/>
                    </a:lnTo>
                    <a:lnTo>
                      <a:pt x="123" y="437"/>
                    </a:lnTo>
                    <a:lnTo>
                      <a:pt x="108" y="448"/>
                    </a:lnTo>
                    <a:lnTo>
                      <a:pt x="93" y="460"/>
                    </a:lnTo>
                    <a:lnTo>
                      <a:pt x="79" y="469"/>
                    </a:lnTo>
                    <a:lnTo>
                      <a:pt x="68" y="475"/>
                    </a:lnTo>
                    <a:lnTo>
                      <a:pt x="58" y="481"/>
                    </a:lnTo>
                    <a:lnTo>
                      <a:pt x="53" y="482"/>
                    </a:lnTo>
                    <a:lnTo>
                      <a:pt x="51" y="484"/>
                    </a:lnTo>
                    <a:lnTo>
                      <a:pt x="81" y="500"/>
                    </a:lnTo>
                    <a:lnTo>
                      <a:pt x="83" y="496"/>
                    </a:lnTo>
                    <a:lnTo>
                      <a:pt x="89" y="494"/>
                    </a:lnTo>
                    <a:lnTo>
                      <a:pt x="98" y="490"/>
                    </a:lnTo>
                    <a:lnTo>
                      <a:pt x="110" y="484"/>
                    </a:lnTo>
                    <a:lnTo>
                      <a:pt x="121" y="475"/>
                    </a:lnTo>
                    <a:lnTo>
                      <a:pt x="136" y="467"/>
                    </a:lnTo>
                    <a:lnTo>
                      <a:pt x="154" y="454"/>
                    </a:lnTo>
                    <a:lnTo>
                      <a:pt x="171" y="441"/>
                    </a:lnTo>
                    <a:lnTo>
                      <a:pt x="186" y="424"/>
                    </a:lnTo>
                    <a:lnTo>
                      <a:pt x="203" y="406"/>
                    </a:lnTo>
                    <a:lnTo>
                      <a:pt x="218" y="386"/>
                    </a:lnTo>
                    <a:lnTo>
                      <a:pt x="232" y="363"/>
                    </a:lnTo>
                    <a:lnTo>
                      <a:pt x="243" y="336"/>
                    </a:lnTo>
                    <a:lnTo>
                      <a:pt x="252" y="309"/>
                    </a:lnTo>
                    <a:lnTo>
                      <a:pt x="258" y="279"/>
                    </a:lnTo>
                    <a:lnTo>
                      <a:pt x="260" y="247"/>
                    </a:lnTo>
                    <a:lnTo>
                      <a:pt x="256" y="213"/>
                    </a:lnTo>
                    <a:lnTo>
                      <a:pt x="251" y="184"/>
                    </a:lnTo>
                    <a:lnTo>
                      <a:pt x="239" y="156"/>
                    </a:lnTo>
                    <a:lnTo>
                      <a:pt x="226" y="129"/>
                    </a:lnTo>
                    <a:lnTo>
                      <a:pt x="209" y="106"/>
                    </a:lnTo>
                    <a:lnTo>
                      <a:pt x="192" y="87"/>
                    </a:lnTo>
                    <a:lnTo>
                      <a:pt x="171" y="70"/>
                    </a:lnTo>
                    <a:lnTo>
                      <a:pt x="154" y="55"/>
                    </a:lnTo>
                    <a:lnTo>
                      <a:pt x="133" y="40"/>
                    </a:lnTo>
                    <a:lnTo>
                      <a:pt x="114" y="28"/>
                    </a:lnTo>
                    <a:lnTo>
                      <a:pt x="95" y="19"/>
                    </a:lnTo>
                    <a:lnTo>
                      <a:pt x="79" y="13"/>
                    </a:lnTo>
                    <a:lnTo>
                      <a:pt x="64" y="5"/>
                    </a:lnTo>
                    <a:lnTo>
                      <a:pt x="55" y="2"/>
                    </a:lnTo>
                    <a:lnTo>
                      <a:pt x="49" y="0"/>
                    </a:lnTo>
                    <a:lnTo>
                      <a:pt x="47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0" name="Freeform 38"/>
              <p:cNvSpPr>
                <a:spLocks/>
              </p:cNvSpPr>
              <p:nvPr/>
            </p:nvSpPr>
            <p:spPr bwMode="auto">
              <a:xfrm>
                <a:off x="3929981" y="3515494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37"/>
                  </a:cxn>
                  <a:cxn ang="0">
                    <a:pos x="28" y="31"/>
                  </a:cxn>
                  <a:cxn ang="0">
                    <a:pos x="23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28" h="37">
                    <a:moveTo>
                      <a:pt x="0" y="12"/>
                    </a:moveTo>
                    <a:lnTo>
                      <a:pt x="2" y="37"/>
                    </a:lnTo>
                    <a:lnTo>
                      <a:pt x="28" y="31"/>
                    </a:lnTo>
                    <a:lnTo>
                      <a:pt x="23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1" name="Freeform 39"/>
              <p:cNvSpPr>
                <a:spLocks/>
              </p:cNvSpPr>
              <p:nvPr/>
            </p:nvSpPr>
            <p:spPr bwMode="auto">
              <a:xfrm>
                <a:off x="4026818" y="3444056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36"/>
                  </a:cxn>
                  <a:cxn ang="0">
                    <a:pos x="29" y="31"/>
                  </a:cxn>
                  <a:cxn ang="0">
                    <a:pos x="23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36">
                    <a:moveTo>
                      <a:pt x="0" y="12"/>
                    </a:moveTo>
                    <a:lnTo>
                      <a:pt x="2" y="36"/>
                    </a:lnTo>
                    <a:lnTo>
                      <a:pt x="29" y="31"/>
                    </a:lnTo>
                    <a:lnTo>
                      <a:pt x="23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2" name="Freeform 40"/>
              <p:cNvSpPr>
                <a:spLocks/>
              </p:cNvSpPr>
              <p:nvPr/>
            </p:nvSpPr>
            <p:spPr bwMode="auto">
              <a:xfrm>
                <a:off x="4115718" y="3601219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5" y="36"/>
                  </a:cxn>
                  <a:cxn ang="0">
                    <a:pos x="28" y="30"/>
                  </a:cxn>
                  <a:cxn ang="0">
                    <a:pos x="22" y="0"/>
                  </a:cxn>
                  <a:cxn ang="0">
                    <a:pos x="0" y="11"/>
                  </a:cxn>
                  <a:cxn ang="0">
                    <a:pos x="0" y="11"/>
                  </a:cxn>
                </a:cxnLst>
                <a:rect l="0" t="0" r="r" b="b"/>
                <a:pathLst>
                  <a:path w="28" h="36">
                    <a:moveTo>
                      <a:pt x="0" y="11"/>
                    </a:moveTo>
                    <a:lnTo>
                      <a:pt x="5" y="36"/>
                    </a:lnTo>
                    <a:lnTo>
                      <a:pt x="28" y="30"/>
                    </a:lnTo>
                    <a:lnTo>
                      <a:pt x="22" y="0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3" name="Freeform 41"/>
              <p:cNvSpPr>
                <a:spLocks/>
              </p:cNvSpPr>
              <p:nvPr/>
            </p:nvSpPr>
            <p:spPr bwMode="auto">
              <a:xfrm>
                <a:off x="4006181" y="3620268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9"/>
                  </a:cxn>
                  <a:cxn ang="0">
                    <a:pos x="30" y="31"/>
                  </a:cxn>
                  <a:cxn ang="0">
                    <a:pos x="23" y="0"/>
                  </a:cxn>
                  <a:cxn ang="0">
                    <a:pos x="0" y="14"/>
                  </a:cxn>
                  <a:cxn ang="0">
                    <a:pos x="0" y="14"/>
                  </a:cxn>
                </a:cxnLst>
                <a:rect l="0" t="0" r="r" b="b"/>
                <a:pathLst>
                  <a:path w="30" h="39">
                    <a:moveTo>
                      <a:pt x="0" y="14"/>
                    </a:moveTo>
                    <a:lnTo>
                      <a:pt x="6" y="39"/>
                    </a:lnTo>
                    <a:lnTo>
                      <a:pt x="30" y="31"/>
                    </a:lnTo>
                    <a:lnTo>
                      <a:pt x="23" y="0"/>
                    </a:lnTo>
                    <a:lnTo>
                      <a:pt x="0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4" name="Freeform 42"/>
              <p:cNvSpPr>
                <a:spLocks/>
              </p:cNvSpPr>
              <p:nvPr/>
            </p:nvSpPr>
            <p:spPr bwMode="auto">
              <a:xfrm>
                <a:off x="3861718" y="3413894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4" y="36"/>
                  </a:cxn>
                  <a:cxn ang="0">
                    <a:pos x="31" y="29"/>
                  </a:cxn>
                  <a:cxn ang="0">
                    <a:pos x="23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31" h="36">
                    <a:moveTo>
                      <a:pt x="0" y="12"/>
                    </a:moveTo>
                    <a:lnTo>
                      <a:pt x="4" y="36"/>
                    </a:lnTo>
                    <a:lnTo>
                      <a:pt x="31" y="29"/>
                    </a:lnTo>
                    <a:lnTo>
                      <a:pt x="23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5" name="Freeform 43"/>
              <p:cNvSpPr>
                <a:spLocks/>
              </p:cNvSpPr>
              <p:nvPr/>
            </p:nvSpPr>
            <p:spPr bwMode="auto">
              <a:xfrm>
                <a:off x="4176043" y="3510730"/>
                <a:ext cx="26988" cy="45719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38"/>
                  </a:cxn>
                  <a:cxn ang="0">
                    <a:pos x="32" y="32"/>
                  </a:cxn>
                  <a:cxn ang="0">
                    <a:pos x="24" y="0"/>
                  </a:cxn>
                  <a:cxn ang="0">
                    <a:pos x="0" y="13"/>
                  </a:cxn>
                  <a:cxn ang="0">
                    <a:pos x="0" y="13"/>
                  </a:cxn>
                </a:cxnLst>
                <a:rect l="0" t="0" r="r" b="b"/>
                <a:pathLst>
                  <a:path w="32" h="38">
                    <a:moveTo>
                      <a:pt x="0" y="13"/>
                    </a:moveTo>
                    <a:lnTo>
                      <a:pt x="5" y="38"/>
                    </a:lnTo>
                    <a:lnTo>
                      <a:pt x="32" y="32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6" name="Freeform 44"/>
              <p:cNvSpPr>
                <a:spLocks/>
              </p:cNvSpPr>
              <p:nvPr/>
            </p:nvSpPr>
            <p:spPr bwMode="auto">
              <a:xfrm>
                <a:off x="3993481" y="3277369"/>
                <a:ext cx="388938" cy="646223"/>
              </a:xfrm>
              <a:custGeom>
                <a:avLst/>
                <a:gdLst/>
                <a:ahLst/>
                <a:cxnLst>
                  <a:cxn ang="0">
                    <a:pos x="3" y="711"/>
                  </a:cxn>
                  <a:cxn ang="0">
                    <a:pos x="26" y="705"/>
                  </a:cxn>
                  <a:cxn ang="0">
                    <a:pos x="74" y="694"/>
                  </a:cxn>
                  <a:cxn ang="0">
                    <a:pos x="131" y="673"/>
                  </a:cxn>
                  <a:cxn ang="0">
                    <a:pos x="199" y="643"/>
                  </a:cxn>
                  <a:cxn ang="0">
                    <a:pos x="266" y="597"/>
                  </a:cxn>
                  <a:cxn ang="0">
                    <a:pos x="331" y="538"/>
                  </a:cxn>
                  <a:cxn ang="0">
                    <a:pos x="382" y="462"/>
                  </a:cxn>
                  <a:cxn ang="0">
                    <a:pos x="418" y="371"/>
                  </a:cxn>
                  <a:cxn ang="0">
                    <a:pos x="437" y="283"/>
                  </a:cxn>
                  <a:cxn ang="0">
                    <a:pos x="443" y="207"/>
                  </a:cxn>
                  <a:cxn ang="0">
                    <a:pos x="439" y="141"/>
                  </a:cxn>
                  <a:cxn ang="0">
                    <a:pos x="429" y="88"/>
                  </a:cxn>
                  <a:cxn ang="0">
                    <a:pos x="418" y="44"/>
                  </a:cxn>
                  <a:cxn ang="0">
                    <a:pos x="407" y="17"/>
                  </a:cxn>
                  <a:cxn ang="0">
                    <a:pos x="399" y="2"/>
                  </a:cxn>
                  <a:cxn ang="0">
                    <a:pos x="403" y="6"/>
                  </a:cxn>
                  <a:cxn ang="0">
                    <a:pos x="418" y="19"/>
                  </a:cxn>
                  <a:cxn ang="0">
                    <a:pos x="435" y="44"/>
                  </a:cxn>
                  <a:cxn ang="0">
                    <a:pos x="456" y="82"/>
                  </a:cxn>
                  <a:cxn ang="0">
                    <a:pos x="471" y="129"/>
                  </a:cxn>
                  <a:cxn ang="0">
                    <a:pos x="485" y="190"/>
                  </a:cxn>
                  <a:cxn ang="0">
                    <a:pos x="488" y="266"/>
                  </a:cxn>
                  <a:cxn ang="0">
                    <a:pos x="481" y="356"/>
                  </a:cxn>
                  <a:cxn ang="0">
                    <a:pos x="454" y="443"/>
                  </a:cxn>
                  <a:cxn ang="0">
                    <a:pos x="412" y="519"/>
                  </a:cxn>
                  <a:cxn ang="0">
                    <a:pos x="359" y="582"/>
                  </a:cxn>
                  <a:cxn ang="0">
                    <a:pos x="294" y="633"/>
                  </a:cxn>
                  <a:cxn ang="0">
                    <a:pos x="224" y="671"/>
                  </a:cxn>
                  <a:cxn ang="0">
                    <a:pos x="152" y="703"/>
                  </a:cxn>
                  <a:cxn ang="0">
                    <a:pos x="78" y="724"/>
                  </a:cxn>
                  <a:cxn ang="0">
                    <a:pos x="11" y="739"/>
                  </a:cxn>
                  <a:cxn ang="0">
                    <a:pos x="0" y="711"/>
                  </a:cxn>
                </a:cxnLst>
                <a:rect l="0" t="0" r="r" b="b"/>
                <a:pathLst>
                  <a:path w="488" h="739">
                    <a:moveTo>
                      <a:pt x="0" y="711"/>
                    </a:moveTo>
                    <a:lnTo>
                      <a:pt x="3" y="711"/>
                    </a:lnTo>
                    <a:lnTo>
                      <a:pt x="13" y="709"/>
                    </a:lnTo>
                    <a:lnTo>
                      <a:pt x="26" y="705"/>
                    </a:lnTo>
                    <a:lnTo>
                      <a:pt x="49" y="701"/>
                    </a:lnTo>
                    <a:lnTo>
                      <a:pt x="74" y="694"/>
                    </a:lnTo>
                    <a:lnTo>
                      <a:pt x="100" y="684"/>
                    </a:lnTo>
                    <a:lnTo>
                      <a:pt x="131" y="673"/>
                    </a:lnTo>
                    <a:lnTo>
                      <a:pt x="165" y="660"/>
                    </a:lnTo>
                    <a:lnTo>
                      <a:pt x="199" y="643"/>
                    </a:lnTo>
                    <a:lnTo>
                      <a:pt x="234" y="622"/>
                    </a:lnTo>
                    <a:lnTo>
                      <a:pt x="266" y="597"/>
                    </a:lnTo>
                    <a:lnTo>
                      <a:pt x="300" y="570"/>
                    </a:lnTo>
                    <a:lnTo>
                      <a:pt x="331" y="538"/>
                    </a:lnTo>
                    <a:lnTo>
                      <a:pt x="357" y="504"/>
                    </a:lnTo>
                    <a:lnTo>
                      <a:pt x="382" y="462"/>
                    </a:lnTo>
                    <a:lnTo>
                      <a:pt x="403" y="418"/>
                    </a:lnTo>
                    <a:lnTo>
                      <a:pt x="418" y="371"/>
                    </a:lnTo>
                    <a:lnTo>
                      <a:pt x="429" y="325"/>
                    </a:lnTo>
                    <a:lnTo>
                      <a:pt x="437" y="283"/>
                    </a:lnTo>
                    <a:lnTo>
                      <a:pt x="441" y="245"/>
                    </a:lnTo>
                    <a:lnTo>
                      <a:pt x="443" y="207"/>
                    </a:lnTo>
                    <a:lnTo>
                      <a:pt x="443" y="173"/>
                    </a:lnTo>
                    <a:lnTo>
                      <a:pt x="439" y="141"/>
                    </a:lnTo>
                    <a:lnTo>
                      <a:pt x="437" y="114"/>
                    </a:lnTo>
                    <a:lnTo>
                      <a:pt x="429" y="88"/>
                    </a:lnTo>
                    <a:lnTo>
                      <a:pt x="424" y="65"/>
                    </a:lnTo>
                    <a:lnTo>
                      <a:pt x="418" y="44"/>
                    </a:lnTo>
                    <a:lnTo>
                      <a:pt x="412" y="29"/>
                    </a:lnTo>
                    <a:lnTo>
                      <a:pt x="407" y="17"/>
                    </a:lnTo>
                    <a:lnTo>
                      <a:pt x="403" y="8"/>
                    </a:lnTo>
                    <a:lnTo>
                      <a:pt x="399" y="2"/>
                    </a:lnTo>
                    <a:lnTo>
                      <a:pt x="399" y="0"/>
                    </a:lnTo>
                    <a:lnTo>
                      <a:pt x="403" y="6"/>
                    </a:lnTo>
                    <a:lnTo>
                      <a:pt x="409" y="10"/>
                    </a:lnTo>
                    <a:lnTo>
                      <a:pt x="418" y="19"/>
                    </a:lnTo>
                    <a:lnTo>
                      <a:pt x="426" y="31"/>
                    </a:lnTo>
                    <a:lnTo>
                      <a:pt x="435" y="44"/>
                    </a:lnTo>
                    <a:lnTo>
                      <a:pt x="445" y="61"/>
                    </a:lnTo>
                    <a:lnTo>
                      <a:pt x="456" y="82"/>
                    </a:lnTo>
                    <a:lnTo>
                      <a:pt x="464" y="103"/>
                    </a:lnTo>
                    <a:lnTo>
                      <a:pt x="471" y="129"/>
                    </a:lnTo>
                    <a:lnTo>
                      <a:pt x="479" y="158"/>
                    </a:lnTo>
                    <a:lnTo>
                      <a:pt x="485" y="190"/>
                    </a:lnTo>
                    <a:lnTo>
                      <a:pt x="488" y="226"/>
                    </a:lnTo>
                    <a:lnTo>
                      <a:pt x="488" y="266"/>
                    </a:lnTo>
                    <a:lnTo>
                      <a:pt x="485" y="308"/>
                    </a:lnTo>
                    <a:lnTo>
                      <a:pt x="481" y="356"/>
                    </a:lnTo>
                    <a:lnTo>
                      <a:pt x="469" y="399"/>
                    </a:lnTo>
                    <a:lnTo>
                      <a:pt x="454" y="443"/>
                    </a:lnTo>
                    <a:lnTo>
                      <a:pt x="435" y="481"/>
                    </a:lnTo>
                    <a:lnTo>
                      <a:pt x="412" y="519"/>
                    </a:lnTo>
                    <a:lnTo>
                      <a:pt x="386" y="551"/>
                    </a:lnTo>
                    <a:lnTo>
                      <a:pt x="359" y="582"/>
                    </a:lnTo>
                    <a:lnTo>
                      <a:pt x="327" y="606"/>
                    </a:lnTo>
                    <a:lnTo>
                      <a:pt x="294" y="633"/>
                    </a:lnTo>
                    <a:lnTo>
                      <a:pt x="258" y="654"/>
                    </a:lnTo>
                    <a:lnTo>
                      <a:pt x="224" y="671"/>
                    </a:lnTo>
                    <a:lnTo>
                      <a:pt x="188" y="688"/>
                    </a:lnTo>
                    <a:lnTo>
                      <a:pt x="152" y="703"/>
                    </a:lnTo>
                    <a:lnTo>
                      <a:pt x="114" y="715"/>
                    </a:lnTo>
                    <a:lnTo>
                      <a:pt x="78" y="724"/>
                    </a:lnTo>
                    <a:lnTo>
                      <a:pt x="43" y="732"/>
                    </a:lnTo>
                    <a:lnTo>
                      <a:pt x="11" y="739"/>
                    </a:lnTo>
                    <a:lnTo>
                      <a:pt x="0" y="711"/>
                    </a:lnTo>
                    <a:lnTo>
                      <a:pt x="0" y="7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7" name="Freeform 45"/>
              <p:cNvSpPr>
                <a:spLocks/>
              </p:cNvSpPr>
              <p:nvPr/>
            </p:nvSpPr>
            <p:spPr bwMode="auto">
              <a:xfrm>
                <a:off x="4134768" y="3267843"/>
                <a:ext cx="508000" cy="945693"/>
              </a:xfrm>
              <a:custGeom>
                <a:avLst/>
                <a:gdLst/>
                <a:ahLst/>
                <a:cxnLst>
                  <a:cxn ang="0">
                    <a:pos x="379" y="7"/>
                  </a:cxn>
                  <a:cxn ang="0">
                    <a:pos x="400" y="17"/>
                  </a:cxn>
                  <a:cxn ang="0">
                    <a:pos x="432" y="38"/>
                  </a:cxn>
                  <a:cxn ang="0">
                    <a:pos x="474" y="70"/>
                  </a:cxn>
                  <a:cxn ang="0">
                    <a:pos x="516" y="118"/>
                  </a:cxn>
                  <a:cxn ang="0">
                    <a:pos x="554" y="186"/>
                  </a:cxn>
                  <a:cxn ang="0">
                    <a:pos x="579" y="272"/>
                  </a:cxn>
                  <a:cxn ang="0">
                    <a:pos x="588" y="380"/>
                  </a:cxn>
                  <a:cxn ang="0">
                    <a:pos x="569" y="505"/>
                  </a:cxn>
                  <a:cxn ang="0">
                    <a:pos x="523" y="625"/>
                  </a:cxn>
                  <a:cxn ang="0">
                    <a:pos x="453" y="731"/>
                  </a:cxn>
                  <a:cxn ang="0">
                    <a:pos x="369" y="827"/>
                  </a:cxn>
                  <a:cxn ang="0">
                    <a:pos x="276" y="906"/>
                  </a:cxn>
                  <a:cxn ang="0">
                    <a:pos x="183" y="973"/>
                  </a:cxn>
                  <a:cxn ang="0">
                    <a:pos x="97" y="1026"/>
                  </a:cxn>
                  <a:cxn ang="0">
                    <a:pos x="27" y="1064"/>
                  </a:cxn>
                  <a:cxn ang="0">
                    <a:pos x="65" y="1077"/>
                  </a:cxn>
                  <a:cxn ang="0">
                    <a:pos x="137" y="1058"/>
                  </a:cxn>
                  <a:cxn ang="0">
                    <a:pos x="175" y="1039"/>
                  </a:cxn>
                  <a:cxn ang="0">
                    <a:pos x="242" y="999"/>
                  </a:cxn>
                  <a:cxn ang="0">
                    <a:pos x="328" y="942"/>
                  </a:cxn>
                  <a:cxn ang="0">
                    <a:pos x="419" y="865"/>
                  </a:cxn>
                  <a:cxn ang="0">
                    <a:pos x="506" y="771"/>
                  </a:cxn>
                  <a:cxn ang="0">
                    <a:pos x="581" y="657"/>
                  </a:cxn>
                  <a:cxn ang="0">
                    <a:pos x="628" y="528"/>
                  </a:cxn>
                  <a:cxn ang="0">
                    <a:pos x="641" y="386"/>
                  </a:cxn>
                  <a:cxn ang="0">
                    <a:pos x="628" y="266"/>
                  </a:cxn>
                  <a:cxn ang="0">
                    <a:pos x="598" y="173"/>
                  </a:cxn>
                  <a:cxn ang="0">
                    <a:pos x="556" y="104"/>
                  </a:cxn>
                  <a:cxn ang="0">
                    <a:pos x="506" y="55"/>
                  </a:cxn>
                  <a:cxn ang="0">
                    <a:pos x="461" y="24"/>
                  </a:cxn>
                  <a:cxn ang="0">
                    <a:pos x="425" y="5"/>
                  </a:cxn>
                  <a:cxn ang="0">
                    <a:pos x="402" y="0"/>
                  </a:cxn>
                  <a:cxn ang="0">
                    <a:pos x="377" y="7"/>
                  </a:cxn>
                </a:cxnLst>
                <a:rect l="0" t="0" r="r" b="b"/>
                <a:pathLst>
                  <a:path w="641" h="1079">
                    <a:moveTo>
                      <a:pt x="377" y="7"/>
                    </a:moveTo>
                    <a:lnTo>
                      <a:pt x="379" y="7"/>
                    </a:lnTo>
                    <a:lnTo>
                      <a:pt x="388" y="11"/>
                    </a:lnTo>
                    <a:lnTo>
                      <a:pt x="400" y="17"/>
                    </a:lnTo>
                    <a:lnTo>
                      <a:pt x="415" y="26"/>
                    </a:lnTo>
                    <a:lnTo>
                      <a:pt x="432" y="38"/>
                    </a:lnTo>
                    <a:lnTo>
                      <a:pt x="453" y="51"/>
                    </a:lnTo>
                    <a:lnTo>
                      <a:pt x="474" y="70"/>
                    </a:lnTo>
                    <a:lnTo>
                      <a:pt x="497" y="93"/>
                    </a:lnTo>
                    <a:lnTo>
                      <a:pt x="516" y="118"/>
                    </a:lnTo>
                    <a:lnTo>
                      <a:pt x="537" y="152"/>
                    </a:lnTo>
                    <a:lnTo>
                      <a:pt x="554" y="186"/>
                    </a:lnTo>
                    <a:lnTo>
                      <a:pt x="569" y="228"/>
                    </a:lnTo>
                    <a:lnTo>
                      <a:pt x="579" y="272"/>
                    </a:lnTo>
                    <a:lnTo>
                      <a:pt x="586" y="323"/>
                    </a:lnTo>
                    <a:lnTo>
                      <a:pt x="588" y="380"/>
                    </a:lnTo>
                    <a:lnTo>
                      <a:pt x="582" y="443"/>
                    </a:lnTo>
                    <a:lnTo>
                      <a:pt x="569" y="505"/>
                    </a:lnTo>
                    <a:lnTo>
                      <a:pt x="550" y="568"/>
                    </a:lnTo>
                    <a:lnTo>
                      <a:pt x="523" y="625"/>
                    </a:lnTo>
                    <a:lnTo>
                      <a:pt x="491" y="680"/>
                    </a:lnTo>
                    <a:lnTo>
                      <a:pt x="453" y="731"/>
                    </a:lnTo>
                    <a:lnTo>
                      <a:pt x="413" y="781"/>
                    </a:lnTo>
                    <a:lnTo>
                      <a:pt x="369" y="827"/>
                    </a:lnTo>
                    <a:lnTo>
                      <a:pt x="324" y="868"/>
                    </a:lnTo>
                    <a:lnTo>
                      <a:pt x="276" y="906"/>
                    </a:lnTo>
                    <a:lnTo>
                      <a:pt x="231" y="942"/>
                    </a:lnTo>
                    <a:lnTo>
                      <a:pt x="183" y="973"/>
                    </a:lnTo>
                    <a:lnTo>
                      <a:pt x="141" y="1001"/>
                    </a:lnTo>
                    <a:lnTo>
                      <a:pt x="97" y="1026"/>
                    </a:lnTo>
                    <a:lnTo>
                      <a:pt x="61" y="1047"/>
                    </a:lnTo>
                    <a:lnTo>
                      <a:pt x="27" y="1064"/>
                    </a:lnTo>
                    <a:lnTo>
                      <a:pt x="0" y="1079"/>
                    </a:lnTo>
                    <a:lnTo>
                      <a:pt x="65" y="1077"/>
                    </a:lnTo>
                    <a:lnTo>
                      <a:pt x="134" y="1062"/>
                    </a:lnTo>
                    <a:lnTo>
                      <a:pt x="137" y="1058"/>
                    </a:lnTo>
                    <a:lnTo>
                      <a:pt x="153" y="1051"/>
                    </a:lnTo>
                    <a:lnTo>
                      <a:pt x="175" y="1039"/>
                    </a:lnTo>
                    <a:lnTo>
                      <a:pt x="208" y="1022"/>
                    </a:lnTo>
                    <a:lnTo>
                      <a:pt x="242" y="999"/>
                    </a:lnTo>
                    <a:lnTo>
                      <a:pt x="284" y="973"/>
                    </a:lnTo>
                    <a:lnTo>
                      <a:pt x="328" y="942"/>
                    </a:lnTo>
                    <a:lnTo>
                      <a:pt x="375" y="906"/>
                    </a:lnTo>
                    <a:lnTo>
                      <a:pt x="419" y="865"/>
                    </a:lnTo>
                    <a:lnTo>
                      <a:pt x="465" y="821"/>
                    </a:lnTo>
                    <a:lnTo>
                      <a:pt x="506" y="771"/>
                    </a:lnTo>
                    <a:lnTo>
                      <a:pt x="546" y="718"/>
                    </a:lnTo>
                    <a:lnTo>
                      <a:pt x="581" y="657"/>
                    </a:lnTo>
                    <a:lnTo>
                      <a:pt x="609" y="595"/>
                    </a:lnTo>
                    <a:lnTo>
                      <a:pt x="628" y="528"/>
                    </a:lnTo>
                    <a:lnTo>
                      <a:pt x="639" y="456"/>
                    </a:lnTo>
                    <a:lnTo>
                      <a:pt x="641" y="386"/>
                    </a:lnTo>
                    <a:lnTo>
                      <a:pt x="638" y="323"/>
                    </a:lnTo>
                    <a:lnTo>
                      <a:pt x="628" y="266"/>
                    </a:lnTo>
                    <a:lnTo>
                      <a:pt x="615" y="216"/>
                    </a:lnTo>
                    <a:lnTo>
                      <a:pt x="598" y="173"/>
                    </a:lnTo>
                    <a:lnTo>
                      <a:pt x="577" y="137"/>
                    </a:lnTo>
                    <a:lnTo>
                      <a:pt x="556" y="104"/>
                    </a:lnTo>
                    <a:lnTo>
                      <a:pt x="531" y="80"/>
                    </a:lnTo>
                    <a:lnTo>
                      <a:pt x="506" y="55"/>
                    </a:lnTo>
                    <a:lnTo>
                      <a:pt x="484" y="38"/>
                    </a:lnTo>
                    <a:lnTo>
                      <a:pt x="461" y="24"/>
                    </a:lnTo>
                    <a:lnTo>
                      <a:pt x="442" y="13"/>
                    </a:lnTo>
                    <a:lnTo>
                      <a:pt x="425" y="5"/>
                    </a:lnTo>
                    <a:lnTo>
                      <a:pt x="411" y="2"/>
                    </a:lnTo>
                    <a:lnTo>
                      <a:pt x="402" y="0"/>
                    </a:lnTo>
                    <a:lnTo>
                      <a:pt x="400" y="0"/>
                    </a:lnTo>
                    <a:lnTo>
                      <a:pt x="377" y="7"/>
                    </a:lnTo>
                    <a:lnTo>
                      <a:pt x="37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8" name="Freeform 46"/>
              <p:cNvSpPr>
                <a:spLocks/>
              </p:cNvSpPr>
              <p:nvPr/>
            </p:nvSpPr>
            <p:spPr bwMode="auto">
              <a:xfrm>
                <a:off x="3539456" y="4088581"/>
                <a:ext cx="139700" cy="148858"/>
              </a:xfrm>
              <a:custGeom>
                <a:avLst/>
                <a:gdLst/>
                <a:ahLst/>
                <a:cxnLst>
                  <a:cxn ang="0">
                    <a:pos x="84" y="28"/>
                  </a:cxn>
                  <a:cxn ang="0">
                    <a:pos x="71" y="36"/>
                  </a:cxn>
                  <a:cxn ang="0">
                    <a:pos x="53" y="51"/>
                  </a:cxn>
                  <a:cxn ang="0">
                    <a:pos x="44" y="66"/>
                  </a:cxn>
                  <a:cxn ang="0">
                    <a:pos x="40" y="81"/>
                  </a:cxn>
                  <a:cxn ang="0">
                    <a:pos x="40" y="95"/>
                  </a:cxn>
                  <a:cxn ang="0">
                    <a:pos x="44" y="108"/>
                  </a:cxn>
                  <a:cxn ang="0">
                    <a:pos x="52" y="118"/>
                  </a:cxn>
                  <a:cxn ang="0">
                    <a:pos x="63" y="127"/>
                  </a:cxn>
                  <a:cxn ang="0">
                    <a:pos x="76" y="131"/>
                  </a:cxn>
                  <a:cxn ang="0">
                    <a:pos x="90" y="131"/>
                  </a:cxn>
                  <a:cxn ang="0">
                    <a:pos x="103" y="127"/>
                  </a:cxn>
                  <a:cxn ang="0">
                    <a:pos x="116" y="118"/>
                  </a:cxn>
                  <a:cxn ang="0">
                    <a:pos x="126" y="104"/>
                  </a:cxn>
                  <a:cxn ang="0">
                    <a:pos x="131" y="87"/>
                  </a:cxn>
                  <a:cxn ang="0">
                    <a:pos x="131" y="68"/>
                  </a:cxn>
                  <a:cxn ang="0">
                    <a:pos x="128" y="49"/>
                  </a:cxn>
                  <a:cxn ang="0">
                    <a:pos x="122" y="32"/>
                  </a:cxn>
                  <a:cxn ang="0">
                    <a:pos x="116" y="17"/>
                  </a:cxn>
                  <a:cxn ang="0">
                    <a:pos x="109" y="2"/>
                  </a:cxn>
                  <a:cxn ang="0">
                    <a:pos x="147" y="32"/>
                  </a:cxn>
                  <a:cxn ang="0">
                    <a:pos x="154" y="41"/>
                  </a:cxn>
                  <a:cxn ang="0">
                    <a:pos x="162" y="55"/>
                  </a:cxn>
                  <a:cxn ang="0">
                    <a:pos x="171" y="70"/>
                  </a:cxn>
                  <a:cxn ang="0">
                    <a:pos x="175" y="87"/>
                  </a:cxn>
                  <a:cxn ang="0">
                    <a:pos x="175" y="106"/>
                  </a:cxn>
                  <a:cxn ang="0">
                    <a:pos x="169" y="127"/>
                  </a:cxn>
                  <a:cxn ang="0">
                    <a:pos x="152" y="148"/>
                  </a:cxn>
                  <a:cxn ang="0">
                    <a:pos x="128" y="163"/>
                  </a:cxn>
                  <a:cxn ang="0">
                    <a:pos x="105" y="171"/>
                  </a:cxn>
                  <a:cxn ang="0">
                    <a:pos x="78" y="171"/>
                  </a:cxn>
                  <a:cxn ang="0">
                    <a:pos x="55" y="167"/>
                  </a:cxn>
                  <a:cxn ang="0">
                    <a:pos x="34" y="154"/>
                  </a:cxn>
                  <a:cxn ang="0">
                    <a:pos x="17" y="138"/>
                  </a:cxn>
                  <a:cxn ang="0">
                    <a:pos x="6" y="119"/>
                  </a:cxn>
                  <a:cxn ang="0">
                    <a:pos x="2" y="99"/>
                  </a:cxn>
                  <a:cxn ang="0">
                    <a:pos x="2" y="78"/>
                  </a:cxn>
                  <a:cxn ang="0">
                    <a:pos x="10" y="60"/>
                  </a:cxn>
                  <a:cxn ang="0">
                    <a:pos x="17" y="45"/>
                  </a:cxn>
                  <a:cxn ang="0">
                    <a:pos x="31" y="34"/>
                  </a:cxn>
                  <a:cxn ang="0">
                    <a:pos x="42" y="26"/>
                  </a:cxn>
                  <a:cxn ang="0">
                    <a:pos x="53" y="21"/>
                  </a:cxn>
                  <a:cxn ang="0">
                    <a:pos x="63" y="17"/>
                  </a:cxn>
                  <a:cxn ang="0">
                    <a:pos x="88" y="28"/>
                  </a:cxn>
                </a:cxnLst>
                <a:rect l="0" t="0" r="r" b="b"/>
                <a:pathLst>
                  <a:path w="175" h="171">
                    <a:moveTo>
                      <a:pt x="88" y="28"/>
                    </a:moveTo>
                    <a:lnTo>
                      <a:pt x="84" y="28"/>
                    </a:lnTo>
                    <a:lnTo>
                      <a:pt x="78" y="32"/>
                    </a:lnTo>
                    <a:lnTo>
                      <a:pt x="71" y="36"/>
                    </a:lnTo>
                    <a:lnTo>
                      <a:pt x="63" y="43"/>
                    </a:lnTo>
                    <a:lnTo>
                      <a:pt x="53" y="51"/>
                    </a:lnTo>
                    <a:lnTo>
                      <a:pt x="46" y="62"/>
                    </a:lnTo>
                    <a:lnTo>
                      <a:pt x="44" y="66"/>
                    </a:lnTo>
                    <a:lnTo>
                      <a:pt x="42" y="74"/>
                    </a:lnTo>
                    <a:lnTo>
                      <a:pt x="40" y="81"/>
                    </a:lnTo>
                    <a:lnTo>
                      <a:pt x="40" y="89"/>
                    </a:lnTo>
                    <a:lnTo>
                      <a:pt x="40" y="95"/>
                    </a:lnTo>
                    <a:lnTo>
                      <a:pt x="42" y="102"/>
                    </a:lnTo>
                    <a:lnTo>
                      <a:pt x="44" y="108"/>
                    </a:lnTo>
                    <a:lnTo>
                      <a:pt x="48" y="114"/>
                    </a:lnTo>
                    <a:lnTo>
                      <a:pt x="52" y="118"/>
                    </a:lnTo>
                    <a:lnTo>
                      <a:pt x="57" y="123"/>
                    </a:lnTo>
                    <a:lnTo>
                      <a:pt x="63" y="127"/>
                    </a:lnTo>
                    <a:lnTo>
                      <a:pt x="71" y="129"/>
                    </a:lnTo>
                    <a:lnTo>
                      <a:pt x="76" y="131"/>
                    </a:lnTo>
                    <a:lnTo>
                      <a:pt x="84" y="131"/>
                    </a:lnTo>
                    <a:lnTo>
                      <a:pt x="90" y="131"/>
                    </a:lnTo>
                    <a:lnTo>
                      <a:pt x="97" y="131"/>
                    </a:lnTo>
                    <a:lnTo>
                      <a:pt x="103" y="127"/>
                    </a:lnTo>
                    <a:lnTo>
                      <a:pt x="111" y="123"/>
                    </a:lnTo>
                    <a:lnTo>
                      <a:pt x="116" y="118"/>
                    </a:lnTo>
                    <a:lnTo>
                      <a:pt x="122" y="114"/>
                    </a:lnTo>
                    <a:lnTo>
                      <a:pt x="126" y="104"/>
                    </a:lnTo>
                    <a:lnTo>
                      <a:pt x="130" y="97"/>
                    </a:lnTo>
                    <a:lnTo>
                      <a:pt x="131" y="87"/>
                    </a:lnTo>
                    <a:lnTo>
                      <a:pt x="131" y="78"/>
                    </a:lnTo>
                    <a:lnTo>
                      <a:pt x="131" y="68"/>
                    </a:lnTo>
                    <a:lnTo>
                      <a:pt x="130" y="59"/>
                    </a:lnTo>
                    <a:lnTo>
                      <a:pt x="128" y="49"/>
                    </a:lnTo>
                    <a:lnTo>
                      <a:pt x="126" y="41"/>
                    </a:lnTo>
                    <a:lnTo>
                      <a:pt x="122" y="32"/>
                    </a:lnTo>
                    <a:lnTo>
                      <a:pt x="120" y="24"/>
                    </a:lnTo>
                    <a:lnTo>
                      <a:pt x="116" y="17"/>
                    </a:lnTo>
                    <a:lnTo>
                      <a:pt x="112" y="11"/>
                    </a:lnTo>
                    <a:lnTo>
                      <a:pt x="109" y="2"/>
                    </a:lnTo>
                    <a:lnTo>
                      <a:pt x="107" y="0"/>
                    </a:lnTo>
                    <a:lnTo>
                      <a:pt x="147" y="32"/>
                    </a:lnTo>
                    <a:lnTo>
                      <a:pt x="149" y="34"/>
                    </a:lnTo>
                    <a:lnTo>
                      <a:pt x="154" y="41"/>
                    </a:lnTo>
                    <a:lnTo>
                      <a:pt x="158" y="47"/>
                    </a:lnTo>
                    <a:lnTo>
                      <a:pt x="162" y="55"/>
                    </a:lnTo>
                    <a:lnTo>
                      <a:pt x="166" y="60"/>
                    </a:lnTo>
                    <a:lnTo>
                      <a:pt x="171" y="70"/>
                    </a:lnTo>
                    <a:lnTo>
                      <a:pt x="173" y="78"/>
                    </a:lnTo>
                    <a:lnTo>
                      <a:pt x="175" y="87"/>
                    </a:lnTo>
                    <a:lnTo>
                      <a:pt x="175" y="97"/>
                    </a:lnTo>
                    <a:lnTo>
                      <a:pt x="175" y="106"/>
                    </a:lnTo>
                    <a:lnTo>
                      <a:pt x="173" y="116"/>
                    </a:lnTo>
                    <a:lnTo>
                      <a:pt x="169" y="127"/>
                    </a:lnTo>
                    <a:lnTo>
                      <a:pt x="162" y="137"/>
                    </a:lnTo>
                    <a:lnTo>
                      <a:pt x="152" y="148"/>
                    </a:lnTo>
                    <a:lnTo>
                      <a:pt x="141" y="156"/>
                    </a:lnTo>
                    <a:lnTo>
                      <a:pt x="128" y="163"/>
                    </a:lnTo>
                    <a:lnTo>
                      <a:pt x="116" y="167"/>
                    </a:lnTo>
                    <a:lnTo>
                      <a:pt x="105" y="171"/>
                    </a:lnTo>
                    <a:lnTo>
                      <a:pt x="92" y="171"/>
                    </a:lnTo>
                    <a:lnTo>
                      <a:pt x="78" y="171"/>
                    </a:lnTo>
                    <a:lnTo>
                      <a:pt x="67" y="169"/>
                    </a:lnTo>
                    <a:lnTo>
                      <a:pt x="55" y="167"/>
                    </a:lnTo>
                    <a:lnTo>
                      <a:pt x="44" y="159"/>
                    </a:lnTo>
                    <a:lnTo>
                      <a:pt x="34" y="154"/>
                    </a:lnTo>
                    <a:lnTo>
                      <a:pt x="25" y="146"/>
                    </a:lnTo>
                    <a:lnTo>
                      <a:pt x="17" y="138"/>
                    </a:lnTo>
                    <a:lnTo>
                      <a:pt x="10" y="129"/>
                    </a:lnTo>
                    <a:lnTo>
                      <a:pt x="6" y="119"/>
                    </a:lnTo>
                    <a:lnTo>
                      <a:pt x="2" y="110"/>
                    </a:lnTo>
                    <a:lnTo>
                      <a:pt x="2" y="99"/>
                    </a:lnTo>
                    <a:lnTo>
                      <a:pt x="0" y="87"/>
                    </a:lnTo>
                    <a:lnTo>
                      <a:pt x="2" y="78"/>
                    </a:lnTo>
                    <a:lnTo>
                      <a:pt x="4" y="66"/>
                    </a:lnTo>
                    <a:lnTo>
                      <a:pt x="10" y="60"/>
                    </a:lnTo>
                    <a:lnTo>
                      <a:pt x="14" y="51"/>
                    </a:lnTo>
                    <a:lnTo>
                      <a:pt x="17" y="45"/>
                    </a:lnTo>
                    <a:lnTo>
                      <a:pt x="25" y="40"/>
                    </a:lnTo>
                    <a:lnTo>
                      <a:pt x="31" y="34"/>
                    </a:lnTo>
                    <a:lnTo>
                      <a:pt x="36" y="30"/>
                    </a:lnTo>
                    <a:lnTo>
                      <a:pt x="42" y="26"/>
                    </a:lnTo>
                    <a:lnTo>
                      <a:pt x="46" y="22"/>
                    </a:lnTo>
                    <a:lnTo>
                      <a:pt x="53" y="21"/>
                    </a:lnTo>
                    <a:lnTo>
                      <a:pt x="61" y="17"/>
                    </a:lnTo>
                    <a:lnTo>
                      <a:pt x="63" y="17"/>
                    </a:lnTo>
                    <a:lnTo>
                      <a:pt x="88" y="28"/>
                    </a:lnTo>
                    <a:lnTo>
                      <a:pt x="88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9" name="Freeform 47"/>
              <p:cNvSpPr>
                <a:spLocks/>
              </p:cNvSpPr>
              <p:nvPr/>
            </p:nvSpPr>
            <p:spPr bwMode="auto">
              <a:xfrm>
                <a:off x="3668043" y="3964756"/>
                <a:ext cx="104775" cy="134848"/>
              </a:xfrm>
              <a:custGeom>
                <a:avLst/>
                <a:gdLst/>
                <a:ahLst/>
                <a:cxnLst>
                  <a:cxn ang="0">
                    <a:pos x="7" y="32"/>
                  </a:cxn>
                  <a:cxn ang="0">
                    <a:pos x="9" y="30"/>
                  </a:cxn>
                  <a:cxn ang="0">
                    <a:pos x="17" y="28"/>
                  </a:cxn>
                  <a:cxn ang="0">
                    <a:pos x="21" y="25"/>
                  </a:cxn>
                  <a:cxn ang="0">
                    <a:pos x="28" y="25"/>
                  </a:cxn>
                  <a:cxn ang="0">
                    <a:pos x="34" y="25"/>
                  </a:cxn>
                  <a:cxn ang="0">
                    <a:pos x="42" y="25"/>
                  </a:cxn>
                  <a:cxn ang="0">
                    <a:pos x="49" y="25"/>
                  </a:cxn>
                  <a:cxn ang="0">
                    <a:pos x="57" y="26"/>
                  </a:cxn>
                  <a:cxn ang="0">
                    <a:pos x="65" y="28"/>
                  </a:cxn>
                  <a:cxn ang="0">
                    <a:pos x="72" y="32"/>
                  </a:cxn>
                  <a:cxn ang="0">
                    <a:pos x="78" y="38"/>
                  </a:cxn>
                  <a:cxn ang="0">
                    <a:pos x="85" y="44"/>
                  </a:cxn>
                  <a:cxn ang="0">
                    <a:pos x="91" y="51"/>
                  </a:cxn>
                  <a:cxn ang="0">
                    <a:pos x="97" y="63"/>
                  </a:cxn>
                  <a:cxn ang="0">
                    <a:pos x="99" y="72"/>
                  </a:cxn>
                  <a:cxn ang="0">
                    <a:pos x="103" y="82"/>
                  </a:cxn>
                  <a:cxn ang="0">
                    <a:pos x="103" y="87"/>
                  </a:cxn>
                  <a:cxn ang="0">
                    <a:pos x="103" y="97"/>
                  </a:cxn>
                  <a:cxn ang="0">
                    <a:pos x="101" y="102"/>
                  </a:cxn>
                  <a:cxn ang="0">
                    <a:pos x="99" y="108"/>
                  </a:cxn>
                  <a:cxn ang="0">
                    <a:pos x="95" y="116"/>
                  </a:cxn>
                  <a:cxn ang="0">
                    <a:pos x="93" y="121"/>
                  </a:cxn>
                  <a:cxn ang="0">
                    <a:pos x="85" y="129"/>
                  </a:cxn>
                  <a:cxn ang="0">
                    <a:pos x="80" y="135"/>
                  </a:cxn>
                  <a:cxn ang="0">
                    <a:pos x="74" y="139"/>
                  </a:cxn>
                  <a:cxn ang="0">
                    <a:pos x="74" y="140"/>
                  </a:cxn>
                  <a:cxn ang="0">
                    <a:pos x="89" y="154"/>
                  </a:cxn>
                  <a:cxn ang="0">
                    <a:pos x="91" y="150"/>
                  </a:cxn>
                  <a:cxn ang="0">
                    <a:pos x="99" y="148"/>
                  </a:cxn>
                  <a:cxn ang="0">
                    <a:pos x="103" y="144"/>
                  </a:cxn>
                  <a:cxn ang="0">
                    <a:pos x="108" y="140"/>
                  </a:cxn>
                  <a:cxn ang="0">
                    <a:pos x="114" y="135"/>
                  </a:cxn>
                  <a:cxn ang="0">
                    <a:pos x="120" y="129"/>
                  </a:cxn>
                  <a:cxn ang="0">
                    <a:pos x="123" y="123"/>
                  </a:cxn>
                  <a:cxn ang="0">
                    <a:pos x="127" y="116"/>
                  </a:cxn>
                  <a:cxn ang="0">
                    <a:pos x="129" y="106"/>
                  </a:cxn>
                  <a:cxn ang="0">
                    <a:pos x="133" y="97"/>
                  </a:cxn>
                  <a:cxn ang="0">
                    <a:pos x="133" y="85"/>
                  </a:cxn>
                  <a:cxn ang="0">
                    <a:pos x="133" y="74"/>
                  </a:cxn>
                  <a:cxn ang="0">
                    <a:pos x="129" y="61"/>
                  </a:cxn>
                  <a:cxn ang="0">
                    <a:pos x="125" y="47"/>
                  </a:cxn>
                  <a:cxn ang="0">
                    <a:pos x="118" y="32"/>
                  </a:cxn>
                  <a:cxn ang="0">
                    <a:pos x="108" y="23"/>
                  </a:cxn>
                  <a:cxn ang="0">
                    <a:pos x="99" y="13"/>
                  </a:cxn>
                  <a:cxn ang="0">
                    <a:pos x="91" y="7"/>
                  </a:cxn>
                  <a:cxn ang="0">
                    <a:pos x="80" y="4"/>
                  </a:cxn>
                  <a:cxn ang="0">
                    <a:pos x="70" y="2"/>
                  </a:cxn>
                  <a:cxn ang="0">
                    <a:pos x="59" y="0"/>
                  </a:cxn>
                  <a:cxn ang="0">
                    <a:pos x="49" y="2"/>
                  </a:cxn>
                  <a:cxn ang="0">
                    <a:pos x="40" y="2"/>
                  </a:cxn>
                  <a:cxn ang="0">
                    <a:pos x="30" y="4"/>
                  </a:cxn>
                  <a:cxn ang="0">
                    <a:pos x="21" y="7"/>
                  </a:cxn>
                  <a:cxn ang="0">
                    <a:pos x="13" y="9"/>
                  </a:cxn>
                  <a:cxn ang="0">
                    <a:pos x="7" y="11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0" y="17"/>
                  </a:cxn>
                  <a:cxn ang="0">
                    <a:pos x="7" y="32"/>
                  </a:cxn>
                  <a:cxn ang="0">
                    <a:pos x="7" y="32"/>
                  </a:cxn>
                </a:cxnLst>
                <a:rect l="0" t="0" r="r" b="b"/>
                <a:pathLst>
                  <a:path w="133" h="154">
                    <a:moveTo>
                      <a:pt x="7" y="32"/>
                    </a:moveTo>
                    <a:lnTo>
                      <a:pt x="9" y="30"/>
                    </a:lnTo>
                    <a:lnTo>
                      <a:pt x="17" y="28"/>
                    </a:lnTo>
                    <a:lnTo>
                      <a:pt x="21" y="25"/>
                    </a:lnTo>
                    <a:lnTo>
                      <a:pt x="28" y="25"/>
                    </a:lnTo>
                    <a:lnTo>
                      <a:pt x="34" y="25"/>
                    </a:lnTo>
                    <a:lnTo>
                      <a:pt x="42" y="25"/>
                    </a:lnTo>
                    <a:lnTo>
                      <a:pt x="49" y="25"/>
                    </a:lnTo>
                    <a:lnTo>
                      <a:pt x="57" y="26"/>
                    </a:lnTo>
                    <a:lnTo>
                      <a:pt x="65" y="28"/>
                    </a:lnTo>
                    <a:lnTo>
                      <a:pt x="72" y="32"/>
                    </a:lnTo>
                    <a:lnTo>
                      <a:pt x="78" y="38"/>
                    </a:lnTo>
                    <a:lnTo>
                      <a:pt x="85" y="44"/>
                    </a:lnTo>
                    <a:lnTo>
                      <a:pt x="91" y="51"/>
                    </a:lnTo>
                    <a:lnTo>
                      <a:pt x="97" y="63"/>
                    </a:lnTo>
                    <a:lnTo>
                      <a:pt x="99" y="72"/>
                    </a:lnTo>
                    <a:lnTo>
                      <a:pt x="103" y="82"/>
                    </a:lnTo>
                    <a:lnTo>
                      <a:pt x="103" y="87"/>
                    </a:lnTo>
                    <a:lnTo>
                      <a:pt x="103" y="97"/>
                    </a:lnTo>
                    <a:lnTo>
                      <a:pt x="101" y="102"/>
                    </a:lnTo>
                    <a:lnTo>
                      <a:pt x="99" y="108"/>
                    </a:lnTo>
                    <a:lnTo>
                      <a:pt x="95" y="116"/>
                    </a:lnTo>
                    <a:lnTo>
                      <a:pt x="93" y="121"/>
                    </a:lnTo>
                    <a:lnTo>
                      <a:pt x="85" y="129"/>
                    </a:lnTo>
                    <a:lnTo>
                      <a:pt x="80" y="135"/>
                    </a:lnTo>
                    <a:lnTo>
                      <a:pt x="74" y="139"/>
                    </a:lnTo>
                    <a:lnTo>
                      <a:pt x="74" y="140"/>
                    </a:lnTo>
                    <a:lnTo>
                      <a:pt x="89" y="154"/>
                    </a:lnTo>
                    <a:lnTo>
                      <a:pt x="91" y="150"/>
                    </a:lnTo>
                    <a:lnTo>
                      <a:pt x="99" y="148"/>
                    </a:lnTo>
                    <a:lnTo>
                      <a:pt x="103" y="144"/>
                    </a:lnTo>
                    <a:lnTo>
                      <a:pt x="108" y="140"/>
                    </a:lnTo>
                    <a:lnTo>
                      <a:pt x="114" y="135"/>
                    </a:lnTo>
                    <a:lnTo>
                      <a:pt x="120" y="129"/>
                    </a:lnTo>
                    <a:lnTo>
                      <a:pt x="123" y="123"/>
                    </a:lnTo>
                    <a:lnTo>
                      <a:pt x="127" y="116"/>
                    </a:lnTo>
                    <a:lnTo>
                      <a:pt x="129" y="106"/>
                    </a:lnTo>
                    <a:lnTo>
                      <a:pt x="133" y="97"/>
                    </a:lnTo>
                    <a:lnTo>
                      <a:pt x="133" y="85"/>
                    </a:lnTo>
                    <a:lnTo>
                      <a:pt x="133" y="74"/>
                    </a:lnTo>
                    <a:lnTo>
                      <a:pt x="129" y="61"/>
                    </a:lnTo>
                    <a:lnTo>
                      <a:pt x="125" y="47"/>
                    </a:lnTo>
                    <a:lnTo>
                      <a:pt x="118" y="32"/>
                    </a:lnTo>
                    <a:lnTo>
                      <a:pt x="108" y="23"/>
                    </a:lnTo>
                    <a:lnTo>
                      <a:pt x="99" y="13"/>
                    </a:lnTo>
                    <a:lnTo>
                      <a:pt x="91" y="7"/>
                    </a:lnTo>
                    <a:lnTo>
                      <a:pt x="80" y="4"/>
                    </a:lnTo>
                    <a:lnTo>
                      <a:pt x="70" y="2"/>
                    </a:lnTo>
                    <a:lnTo>
                      <a:pt x="59" y="0"/>
                    </a:lnTo>
                    <a:lnTo>
                      <a:pt x="49" y="2"/>
                    </a:lnTo>
                    <a:lnTo>
                      <a:pt x="40" y="2"/>
                    </a:lnTo>
                    <a:lnTo>
                      <a:pt x="30" y="4"/>
                    </a:lnTo>
                    <a:lnTo>
                      <a:pt x="21" y="7"/>
                    </a:lnTo>
                    <a:lnTo>
                      <a:pt x="13" y="9"/>
                    </a:lnTo>
                    <a:lnTo>
                      <a:pt x="7" y="11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7" y="32"/>
                    </a:lnTo>
                    <a:lnTo>
                      <a:pt x="7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0" name="Freeform 51"/>
              <p:cNvSpPr>
                <a:spLocks/>
              </p:cNvSpPr>
              <p:nvPr/>
            </p:nvSpPr>
            <p:spPr bwMode="auto">
              <a:xfrm>
                <a:off x="4155406" y="3212281"/>
                <a:ext cx="247650" cy="183884"/>
              </a:xfrm>
              <a:custGeom>
                <a:avLst/>
                <a:gdLst/>
                <a:ahLst/>
                <a:cxnLst>
                  <a:cxn ang="0">
                    <a:pos x="312" y="211"/>
                  </a:cxn>
                  <a:cxn ang="0">
                    <a:pos x="310" y="208"/>
                  </a:cxn>
                  <a:cxn ang="0">
                    <a:pos x="306" y="204"/>
                  </a:cxn>
                  <a:cxn ang="0">
                    <a:pos x="299" y="194"/>
                  </a:cxn>
                  <a:cxn ang="0">
                    <a:pos x="289" y="183"/>
                  </a:cxn>
                  <a:cxn ang="0">
                    <a:pos x="278" y="168"/>
                  </a:cxn>
                  <a:cxn ang="0">
                    <a:pos x="264" y="152"/>
                  </a:cxn>
                  <a:cxn ang="0">
                    <a:pos x="247" y="137"/>
                  </a:cxn>
                  <a:cxn ang="0">
                    <a:pos x="230" y="122"/>
                  </a:cxn>
                  <a:cxn ang="0">
                    <a:pos x="207" y="105"/>
                  </a:cxn>
                  <a:cxn ang="0">
                    <a:pos x="185" y="90"/>
                  </a:cxn>
                  <a:cxn ang="0">
                    <a:pos x="158" y="73"/>
                  </a:cxn>
                  <a:cxn ang="0">
                    <a:pos x="131" y="61"/>
                  </a:cxn>
                  <a:cxn ang="0">
                    <a:pos x="99" y="50"/>
                  </a:cxn>
                  <a:cxn ang="0">
                    <a:pos x="69" y="42"/>
                  </a:cxn>
                  <a:cxn ang="0">
                    <a:pos x="34" y="38"/>
                  </a:cxn>
                  <a:cxn ang="0">
                    <a:pos x="0" y="38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40" y="0"/>
                  </a:cxn>
                  <a:cxn ang="0">
                    <a:pos x="48" y="0"/>
                  </a:cxn>
                  <a:cxn ang="0">
                    <a:pos x="59" y="4"/>
                  </a:cxn>
                  <a:cxn ang="0">
                    <a:pos x="72" y="6"/>
                  </a:cxn>
                  <a:cxn ang="0">
                    <a:pos x="88" y="10"/>
                  </a:cxn>
                  <a:cxn ang="0">
                    <a:pos x="105" y="16"/>
                  </a:cxn>
                  <a:cxn ang="0">
                    <a:pos x="126" y="25"/>
                  </a:cxn>
                  <a:cxn ang="0">
                    <a:pos x="145" y="35"/>
                  </a:cxn>
                  <a:cxn ang="0">
                    <a:pos x="167" y="46"/>
                  </a:cxn>
                  <a:cxn ang="0">
                    <a:pos x="188" y="61"/>
                  </a:cxn>
                  <a:cxn ang="0">
                    <a:pos x="213" y="80"/>
                  </a:cxn>
                  <a:cxn ang="0">
                    <a:pos x="236" y="99"/>
                  </a:cxn>
                  <a:cxn ang="0">
                    <a:pos x="263" y="124"/>
                  </a:cxn>
                  <a:cxn ang="0">
                    <a:pos x="285" y="152"/>
                  </a:cxn>
                  <a:cxn ang="0">
                    <a:pos x="310" y="185"/>
                  </a:cxn>
                  <a:cxn ang="0">
                    <a:pos x="312" y="211"/>
                  </a:cxn>
                  <a:cxn ang="0">
                    <a:pos x="312" y="211"/>
                  </a:cxn>
                </a:cxnLst>
                <a:rect l="0" t="0" r="r" b="b"/>
                <a:pathLst>
                  <a:path w="312" h="211">
                    <a:moveTo>
                      <a:pt x="312" y="211"/>
                    </a:moveTo>
                    <a:lnTo>
                      <a:pt x="310" y="208"/>
                    </a:lnTo>
                    <a:lnTo>
                      <a:pt x="306" y="204"/>
                    </a:lnTo>
                    <a:lnTo>
                      <a:pt x="299" y="194"/>
                    </a:lnTo>
                    <a:lnTo>
                      <a:pt x="289" y="183"/>
                    </a:lnTo>
                    <a:lnTo>
                      <a:pt x="278" y="168"/>
                    </a:lnTo>
                    <a:lnTo>
                      <a:pt x="264" y="152"/>
                    </a:lnTo>
                    <a:lnTo>
                      <a:pt x="247" y="137"/>
                    </a:lnTo>
                    <a:lnTo>
                      <a:pt x="230" y="122"/>
                    </a:lnTo>
                    <a:lnTo>
                      <a:pt x="207" y="105"/>
                    </a:lnTo>
                    <a:lnTo>
                      <a:pt x="185" y="90"/>
                    </a:lnTo>
                    <a:lnTo>
                      <a:pt x="158" y="73"/>
                    </a:lnTo>
                    <a:lnTo>
                      <a:pt x="131" y="61"/>
                    </a:lnTo>
                    <a:lnTo>
                      <a:pt x="99" y="50"/>
                    </a:lnTo>
                    <a:lnTo>
                      <a:pt x="69" y="42"/>
                    </a:lnTo>
                    <a:lnTo>
                      <a:pt x="34" y="38"/>
                    </a:lnTo>
                    <a:lnTo>
                      <a:pt x="0" y="38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9" y="4"/>
                    </a:lnTo>
                    <a:lnTo>
                      <a:pt x="72" y="6"/>
                    </a:lnTo>
                    <a:lnTo>
                      <a:pt x="88" y="10"/>
                    </a:lnTo>
                    <a:lnTo>
                      <a:pt x="105" y="16"/>
                    </a:lnTo>
                    <a:lnTo>
                      <a:pt x="126" y="25"/>
                    </a:lnTo>
                    <a:lnTo>
                      <a:pt x="145" y="35"/>
                    </a:lnTo>
                    <a:lnTo>
                      <a:pt x="167" y="46"/>
                    </a:lnTo>
                    <a:lnTo>
                      <a:pt x="188" y="61"/>
                    </a:lnTo>
                    <a:lnTo>
                      <a:pt x="213" y="80"/>
                    </a:lnTo>
                    <a:lnTo>
                      <a:pt x="236" y="99"/>
                    </a:lnTo>
                    <a:lnTo>
                      <a:pt x="263" y="124"/>
                    </a:lnTo>
                    <a:lnTo>
                      <a:pt x="285" y="152"/>
                    </a:lnTo>
                    <a:lnTo>
                      <a:pt x="310" y="185"/>
                    </a:lnTo>
                    <a:lnTo>
                      <a:pt x="312" y="211"/>
                    </a:lnTo>
                    <a:lnTo>
                      <a:pt x="312" y="2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1" name="Freeform 52"/>
              <p:cNvSpPr>
                <a:spLocks/>
              </p:cNvSpPr>
              <p:nvPr/>
            </p:nvSpPr>
            <p:spPr bwMode="auto">
              <a:xfrm>
                <a:off x="4190331" y="3132906"/>
                <a:ext cx="228600" cy="206651"/>
              </a:xfrm>
              <a:custGeom>
                <a:avLst/>
                <a:gdLst/>
                <a:ahLst/>
                <a:cxnLst>
                  <a:cxn ang="0">
                    <a:pos x="285" y="235"/>
                  </a:cxn>
                  <a:cxn ang="0">
                    <a:pos x="283" y="233"/>
                  </a:cxn>
                  <a:cxn ang="0">
                    <a:pos x="279" y="228"/>
                  </a:cxn>
                  <a:cxn ang="0">
                    <a:pos x="272" y="220"/>
                  </a:cxn>
                  <a:cxn ang="0">
                    <a:pos x="262" y="211"/>
                  </a:cxn>
                  <a:cxn ang="0">
                    <a:pos x="251" y="197"/>
                  </a:cxn>
                  <a:cxn ang="0">
                    <a:pos x="236" y="182"/>
                  </a:cxn>
                  <a:cxn ang="0">
                    <a:pos x="220" y="167"/>
                  </a:cxn>
                  <a:cxn ang="0">
                    <a:pos x="203" y="150"/>
                  </a:cxn>
                  <a:cxn ang="0">
                    <a:pos x="182" y="133"/>
                  </a:cxn>
                  <a:cxn ang="0">
                    <a:pos x="162" y="116"/>
                  </a:cxn>
                  <a:cxn ang="0">
                    <a:pos x="141" y="97"/>
                  </a:cxn>
                  <a:cxn ang="0">
                    <a:pos x="120" y="81"/>
                  </a:cxn>
                  <a:cxn ang="0">
                    <a:pos x="95" y="66"/>
                  </a:cxn>
                  <a:cxn ang="0">
                    <a:pos x="72" y="51"/>
                  </a:cxn>
                  <a:cxn ang="0">
                    <a:pos x="49" y="38"/>
                  </a:cxn>
                  <a:cxn ang="0">
                    <a:pos x="26" y="2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9" y="2"/>
                  </a:cxn>
                  <a:cxn ang="0">
                    <a:pos x="19" y="3"/>
                  </a:cxn>
                  <a:cxn ang="0">
                    <a:pos x="30" y="7"/>
                  </a:cxn>
                  <a:cxn ang="0">
                    <a:pos x="44" y="13"/>
                  </a:cxn>
                  <a:cxn ang="0">
                    <a:pos x="61" y="21"/>
                  </a:cxn>
                  <a:cxn ang="0">
                    <a:pos x="78" y="30"/>
                  </a:cxn>
                  <a:cxn ang="0">
                    <a:pos x="97" y="41"/>
                  </a:cxn>
                  <a:cxn ang="0">
                    <a:pos x="120" y="57"/>
                  </a:cxn>
                  <a:cxn ang="0">
                    <a:pos x="144" y="74"/>
                  </a:cxn>
                  <a:cxn ang="0">
                    <a:pos x="169" y="97"/>
                  </a:cxn>
                  <a:cxn ang="0">
                    <a:pos x="198" y="121"/>
                  </a:cxn>
                  <a:cxn ang="0">
                    <a:pos x="226" y="148"/>
                  </a:cxn>
                  <a:cxn ang="0">
                    <a:pos x="257" y="180"/>
                  </a:cxn>
                  <a:cxn ang="0">
                    <a:pos x="289" y="218"/>
                  </a:cxn>
                  <a:cxn ang="0">
                    <a:pos x="285" y="235"/>
                  </a:cxn>
                  <a:cxn ang="0">
                    <a:pos x="285" y="235"/>
                  </a:cxn>
                </a:cxnLst>
                <a:rect l="0" t="0" r="r" b="b"/>
                <a:pathLst>
                  <a:path w="289" h="235">
                    <a:moveTo>
                      <a:pt x="285" y="235"/>
                    </a:moveTo>
                    <a:lnTo>
                      <a:pt x="283" y="233"/>
                    </a:lnTo>
                    <a:lnTo>
                      <a:pt x="279" y="228"/>
                    </a:lnTo>
                    <a:lnTo>
                      <a:pt x="272" y="220"/>
                    </a:lnTo>
                    <a:lnTo>
                      <a:pt x="262" y="211"/>
                    </a:lnTo>
                    <a:lnTo>
                      <a:pt x="251" y="197"/>
                    </a:lnTo>
                    <a:lnTo>
                      <a:pt x="236" y="182"/>
                    </a:lnTo>
                    <a:lnTo>
                      <a:pt x="220" y="167"/>
                    </a:lnTo>
                    <a:lnTo>
                      <a:pt x="203" y="150"/>
                    </a:lnTo>
                    <a:lnTo>
                      <a:pt x="182" y="133"/>
                    </a:lnTo>
                    <a:lnTo>
                      <a:pt x="162" y="116"/>
                    </a:lnTo>
                    <a:lnTo>
                      <a:pt x="141" y="97"/>
                    </a:lnTo>
                    <a:lnTo>
                      <a:pt x="120" y="81"/>
                    </a:lnTo>
                    <a:lnTo>
                      <a:pt x="95" y="66"/>
                    </a:lnTo>
                    <a:lnTo>
                      <a:pt x="72" y="51"/>
                    </a:lnTo>
                    <a:lnTo>
                      <a:pt x="49" y="38"/>
                    </a:lnTo>
                    <a:lnTo>
                      <a:pt x="26" y="2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9" y="2"/>
                    </a:lnTo>
                    <a:lnTo>
                      <a:pt x="19" y="3"/>
                    </a:lnTo>
                    <a:lnTo>
                      <a:pt x="30" y="7"/>
                    </a:lnTo>
                    <a:lnTo>
                      <a:pt x="44" y="13"/>
                    </a:lnTo>
                    <a:lnTo>
                      <a:pt x="61" y="21"/>
                    </a:lnTo>
                    <a:lnTo>
                      <a:pt x="78" y="30"/>
                    </a:lnTo>
                    <a:lnTo>
                      <a:pt x="97" y="41"/>
                    </a:lnTo>
                    <a:lnTo>
                      <a:pt x="120" y="57"/>
                    </a:lnTo>
                    <a:lnTo>
                      <a:pt x="144" y="74"/>
                    </a:lnTo>
                    <a:lnTo>
                      <a:pt x="169" y="97"/>
                    </a:lnTo>
                    <a:lnTo>
                      <a:pt x="198" y="121"/>
                    </a:lnTo>
                    <a:lnTo>
                      <a:pt x="226" y="148"/>
                    </a:lnTo>
                    <a:lnTo>
                      <a:pt x="257" y="180"/>
                    </a:lnTo>
                    <a:lnTo>
                      <a:pt x="289" y="218"/>
                    </a:lnTo>
                    <a:lnTo>
                      <a:pt x="285" y="235"/>
                    </a:lnTo>
                    <a:lnTo>
                      <a:pt x="285" y="2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2" name="Freeform 53"/>
              <p:cNvSpPr>
                <a:spLocks/>
              </p:cNvSpPr>
              <p:nvPr/>
            </p:nvSpPr>
            <p:spPr bwMode="auto">
              <a:xfrm>
                <a:off x="4022056" y="3342456"/>
                <a:ext cx="401638" cy="690005"/>
              </a:xfrm>
              <a:custGeom>
                <a:avLst/>
                <a:gdLst/>
                <a:ahLst/>
                <a:cxnLst>
                  <a:cxn ang="0">
                    <a:pos x="9" y="764"/>
                  </a:cxn>
                  <a:cxn ang="0">
                    <a:pos x="32" y="756"/>
                  </a:cxn>
                  <a:cxn ang="0">
                    <a:pos x="74" y="741"/>
                  </a:cxn>
                  <a:cxn ang="0">
                    <a:pos x="127" y="718"/>
                  </a:cxn>
                  <a:cxn ang="0">
                    <a:pos x="192" y="682"/>
                  </a:cxn>
                  <a:cxn ang="0">
                    <a:pos x="258" y="636"/>
                  </a:cxn>
                  <a:cxn ang="0">
                    <a:pos x="323" y="578"/>
                  </a:cxn>
                  <a:cxn ang="0">
                    <a:pos x="382" y="507"/>
                  </a:cxn>
                  <a:cxn ang="0">
                    <a:pos x="430" y="422"/>
                  </a:cxn>
                  <a:cxn ang="0">
                    <a:pos x="460" y="336"/>
                  </a:cxn>
                  <a:cxn ang="0">
                    <a:pos x="475" y="256"/>
                  </a:cxn>
                  <a:cxn ang="0">
                    <a:pos x="479" y="180"/>
                  </a:cxn>
                  <a:cxn ang="0">
                    <a:pos x="477" y="114"/>
                  </a:cxn>
                  <a:cxn ang="0">
                    <a:pos x="471" y="61"/>
                  </a:cxn>
                  <a:cxn ang="0">
                    <a:pos x="466" y="21"/>
                  </a:cxn>
                  <a:cxn ang="0">
                    <a:pos x="460" y="2"/>
                  </a:cxn>
                  <a:cxn ang="0">
                    <a:pos x="481" y="23"/>
                  </a:cxn>
                  <a:cxn ang="0">
                    <a:pos x="483" y="30"/>
                  </a:cxn>
                  <a:cxn ang="0">
                    <a:pos x="490" y="59"/>
                  </a:cxn>
                  <a:cxn ang="0">
                    <a:pos x="498" y="99"/>
                  </a:cxn>
                  <a:cxn ang="0">
                    <a:pos x="506" y="154"/>
                  </a:cxn>
                  <a:cxn ang="0">
                    <a:pos x="506" y="218"/>
                  </a:cxn>
                  <a:cxn ang="0">
                    <a:pos x="500" y="294"/>
                  </a:cxn>
                  <a:cxn ang="0">
                    <a:pos x="485" y="374"/>
                  </a:cxn>
                  <a:cxn ang="0">
                    <a:pos x="456" y="460"/>
                  </a:cxn>
                  <a:cxn ang="0">
                    <a:pos x="411" y="540"/>
                  </a:cxn>
                  <a:cxn ang="0">
                    <a:pos x="348" y="606"/>
                  </a:cxn>
                  <a:cxn ang="0">
                    <a:pos x="277" y="661"/>
                  </a:cxn>
                  <a:cxn ang="0">
                    <a:pos x="207" y="707"/>
                  </a:cxn>
                  <a:cxn ang="0">
                    <a:pos x="135" y="741"/>
                  </a:cxn>
                  <a:cxn ang="0">
                    <a:pos x="74" y="766"/>
                  </a:cxn>
                  <a:cxn ang="0">
                    <a:pos x="26" y="781"/>
                  </a:cxn>
                  <a:cxn ang="0">
                    <a:pos x="0" y="787"/>
                  </a:cxn>
                  <a:cxn ang="0">
                    <a:pos x="7" y="766"/>
                  </a:cxn>
                </a:cxnLst>
                <a:rect l="0" t="0" r="r" b="b"/>
                <a:pathLst>
                  <a:path w="506" h="787">
                    <a:moveTo>
                      <a:pt x="7" y="766"/>
                    </a:moveTo>
                    <a:lnTo>
                      <a:pt x="9" y="764"/>
                    </a:lnTo>
                    <a:lnTo>
                      <a:pt x="19" y="762"/>
                    </a:lnTo>
                    <a:lnTo>
                      <a:pt x="32" y="756"/>
                    </a:lnTo>
                    <a:lnTo>
                      <a:pt x="51" y="751"/>
                    </a:lnTo>
                    <a:lnTo>
                      <a:pt x="74" y="741"/>
                    </a:lnTo>
                    <a:lnTo>
                      <a:pt x="101" y="732"/>
                    </a:lnTo>
                    <a:lnTo>
                      <a:pt x="127" y="718"/>
                    </a:lnTo>
                    <a:lnTo>
                      <a:pt x="160" y="701"/>
                    </a:lnTo>
                    <a:lnTo>
                      <a:pt x="192" y="682"/>
                    </a:lnTo>
                    <a:lnTo>
                      <a:pt x="224" y="661"/>
                    </a:lnTo>
                    <a:lnTo>
                      <a:pt x="258" y="636"/>
                    </a:lnTo>
                    <a:lnTo>
                      <a:pt x="293" y="610"/>
                    </a:lnTo>
                    <a:lnTo>
                      <a:pt x="323" y="578"/>
                    </a:lnTo>
                    <a:lnTo>
                      <a:pt x="355" y="545"/>
                    </a:lnTo>
                    <a:lnTo>
                      <a:pt x="382" y="507"/>
                    </a:lnTo>
                    <a:lnTo>
                      <a:pt x="409" y="467"/>
                    </a:lnTo>
                    <a:lnTo>
                      <a:pt x="430" y="422"/>
                    </a:lnTo>
                    <a:lnTo>
                      <a:pt x="447" y="380"/>
                    </a:lnTo>
                    <a:lnTo>
                      <a:pt x="460" y="336"/>
                    </a:lnTo>
                    <a:lnTo>
                      <a:pt x="469" y="296"/>
                    </a:lnTo>
                    <a:lnTo>
                      <a:pt x="475" y="256"/>
                    </a:lnTo>
                    <a:lnTo>
                      <a:pt x="479" y="216"/>
                    </a:lnTo>
                    <a:lnTo>
                      <a:pt x="479" y="180"/>
                    </a:lnTo>
                    <a:lnTo>
                      <a:pt x="481" y="146"/>
                    </a:lnTo>
                    <a:lnTo>
                      <a:pt x="477" y="114"/>
                    </a:lnTo>
                    <a:lnTo>
                      <a:pt x="475" y="85"/>
                    </a:lnTo>
                    <a:lnTo>
                      <a:pt x="471" y="61"/>
                    </a:lnTo>
                    <a:lnTo>
                      <a:pt x="468" y="40"/>
                    </a:lnTo>
                    <a:lnTo>
                      <a:pt x="466" y="21"/>
                    </a:lnTo>
                    <a:lnTo>
                      <a:pt x="462" y="9"/>
                    </a:lnTo>
                    <a:lnTo>
                      <a:pt x="460" y="2"/>
                    </a:lnTo>
                    <a:lnTo>
                      <a:pt x="460" y="0"/>
                    </a:lnTo>
                    <a:lnTo>
                      <a:pt x="481" y="23"/>
                    </a:lnTo>
                    <a:lnTo>
                      <a:pt x="481" y="24"/>
                    </a:lnTo>
                    <a:lnTo>
                      <a:pt x="483" y="30"/>
                    </a:lnTo>
                    <a:lnTo>
                      <a:pt x="487" y="42"/>
                    </a:lnTo>
                    <a:lnTo>
                      <a:pt x="490" y="59"/>
                    </a:lnTo>
                    <a:lnTo>
                      <a:pt x="494" y="78"/>
                    </a:lnTo>
                    <a:lnTo>
                      <a:pt x="498" y="99"/>
                    </a:lnTo>
                    <a:lnTo>
                      <a:pt x="500" y="125"/>
                    </a:lnTo>
                    <a:lnTo>
                      <a:pt x="506" y="154"/>
                    </a:lnTo>
                    <a:lnTo>
                      <a:pt x="506" y="184"/>
                    </a:lnTo>
                    <a:lnTo>
                      <a:pt x="506" y="218"/>
                    </a:lnTo>
                    <a:lnTo>
                      <a:pt x="504" y="256"/>
                    </a:lnTo>
                    <a:lnTo>
                      <a:pt x="500" y="294"/>
                    </a:lnTo>
                    <a:lnTo>
                      <a:pt x="494" y="332"/>
                    </a:lnTo>
                    <a:lnTo>
                      <a:pt x="485" y="374"/>
                    </a:lnTo>
                    <a:lnTo>
                      <a:pt x="473" y="416"/>
                    </a:lnTo>
                    <a:lnTo>
                      <a:pt x="456" y="460"/>
                    </a:lnTo>
                    <a:lnTo>
                      <a:pt x="435" y="500"/>
                    </a:lnTo>
                    <a:lnTo>
                      <a:pt x="411" y="540"/>
                    </a:lnTo>
                    <a:lnTo>
                      <a:pt x="380" y="574"/>
                    </a:lnTo>
                    <a:lnTo>
                      <a:pt x="348" y="606"/>
                    </a:lnTo>
                    <a:lnTo>
                      <a:pt x="314" y="635"/>
                    </a:lnTo>
                    <a:lnTo>
                      <a:pt x="277" y="661"/>
                    </a:lnTo>
                    <a:lnTo>
                      <a:pt x="241" y="686"/>
                    </a:lnTo>
                    <a:lnTo>
                      <a:pt x="207" y="707"/>
                    </a:lnTo>
                    <a:lnTo>
                      <a:pt x="169" y="724"/>
                    </a:lnTo>
                    <a:lnTo>
                      <a:pt x="135" y="741"/>
                    </a:lnTo>
                    <a:lnTo>
                      <a:pt x="102" y="754"/>
                    </a:lnTo>
                    <a:lnTo>
                      <a:pt x="74" y="766"/>
                    </a:lnTo>
                    <a:lnTo>
                      <a:pt x="47" y="773"/>
                    </a:lnTo>
                    <a:lnTo>
                      <a:pt x="26" y="781"/>
                    </a:lnTo>
                    <a:lnTo>
                      <a:pt x="9" y="783"/>
                    </a:lnTo>
                    <a:lnTo>
                      <a:pt x="0" y="787"/>
                    </a:lnTo>
                    <a:lnTo>
                      <a:pt x="7" y="766"/>
                    </a:lnTo>
                    <a:lnTo>
                      <a:pt x="7" y="7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3" name="Freeform 54"/>
              <p:cNvSpPr>
                <a:spLocks/>
              </p:cNvSpPr>
              <p:nvPr/>
            </p:nvSpPr>
            <p:spPr bwMode="auto">
              <a:xfrm>
                <a:off x="4023643" y="3536131"/>
                <a:ext cx="538163" cy="612949"/>
              </a:xfrm>
              <a:custGeom>
                <a:avLst/>
                <a:gdLst/>
                <a:ahLst/>
                <a:cxnLst>
                  <a:cxn ang="0">
                    <a:pos x="47" y="660"/>
                  </a:cxn>
                  <a:cxn ang="0">
                    <a:pos x="72" y="652"/>
                  </a:cxn>
                  <a:cxn ang="0">
                    <a:pos x="118" y="633"/>
                  </a:cxn>
                  <a:cxn ang="0">
                    <a:pos x="180" y="604"/>
                  </a:cxn>
                  <a:cxn ang="0">
                    <a:pos x="253" y="568"/>
                  </a:cxn>
                  <a:cxn ang="0">
                    <a:pos x="329" y="521"/>
                  </a:cxn>
                  <a:cxn ang="0">
                    <a:pos x="405" y="464"/>
                  </a:cxn>
                  <a:cxn ang="0">
                    <a:pos x="477" y="395"/>
                  </a:cxn>
                  <a:cxn ang="0">
                    <a:pos x="536" y="319"/>
                  </a:cxn>
                  <a:cxn ang="0">
                    <a:pos x="582" y="247"/>
                  </a:cxn>
                  <a:cxn ang="0">
                    <a:pos x="618" y="183"/>
                  </a:cxn>
                  <a:cxn ang="0">
                    <a:pos x="641" y="126"/>
                  </a:cxn>
                  <a:cxn ang="0">
                    <a:pos x="654" y="78"/>
                  </a:cxn>
                  <a:cxn ang="0">
                    <a:pos x="663" y="40"/>
                  </a:cxn>
                  <a:cxn ang="0">
                    <a:pos x="667" y="15"/>
                  </a:cxn>
                  <a:cxn ang="0">
                    <a:pos x="667" y="2"/>
                  </a:cxn>
                  <a:cxn ang="0">
                    <a:pos x="677" y="30"/>
                  </a:cxn>
                  <a:cxn ang="0">
                    <a:pos x="677" y="38"/>
                  </a:cxn>
                  <a:cxn ang="0">
                    <a:pos x="677" y="63"/>
                  </a:cxn>
                  <a:cxn ang="0">
                    <a:pos x="673" y="99"/>
                  </a:cxn>
                  <a:cxn ang="0">
                    <a:pos x="663" y="148"/>
                  </a:cxn>
                  <a:cxn ang="0">
                    <a:pos x="642" y="205"/>
                  </a:cxn>
                  <a:cxn ang="0">
                    <a:pos x="610" y="272"/>
                  </a:cxn>
                  <a:cxn ang="0">
                    <a:pos x="561" y="348"/>
                  </a:cxn>
                  <a:cxn ang="0">
                    <a:pos x="492" y="428"/>
                  </a:cxn>
                  <a:cxn ang="0">
                    <a:pos x="409" y="500"/>
                  </a:cxn>
                  <a:cxn ang="0">
                    <a:pos x="325" y="561"/>
                  </a:cxn>
                  <a:cxn ang="0">
                    <a:pos x="241" y="608"/>
                  </a:cxn>
                  <a:cxn ang="0">
                    <a:pos x="165" y="644"/>
                  </a:cxn>
                  <a:cxn ang="0">
                    <a:pos x="99" y="671"/>
                  </a:cxn>
                  <a:cxn ang="0">
                    <a:pos x="45" y="688"/>
                  </a:cxn>
                  <a:cxn ang="0">
                    <a:pos x="11" y="698"/>
                  </a:cxn>
                  <a:cxn ang="0">
                    <a:pos x="0" y="699"/>
                  </a:cxn>
                  <a:cxn ang="0">
                    <a:pos x="43" y="663"/>
                  </a:cxn>
                </a:cxnLst>
                <a:rect l="0" t="0" r="r" b="b"/>
                <a:pathLst>
                  <a:path w="677" h="699">
                    <a:moveTo>
                      <a:pt x="43" y="663"/>
                    </a:moveTo>
                    <a:lnTo>
                      <a:pt x="47" y="660"/>
                    </a:lnTo>
                    <a:lnTo>
                      <a:pt x="57" y="658"/>
                    </a:lnTo>
                    <a:lnTo>
                      <a:pt x="72" y="652"/>
                    </a:lnTo>
                    <a:lnTo>
                      <a:pt x="93" y="644"/>
                    </a:lnTo>
                    <a:lnTo>
                      <a:pt x="118" y="633"/>
                    </a:lnTo>
                    <a:lnTo>
                      <a:pt x="148" y="622"/>
                    </a:lnTo>
                    <a:lnTo>
                      <a:pt x="180" y="604"/>
                    </a:lnTo>
                    <a:lnTo>
                      <a:pt x="216" y="589"/>
                    </a:lnTo>
                    <a:lnTo>
                      <a:pt x="253" y="568"/>
                    </a:lnTo>
                    <a:lnTo>
                      <a:pt x="291" y="547"/>
                    </a:lnTo>
                    <a:lnTo>
                      <a:pt x="329" y="521"/>
                    </a:lnTo>
                    <a:lnTo>
                      <a:pt x="369" y="494"/>
                    </a:lnTo>
                    <a:lnTo>
                      <a:pt x="405" y="464"/>
                    </a:lnTo>
                    <a:lnTo>
                      <a:pt x="443" y="431"/>
                    </a:lnTo>
                    <a:lnTo>
                      <a:pt x="477" y="395"/>
                    </a:lnTo>
                    <a:lnTo>
                      <a:pt x="509" y="359"/>
                    </a:lnTo>
                    <a:lnTo>
                      <a:pt x="536" y="319"/>
                    </a:lnTo>
                    <a:lnTo>
                      <a:pt x="561" y="281"/>
                    </a:lnTo>
                    <a:lnTo>
                      <a:pt x="582" y="247"/>
                    </a:lnTo>
                    <a:lnTo>
                      <a:pt x="601" y="215"/>
                    </a:lnTo>
                    <a:lnTo>
                      <a:pt x="618" y="183"/>
                    </a:lnTo>
                    <a:lnTo>
                      <a:pt x="629" y="152"/>
                    </a:lnTo>
                    <a:lnTo>
                      <a:pt x="641" y="126"/>
                    </a:lnTo>
                    <a:lnTo>
                      <a:pt x="650" y="101"/>
                    </a:lnTo>
                    <a:lnTo>
                      <a:pt x="654" y="78"/>
                    </a:lnTo>
                    <a:lnTo>
                      <a:pt x="660" y="57"/>
                    </a:lnTo>
                    <a:lnTo>
                      <a:pt x="663" y="40"/>
                    </a:lnTo>
                    <a:lnTo>
                      <a:pt x="665" y="27"/>
                    </a:lnTo>
                    <a:lnTo>
                      <a:pt x="667" y="15"/>
                    </a:lnTo>
                    <a:lnTo>
                      <a:pt x="667" y="8"/>
                    </a:lnTo>
                    <a:lnTo>
                      <a:pt x="667" y="2"/>
                    </a:lnTo>
                    <a:lnTo>
                      <a:pt x="669" y="0"/>
                    </a:lnTo>
                    <a:lnTo>
                      <a:pt x="677" y="30"/>
                    </a:lnTo>
                    <a:lnTo>
                      <a:pt x="677" y="32"/>
                    </a:lnTo>
                    <a:lnTo>
                      <a:pt x="677" y="38"/>
                    </a:lnTo>
                    <a:lnTo>
                      <a:pt x="677" y="48"/>
                    </a:lnTo>
                    <a:lnTo>
                      <a:pt x="677" y="63"/>
                    </a:lnTo>
                    <a:lnTo>
                      <a:pt x="675" y="78"/>
                    </a:lnTo>
                    <a:lnTo>
                      <a:pt x="673" y="99"/>
                    </a:lnTo>
                    <a:lnTo>
                      <a:pt x="669" y="122"/>
                    </a:lnTo>
                    <a:lnTo>
                      <a:pt x="663" y="148"/>
                    </a:lnTo>
                    <a:lnTo>
                      <a:pt x="654" y="175"/>
                    </a:lnTo>
                    <a:lnTo>
                      <a:pt x="642" y="205"/>
                    </a:lnTo>
                    <a:lnTo>
                      <a:pt x="629" y="238"/>
                    </a:lnTo>
                    <a:lnTo>
                      <a:pt x="610" y="272"/>
                    </a:lnTo>
                    <a:lnTo>
                      <a:pt x="587" y="310"/>
                    </a:lnTo>
                    <a:lnTo>
                      <a:pt x="561" y="348"/>
                    </a:lnTo>
                    <a:lnTo>
                      <a:pt x="528" y="386"/>
                    </a:lnTo>
                    <a:lnTo>
                      <a:pt x="492" y="428"/>
                    </a:lnTo>
                    <a:lnTo>
                      <a:pt x="450" y="466"/>
                    </a:lnTo>
                    <a:lnTo>
                      <a:pt x="409" y="500"/>
                    </a:lnTo>
                    <a:lnTo>
                      <a:pt x="367" y="532"/>
                    </a:lnTo>
                    <a:lnTo>
                      <a:pt x="325" y="561"/>
                    </a:lnTo>
                    <a:lnTo>
                      <a:pt x="281" y="585"/>
                    </a:lnTo>
                    <a:lnTo>
                      <a:pt x="241" y="608"/>
                    </a:lnTo>
                    <a:lnTo>
                      <a:pt x="201" y="627"/>
                    </a:lnTo>
                    <a:lnTo>
                      <a:pt x="165" y="644"/>
                    </a:lnTo>
                    <a:lnTo>
                      <a:pt x="129" y="658"/>
                    </a:lnTo>
                    <a:lnTo>
                      <a:pt x="99" y="671"/>
                    </a:lnTo>
                    <a:lnTo>
                      <a:pt x="70" y="679"/>
                    </a:lnTo>
                    <a:lnTo>
                      <a:pt x="45" y="688"/>
                    </a:lnTo>
                    <a:lnTo>
                      <a:pt x="26" y="694"/>
                    </a:lnTo>
                    <a:lnTo>
                      <a:pt x="11" y="698"/>
                    </a:lnTo>
                    <a:lnTo>
                      <a:pt x="2" y="699"/>
                    </a:lnTo>
                    <a:lnTo>
                      <a:pt x="0" y="699"/>
                    </a:lnTo>
                    <a:lnTo>
                      <a:pt x="43" y="663"/>
                    </a:lnTo>
                    <a:lnTo>
                      <a:pt x="43" y="66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4" name="Freeform 55"/>
              <p:cNvSpPr>
                <a:spLocks/>
              </p:cNvSpPr>
              <p:nvPr/>
            </p:nvSpPr>
            <p:spPr bwMode="auto">
              <a:xfrm>
                <a:off x="4122068" y="3131319"/>
                <a:ext cx="93663" cy="122590"/>
              </a:xfrm>
              <a:custGeom>
                <a:avLst/>
                <a:gdLst/>
                <a:ahLst/>
                <a:cxnLst>
                  <a:cxn ang="0">
                    <a:pos x="4" y="129"/>
                  </a:cxn>
                  <a:cxn ang="0">
                    <a:pos x="14" y="137"/>
                  </a:cxn>
                  <a:cxn ang="0">
                    <a:pos x="33" y="138"/>
                  </a:cxn>
                  <a:cxn ang="0">
                    <a:pos x="46" y="138"/>
                  </a:cxn>
                  <a:cxn ang="0">
                    <a:pos x="63" y="135"/>
                  </a:cxn>
                  <a:cxn ang="0">
                    <a:pos x="78" y="123"/>
                  </a:cxn>
                  <a:cxn ang="0">
                    <a:pos x="93" y="106"/>
                  </a:cxn>
                  <a:cxn ang="0">
                    <a:pos x="107" y="87"/>
                  </a:cxn>
                  <a:cxn ang="0">
                    <a:pos x="116" y="66"/>
                  </a:cxn>
                  <a:cxn ang="0">
                    <a:pos x="118" y="43"/>
                  </a:cxn>
                  <a:cxn ang="0">
                    <a:pos x="116" y="24"/>
                  </a:cxn>
                  <a:cxn ang="0">
                    <a:pos x="105" y="11"/>
                  </a:cxn>
                  <a:cxn ang="0">
                    <a:pos x="86" y="2"/>
                  </a:cxn>
                  <a:cxn ang="0">
                    <a:pos x="61" y="2"/>
                  </a:cxn>
                  <a:cxn ang="0">
                    <a:pos x="42" y="9"/>
                  </a:cxn>
                  <a:cxn ang="0">
                    <a:pos x="27" y="23"/>
                  </a:cxn>
                  <a:cxn ang="0">
                    <a:pos x="15" y="42"/>
                  </a:cxn>
                  <a:cxn ang="0">
                    <a:pos x="8" y="61"/>
                  </a:cxn>
                  <a:cxn ang="0">
                    <a:pos x="2" y="80"/>
                  </a:cxn>
                  <a:cxn ang="0">
                    <a:pos x="0" y="95"/>
                  </a:cxn>
                  <a:cxn ang="0">
                    <a:pos x="2" y="102"/>
                  </a:cxn>
                  <a:cxn ang="0">
                    <a:pos x="17" y="83"/>
                  </a:cxn>
                  <a:cxn ang="0">
                    <a:pos x="25" y="68"/>
                  </a:cxn>
                  <a:cxn ang="0">
                    <a:pos x="40" y="49"/>
                  </a:cxn>
                  <a:cxn ang="0">
                    <a:pos x="59" y="36"/>
                  </a:cxn>
                  <a:cxn ang="0">
                    <a:pos x="78" y="43"/>
                  </a:cxn>
                  <a:cxn ang="0">
                    <a:pos x="82" y="57"/>
                  </a:cxn>
                  <a:cxn ang="0">
                    <a:pos x="78" y="72"/>
                  </a:cxn>
                  <a:cxn ang="0">
                    <a:pos x="73" y="83"/>
                  </a:cxn>
                  <a:cxn ang="0">
                    <a:pos x="63" y="95"/>
                  </a:cxn>
                  <a:cxn ang="0">
                    <a:pos x="50" y="102"/>
                  </a:cxn>
                  <a:cxn ang="0">
                    <a:pos x="36" y="106"/>
                  </a:cxn>
                  <a:cxn ang="0">
                    <a:pos x="0" y="125"/>
                  </a:cxn>
                </a:cxnLst>
                <a:rect l="0" t="0" r="r" b="b"/>
                <a:pathLst>
                  <a:path w="118" h="138">
                    <a:moveTo>
                      <a:pt x="0" y="125"/>
                    </a:moveTo>
                    <a:lnTo>
                      <a:pt x="4" y="129"/>
                    </a:lnTo>
                    <a:lnTo>
                      <a:pt x="8" y="131"/>
                    </a:lnTo>
                    <a:lnTo>
                      <a:pt x="14" y="137"/>
                    </a:lnTo>
                    <a:lnTo>
                      <a:pt x="23" y="138"/>
                    </a:lnTo>
                    <a:lnTo>
                      <a:pt x="33" y="138"/>
                    </a:lnTo>
                    <a:lnTo>
                      <a:pt x="40" y="138"/>
                    </a:lnTo>
                    <a:lnTo>
                      <a:pt x="46" y="138"/>
                    </a:lnTo>
                    <a:lnTo>
                      <a:pt x="54" y="137"/>
                    </a:lnTo>
                    <a:lnTo>
                      <a:pt x="63" y="135"/>
                    </a:lnTo>
                    <a:lnTo>
                      <a:pt x="69" y="129"/>
                    </a:lnTo>
                    <a:lnTo>
                      <a:pt x="78" y="123"/>
                    </a:lnTo>
                    <a:lnTo>
                      <a:pt x="86" y="116"/>
                    </a:lnTo>
                    <a:lnTo>
                      <a:pt x="93" y="106"/>
                    </a:lnTo>
                    <a:lnTo>
                      <a:pt x="99" y="97"/>
                    </a:lnTo>
                    <a:lnTo>
                      <a:pt x="107" y="87"/>
                    </a:lnTo>
                    <a:lnTo>
                      <a:pt x="112" y="76"/>
                    </a:lnTo>
                    <a:lnTo>
                      <a:pt x="116" y="66"/>
                    </a:lnTo>
                    <a:lnTo>
                      <a:pt x="118" y="55"/>
                    </a:lnTo>
                    <a:lnTo>
                      <a:pt x="118" y="43"/>
                    </a:lnTo>
                    <a:lnTo>
                      <a:pt x="118" y="34"/>
                    </a:lnTo>
                    <a:lnTo>
                      <a:pt x="116" y="24"/>
                    </a:lnTo>
                    <a:lnTo>
                      <a:pt x="112" y="15"/>
                    </a:lnTo>
                    <a:lnTo>
                      <a:pt x="105" y="11"/>
                    </a:lnTo>
                    <a:lnTo>
                      <a:pt x="95" y="4"/>
                    </a:lnTo>
                    <a:lnTo>
                      <a:pt x="86" y="2"/>
                    </a:lnTo>
                    <a:lnTo>
                      <a:pt x="73" y="0"/>
                    </a:lnTo>
                    <a:lnTo>
                      <a:pt x="61" y="2"/>
                    </a:lnTo>
                    <a:lnTo>
                      <a:pt x="52" y="4"/>
                    </a:lnTo>
                    <a:lnTo>
                      <a:pt x="42" y="9"/>
                    </a:lnTo>
                    <a:lnTo>
                      <a:pt x="33" y="15"/>
                    </a:lnTo>
                    <a:lnTo>
                      <a:pt x="27" y="23"/>
                    </a:lnTo>
                    <a:lnTo>
                      <a:pt x="19" y="32"/>
                    </a:lnTo>
                    <a:lnTo>
                      <a:pt x="15" y="42"/>
                    </a:lnTo>
                    <a:lnTo>
                      <a:pt x="10" y="51"/>
                    </a:lnTo>
                    <a:lnTo>
                      <a:pt x="8" y="61"/>
                    </a:lnTo>
                    <a:lnTo>
                      <a:pt x="4" y="70"/>
                    </a:lnTo>
                    <a:lnTo>
                      <a:pt x="2" y="80"/>
                    </a:lnTo>
                    <a:lnTo>
                      <a:pt x="0" y="87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102"/>
                    </a:lnTo>
                    <a:lnTo>
                      <a:pt x="17" y="87"/>
                    </a:lnTo>
                    <a:lnTo>
                      <a:pt x="17" y="83"/>
                    </a:lnTo>
                    <a:lnTo>
                      <a:pt x="21" y="78"/>
                    </a:lnTo>
                    <a:lnTo>
                      <a:pt x="25" y="68"/>
                    </a:lnTo>
                    <a:lnTo>
                      <a:pt x="33" y="59"/>
                    </a:lnTo>
                    <a:lnTo>
                      <a:pt x="40" y="49"/>
                    </a:lnTo>
                    <a:lnTo>
                      <a:pt x="50" y="42"/>
                    </a:lnTo>
                    <a:lnTo>
                      <a:pt x="59" y="36"/>
                    </a:lnTo>
                    <a:lnTo>
                      <a:pt x="71" y="38"/>
                    </a:lnTo>
                    <a:lnTo>
                      <a:pt x="78" y="43"/>
                    </a:lnTo>
                    <a:lnTo>
                      <a:pt x="82" y="53"/>
                    </a:lnTo>
                    <a:lnTo>
                      <a:pt x="82" y="57"/>
                    </a:lnTo>
                    <a:lnTo>
                      <a:pt x="82" y="64"/>
                    </a:lnTo>
                    <a:lnTo>
                      <a:pt x="78" y="72"/>
                    </a:lnTo>
                    <a:lnTo>
                      <a:pt x="76" y="78"/>
                    </a:lnTo>
                    <a:lnTo>
                      <a:pt x="73" y="83"/>
                    </a:lnTo>
                    <a:lnTo>
                      <a:pt x="69" y="89"/>
                    </a:lnTo>
                    <a:lnTo>
                      <a:pt x="63" y="95"/>
                    </a:lnTo>
                    <a:lnTo>
                      <a:pt x="57" y="100"/>
                    </a:lnTo>
                    <a:lnTo>
                      <a:pt x="50" y="102"/>
                    </a:lnTo>
                    <a:lnTo>
                      <a:pt x="44" y="106"/>
                    </a:lnTo>
                    <a:lnTo>
                      <a:pt x="36" y="106"/>
                    </a:lnTo>
                    <a:lnTo>
                      <a:pt x="29" y="108"/>
                    </a:lnTo>
                    <a:lnTo>
                      <a:pt x="0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5" name="Freeform 56"/>
              <p:cNvSpPr>
                <a:spLocks/>
              </p:cNvSpPr>
              <p:nvPr/>
            </p:nvSpPr>
            <p:spPr bwMode="auto">
              <a:xfrm>
                <a:off x="3223543" y="3274194"/>
                <a:ext cx="417513" cy="465841"/>
              </a:xfrm>
              <a:custGeom>
                <a:avLst/>
                <a:gdLst/>
                <a:ahLst/>
                <a:cxnLst>
                  <a:cxn ang="0">
                    <a:pos x="2" y="329"/>
                  </a:cxn>
                  <a:cxn ang="0">
                    <a:pos x="0" y="306"/>
                  </a:cxn>
                  <a:cxn ang="0">
                    <a:pos x="5" y="274"/>
                  </a:cxn>
                  <a:cxn ang="0">
                    <a:pos x="17" y="234"/>
                  </a:cxn>
                  <a:cxn ang="0">
                    <a:pos x="44" y="198"/>
                  </a:cxn>
                  <a:cxn ang="0">
                    <a:pos x="87" y="164"/>
                  </a:cxn>
                  <a:cxn ang="0">
                    <a:pos x="125" y="126"/>
                  </a:cxn>
                  <a:cxn ang="0">
                    <a:pos x="154" y="78"/>
                  </a:cxn>
                  <a:cxn ang="0">
                    <a:pos x="186" y="38"/>
                  </a:cxn>
                  <a:cxn ang="0">
                    <a:pos x="228" y="10"/>
                  </a:cxn>
                  <a:cxn ang="0">
                    <a:pos x="291" y="2"/>
                  </a:cxn>
                  <a:cxn ang="0">
                    <a:pos x="348" y="16"/>
                  </a:cxn>
                  <a:cxn ang="0">
                    <a:pos x="380" y="48"/>
                  </a:cxn>
                  <a:cxn ang="0">
                    <a:pos x="397" y="93"/>
                  </a:cxn>
                  <a:cxn ang="0">
                    <a:pos x="405" y="141"/>
                  </a:cxn>
                  <a:cxn ang="0">
                    <a:pos x="412" y="183"/>
                  </a:cxn>
                  <a:cxn ang="0">
                    <a:pos x="428" y="213"/>
                  </a:cxn>
                  <a:cxn ang="0">
                    <a:pos x="452" y="240"/>
                  </a:cxn>
                  <a:cxn ang="0">
                    <a:pos x="481" y="268"/>
                  </a:cxn>
                  <a:cxn ang="0">
                    <a:pos x="506" y="301"/>
                  </a:cxn>
                  <a:cxn ang="0">
                    <a:pos x="521" y="344"/>
                  </a:cxn>
                  <a:cxn ang="0">
                    <a:pos x="521" y="401"/>
                  </a:cxn>
                  <a:cxn ang="0">
                    <a:pos x="496" y="453"/>
                  </a:cxn>
                  <a:cxn ang="0">
                    <a:pos x="458" y="487"/>
                  </a:cxn>
                  <a:cxn ang="0">
                    <a:pos x="418" y="514"/>
                  </a:cxn>
                  <a:cxn ang="0">
                    <a:pos x="386" y="525"/>
                  </a:cxn>
                  <a:cxn ang="0">
                    <a:pos x="374" y="533"/>
                  </a:cxn>
                  <a:cxn ang="0">
                    <a:pos x="380" y="502"/>
                  </a:cxn>
                  <a:cxn ang="0">
                    <a:pos x="399" y="491"/>
                  </a:cxn>
                  <a:cxn ang="0">
                    <a:pos x="426" y="472"/>
                  </a:cxn>
                  <a:cxn ang="0">
                    <a:pos x="452" y="441"/>
                  </a:cxn>
                  <a:cxn ang="0">
                    <a:pos x="471" y="401"/>
                  </a:cxn>
                  <a:cxn ang="0">
                    <a:pos x="475" y="350"/>
                  </a:cxn>
                  <a:cxn ang="0">
                    <a:pos x="464" y="314"/>
                  </a:cxn>
                  <a:cxn ang="0">
                    <a:pos x="441" y="285"/>
                  </a:cxn>
                  <a:cxn ang="0">
                    <a:pos x="414" y="263"/>
                  </a:cxn>
                  <a:cxn ang="0">
                    <a:pos x="390" y="232"/>
                  </a:cxn>
                  <a:cxn ang="0">
                    <a:pos x="376" y="189"/>
                  </a:cxn>
                  <a:cxn ang="0">
                    <a:pos x="369" y="137"/>
                  </a:cxn>
                  <a:cxn ang="0">
                    <a:pos x="363" y="93"/>
                  </a:cxn>
                  <a:cxn ang="0">
                    <a:pos x="352" y="61"/>
                  </a:cxn>
                  <a:cxn ang="0">
                    <a:pos x="333" y="38"/>
                  </a:cxn>
                  <a:cxn ang="0">
                    <a:pos x="295" y="25"/>
                  </a:cxn>
                  <a:cxn ang="0">
                    <a:pos x="247" y="29"/>
                  </a:cxn>
                  <a:cxn ang="0">
                    <a:pos x="215" y="54"/>
                  </a:cxn>
                  <a:cxn ang="0">
                    <a:pos x="190" y="93"/>
                  </a:cxn>
                  <a:cxn ang="0">
                    <a:pos x="169" y="132"/>
                  </a:cxn>
                  <a:cxn ang="0">
                    <a:pos x="144" y="168"/>
                  </a:cxn>
                  <a:cxn ang="0">
                    <a:pos x="106" y="189"/>
                  </a:cxn>
                  <a:cxn ang="0">
                    <a:pos x="76" y="211"/>
                  </a:cxn>
                  <a:cxn ang="0">
                    <a:pos x="51" y="240"/>
                  </a:cxn>
                  <a:cxn ang="0">
                    <a:pos x="38" y="272"/>
                  </a:cxn>
                  <a:cxn ang="0">
                    <a:pos x="30" y="304"/>
                  </a:cxn>
                  <a:cxn ang="0">
                    <a:pos x="32" y="337"/>
                  </a:cxn>
                </a:cxnLst>
                <a:rect l="0" t="0" r="r" b="b"/>
                <a:pathLst>
                  <a:path w="525" h="533">
                    <a:moveTo>
                      <a:pt x="4" y="335"/>
                    </a:moveTo>
                    <a:lnTo>
                      <a:pt x="2" y="331"/>
                    </a:lnTo>
                    <a:lnTo>
                      <a:pt x="2" y="329"/>
                    </a:lnTo>
                    <a:lnTo>
                      <a:pt x="0" y="323"/>
                    </a:lnTo>
                    <a:lnTo>
                      <a:pt x="0" y="316"/>
                    </a:lnTo>
                    <a:lnTo>
                      <a:pt x="0" y="306"/>
                    </a:lnTo>
                    <a:lnTo>
                      <a:pt x="0" y="297"/>
                    </a:lnTo>
                    <a:lnTo>
                      <a:pt x="2" y="285"/>
                    </a:lnTo>
                    <a:lnTo>
                      <a:pt x="5" y="274"/>
                    </a:lnTo>
                    <a:lnTo>
                      <a:pt x="7" y="261"/>
                    </a:lnTo>
                    <a:lnTo>
                      <a:pt x="11" y="247"/>
                    </a:lnTo>
                    <a:lnTo>
                      <a:pt x="17" y="234"/>
                    </a:lnTo>
                    <a:lnTo>
                      <a:pt x="24" y="221"/>
                    </a:lnTo>
                    <a:lnTo>
                      <a:pt x="32" y="209"/>
                    </a:lnTo>
                    <a:lnTo>
                      <a:pt x="44" y="198"/>
                    </a:lnTo>
                    <a:lnTo>
                      <a:pt x="57" y="185"/>
                    </a:lnTo>
                    <a:lnTo>
                      <a:pt x="74" y="177"/>
                    </a:lnTo>
                    <a:lnTo>
                      <a:pt x="87" y="164"/>
                    </a:lnTo>
                    <a:lnTo>
                      <a:pt x="101" y="152"/>
                    </a:lnTo>
                    <a:lnTo>
                      <a:pt x="112" y="139"/>
                    </a:lnTo>
                    <a:lnTo>
                      <a:pt x="125" y="126"/>
                    </a:lnTo>
                    <a:lnTo>
                      <a:pt x="135" y="109"/>
                    </a:lnTo>
                    <a:lnTo>
                      <a:pt x="144" y="95"/>
                    </a:lnTo>
                    <a:lnTo>
                      <a:pt x="154" y="78"/>
                    </a:lnTo>
                    <a:lnTo>
                      <a:pt x="165" y="65"/>
                    </a:lnTo>
                    <a:lnTo>
                      <a:pt x="175" y="52"/>
                    </a:lnTo>
                    <a:lnTo>
                      <a:pt x="186" y="38"/>
                    </a:lnTo>
                    <a:lnTo>
                      <a:pt x="198" y="25"/>
                    </a:lnTo>
                    <a:lnTo>
                      <a:pt x="213" y="17"/>
                    </a:lnTo>
                    <a:lnTo>
                      <a:pt x="228" y="10"/>
                    </a:lnTo>
                    <a:lnTo>
                      <a:pt x="247" y="4"/>
                    </a:lnTo>
                    <a:lnTo>
                      <a:pt x="266" y="0"/>
                    </a:lnTo>
                    <a:lnTo>
                      <a:pt x="291" y="2"/>
                    </a:lnTo>
                    <a:lnTo>
                      <a:pt x="314" y="2"/>
                    </a:lnTo>
                    <a:lnTo>
                      <a:pt x="333" y="8"/>
                    </a:lnTo>
                    <a:lnTo>
                      <a:pt x="348" y="16"/>
                    </a:lnTo>
                    <a:lnTo>
                      <a:pt x="361" y="25"/>
                    </a:lnTo>
                    <a:lnTo>
                      <a:pt x="371" y="36"/>
                    </a:lnTo>
                    <a:lnTo>
                      <a:pt x="380" y="48"/>
                    </a:lnTo>
                    <a:lnTo>
                      <a:pt x="388" y="63"/>
                    </a:lnTo>
                    <a:lnTo>
                      <a:pt x="393" y="78"/>
                    </a:lnTo>
                    <a:lnTo>
                      <a:pt x="397" y="93"/>
                    </a:lnTo>
                    <a:lnTo>
                      <a:pt x="399" y="109"/>
                    </a:lnTo>
                    <a:lnTo>
                      <a:pt x="401" y="126"/>
                    </a:lnTo>
                    <a:lnTo>
                      <a:pt x="405" y="141"/>
                    </a:lnTo>
                    <a:lnTo>
                      <a:pt x="407" y="156"/>
                    </a:lnTo>
                    <a:lnTo>
                      <a:pt x="409" y="170"/>
                    </a:lnTo>
                    <a:lnTo>
                      <a:pt x="412" y="183"/>
                    </a:lnTo>
                    <a:lnTo>
                      <a:pt x="416" y="194"/>
                    </a:lnTo>
                    <a:lnTo>
                      <a:pt x="420" y="204"/>
                    </a:lnTo>
                    <a:lnTo>
                      <a:pt x="428" y="213"/>
                    </a:lnTo>
                    <a:lnTo>
                      <a:pt x="433" y="223"/>
                    </a:lnTo>
                    <a:lnTo>
                      <a:pt x="443" y="232"/>
                    </a:lnTo>
                    <a:lnTo>
                      <a:pt x="452" y="240"/>
                    </a:lnTo>
                    <a:lnTo>
                      <a:pt x="462" y="249"/>
                    </a:lnTo>
                    <a:lnTo>
                      <a:pt x="471" y="257"/>
                    </a:lnTo>
                    <a:lnTo>
                      <a:pt x="481" y="268"/>
                    </a:lnTo>
                    <a:lnTo>
                      <a:pt x="489" y="278"/>
                    </a:lnTo>
                    <a:lnTo>
                      <a:pt x="498" y="287"/>
                    </a:lnTo>
                    <a:lnTo>
                      <a:pt x="506" y="301"/>
                    </a:lnTo>
                    <a:lnTo>
                      <a:pt x="513" y="314"/>
                    </a:lnTo>
                    <a:lnTo>
                      <a:pt x="517" y="327"/>
                    </a:lnTo>
                    <a:lnTo>
                      <a:pt x="521" y="344"/>
                    </a:lnTo>
                    <a:lnTo>
                      <a:pt x="523" y="361"/>
                    </a:lnTo>
                    <a:lnTo>
                      <a:pt x="525" y="382"/>
                    </a:lnTo>
                    <a:lnTo>
                      <a:pt x="521" y="401"/>
                    </a:lnTo>
                    <a:lnTo>
                      <a:pt x="515" y="420"/>
                    </a:lnTo>
                    <a:lnTo>
                      <a:pt x="506" y="436"/>
                    </a:lnTo>
                    <a:lnTo>
                      <a:pt x="496" y="453"/>
                    </a:lnTo>
                    <a:lnTo>
                      <a:pt x="485" y="464"/>
                    </a:lnTo>
                    <a:lnTo>
                      <a:pt x="471" y="477"/>
                    </a:lnTo>
                    <a:lnTo>
                      <a:pt x="458" y="487"/>
                    </a:lnTo>
                    <a:lnTo>
                      <a:pt x="445" y="498"/>
                    </a:lnTo>
                    <a:lnTo>
                      <a:pt x="431" y="506"/>
                    </a:lnTo>
                    <a:lnTo>
                      <a:pt x="418" y="514"/>
                    </a:lnTo>
                    <a:lnTo>
                      <a:pt x="407" y="517"/>
                    </a:lnTo>
                    <a:lnTo>
                      <a:pt x="395" y="523"/>
                    </a:lnTo>
                    <a:lnTo>
                      <a:pt x="386" y="525"/>
                    </a:lnTo>
                    <a:lnTo>
                      <a:pt x="378" y="529"/>
                    </a:lnTo>
                    <a:lnTo>
                      <a:pt x="374" y="531"/>
                    </a:lnTo>
                    <a:lnTo>
                      <a:pt x="374" y="533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80" y="502"/>
                    </a:lnTo>
                    <a:lnTo>
                      <a:pt x="386" y="498"/>
                    </a:lnTo>
                    <a:lnTo>
                      <a:pt x="392" y="496"/>
                    </a:lnTo>
                    <a:lnTo>
                      <a:pt x="399" y="491"/>
                    </a:lnTo>
                    <a:lnTo>
                      <a:pt x="407" y="485"/>
                    </a:lnTo>
                    <a:lnTo>
                      <a:pt x="416" y="479"/>
                    </a:lnTo>
                    <a:lnTo>
                      <a:pt x="426" y="472"/>
                    </a:lnTo>
                    <a:lnTo>
                      <a:pt x="433" y="462"/>
                    </a:lnTo>
                    <a:lnTo>
                      <a:pt x="443" y="453"/>
                    </a:lnTo>
                    <a:lnTo>
                      <a:pt x="452" y="441"/>
                    </a:lnTo>
                    <a:lnTo>
                      <a:pt x="460" y="430"/>
                    </a:lnTo>
                    <a:lnTo>
                      <a:pt x="466" y="417"/>
                    </a:lnTo>
                    <a:lnTo>
                      <a:pt x="471" y="401"/>
                    </a:lnTo>
                    <a:lnTo>
                      <a:pt x="475" y="386"/>
                    </a:lnTo>
                    <a:lnTo>
                      <a:pt x="477" y="369"/>
                    </a:lnTo>
                    <a:lnTo>
                      <a:pt x="475" y="350"/>
                    </a:lnTo>
                    <a:lnTo>
                      <a:pt x="473" y="337"/>
                    </a:lnTo>
                    <a:lnTo>
                      <a:pt x="469" y="323"/>
                    </a:lnTo>
                    <a:lnTo>
                      <a:pt x="464" y="314"/>
                    </a:lnTo>
                    <a:lnTo>
                      <a:pt x="458" y="303"/>
                    </a:lnTo>
                    <a:lnTo>
                      <a:pt x="450" y="295"/>
                    </a:lnTo>
                    <a:lnTo>
                      <a:pt x="441" y="285"/>
                    </a:lnTo>
                    <a:lnTo>
                      <a:pt x="433" y="278"/>
                    </a:lnTo>
                    <a:lnTo>
                      <a:pt x="424" y="270"/>
                    </a:lnTo>
                    <a:lnTo>
                      <a:pt x="414" y="263"/>
                    </a:lnTo>
                    <a:lnTo>
                      <a:pt x="405" y="253"/>
                    </a:lnTo>
                    <a:lnTo>
                      <a:pt x="397" y="244"/>
                    </a:lnTo>
                    <a:lnTo>
                      <a:pt x="390" y="232"/>
                    </a:lnTo>
                    <a:lnTo>
                      <a:pt x="384" y="219"/>
                    </a:lnTo>
                    <a:lnTo>
                      <a:pt x="378" y="204"/>
                    </a:lnTo>
                    <a:lnTo>
                      <a:pt x="376" y="189"/>
                    </a:lnTo>
                    <a:lnTo>
                      <a:pt x="372" y="170"/>
                    </a:lnTo>
                    <a:lnTo>
                      <a:pt x="371" y="152"/>
                    </a:lnTo>
                    <a:lnTo>
                      <a:pt x="369" y="137"/>
                    </a:lnTo>
                    <a:lnTo>
                      <a:pt x="367" y="122"/>
                    </a:lnTo>
                    <a:lnTo>
                      <a:pt x="365" y="107"/>
                    </a:lnTo>
                    <a:lnTo>
                      <a:pt x="363" y="93"/>
                    </a:lnTo>
                    <a:lnTo>
                      <a:pt x="359" y="80"/>
                    </a:lnTo>
                    <a:lnTo>
                      <a:pt x="357" y="73"/>
                    </a:lnTo>
                    <a:lnTo>
                      <a:pt x="352" y="61"/>
                    </a:lnTo>
                    <a:lnTo>
                      <a:pt x="346" y="52"/>
                    </a:lnTo>
                    <a:lnTo>
                      <a:pt x="338" y="44"/>
                    </a:lnTo>
                    <a:lnTo>
                      <a:pt x="333" y="38"/>
                    </a:lnTo>
                    <a:lnTo>
                      <a:pt x="321" y="33"/>
                    </a:lnTo>
                    <a:lnTo>
                      <a:pt x="308" y="29"/>
                    </a:lnTo>
                    <a:lnTo>
                      <a:pt x="295" y="25"/>
                    </a:lnTo>
                    <a:lnTo>
                      <a:pt x="279" y="25"/>
                    </a:lnTo>
                    <a:lnTo>
                      <a:pt x="262" y="25"/>
                    </a:lnTo>
                    <a:lnTo>
                      <a:pt x="247" y="29"/>
                    </a:lnTo>
                    <a:lnTo>
                      <a:pt x="234" y="35"/>
                    </a:lnTo>
                    <a:lnTo>
                      <a:pt x="224" y="44"/>
                    </a:lnTo>
                    <a:lnTo>
                      <a:pt x="215" y="54"/>
                    </a:lnTo>
                    <a:lnTo>
                      <a:pt x="205" y="65"/>
                    </a:lnTo>
                    <a:lnTo>
                      <a:pt x="198" y="78"/>
                    </a:lnTo>
                    <a:lnTo>
                      <a:pt x="190" y="93"/>
                    </a:lnTo>
                    <a:lnTo>
                      <a:pt x="184" y="105"/>
                    </a:lnTo>
                    <a:lnTo>
                      <a:pt x="177" y="120"/>
                    </a:lnTo>
                    <a:lnTo>
                      <a:pt x="169" y="132"/>
                    </a:lnTo>
                    <a:lnTo>
                      <a:pt x="161" y="147"/>
                    </a:lnTo>
                    <a:lnTo>
                      <a:pt x="152" y="158"/>
                    </a:lnTo>
                    <a:lnTo>
                      <a:pt x="144" y="168"/>
                    </a:lnTo>
                    <a:lnTo>
                      <a:pt x="133" y="177"/>
                    </a:lnTo>
                    <a:lnTo>
                      <a:pt x="121" y="185"/>
                    </a:lnTo>
                    <a:lnTo>
                      <a:pt x="106" y="189"/>
                    </a:lnTo>
                    <a:lnTo>
                      <a:pt x="95" y="196"/>
                    </a:lnTo>
                    <a:lnTo>
                      <a:pt x="83" y="202"/>
                    </a:lnTo>
                    <a:lnTo>
                      <a:pt x="76" y="211"/>
                    </a:lnTo>
                    <a:lnTo>
                      <a:pt x="66" y="221"/>
                    </a:lnTo>
                    <a:lnTo>
                      <a:pt x="59" y="230"/>
                    </a:lnTo>
                    <a:lnTo>
                      <a:pt x="51" y="240"/>
                    </a:lnTo>
                    <a:lnTo>
                      <a:pt x="47" y="251"/>
                    </a:lnTo>
                    <a:lnTo>
                      <a:pt x="40" y="261"/>
                    </a:lnTo>
                    <a:lnTo>
                      <a:pt x="38" y="272"/>
                    </a:lnTo>
                    <a:lnTo>
                      <a:pt x="32" y="282"/>
                    </a:lnTo>
                    <a:lnTo>
                      <a:pt x="32" y="293"/>
                    </a:lnTo>
                    <a:lnTo>
                      <a:pt x="30" y="304"/>
                    </a:lnTo>
                    <a:lnTo>
                      <a:pt x="30" y="314"/>
                    </a:lnTo>
                    <a:lnTo>
                      <a:pt x="30" y="325"/>
                    </a:lnTo>
                    <a:lnTo>
                      <a:pt x="32" y="337"/>
                    </a:lnTo>
                    <a:lnTo>
                      <a:pt x="4" y="335"/>
                    </a:lnTo>
                    <a:lnTo>
                      <a:pt x="4" y="3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6" name="Freeform 57"/>
              <p:cNvSpPr>
                <a:spLocks/>
              </p:cNvSpPr>
              <p:nvPr/>
            </p:nvSpPr>
            <p:spPr bwMode="auto">
              <a:xfrm>
                <a:off x="3348956" y="3166243"/>
                <a:ext cx="119063" cy="189139"/>
              </a:xfrm>
              <a:custGeom>
                <a:avLst/>
                <a:gdLst/>
                <a:ahLst/>
                <a:cxnLst>
                  <a:cxn ang="0">
                    <a:pos x="148" y="215"/>
                  </a:cxn>
                  <a:cxn ang="0">
                    <a:pos x="148" y="213"/>
                  </a:cxn>
                  <a:cxn ang="0">
                    <a:pos x="150" y="208"/>
                  </a:cxn>
                  <a:cxn ang="0">
                    <a:pos x="150" y="198"/>
                  </a:cxn>
                  <a:cxn ang="0">
                    <a:pos x="150" y="189"/>
                  </a:cxn>
                  <a:cxn ang="0">
                    <a:pos x="150" y="171"/>
                  </a:cxn>
                  <a:cxn ang="0">
                    <a:pos x="150" y="158"/>
                  </a:cxn>
                  <a:cxn ang="0">
                    <a:pos x="148" y="139"/>
                  </a:cxn>
                  <a:cxn ang="0">
                    <a:pos x="144" y="124"/>
                  </a:cxn>
                  <a:cxn ang="0">
                    <a:pos x="138" y="105"/>
                  </a:cxn>
                  <a:cxn ang="0">
                    <a:pos x="129" y="86"/>
                  </a:cxn>
                  <a:cxn ang="0">
                    <a:pos x="118" y="67"/>
                  </a:cxn>
                  <a:cxn ang="0">
                    <a:pos x="104" y="50"/>
                  </a:cxn>
                  <a:cxn ang="0">
                    <a:pos x="85" y="33"/>
                  </a:cxn>
                  <a:cxn ang="0">
                    <a:pos x="64" y="19"/>
                  </a:cxn>
                  <a:cxn ang="0">
                    <a:pos x="40" y="8"/>
                  </a:cxn>
                  <a:cxn ang="0">
                    <a:pos x="9" y="0"/>
                  </a:cxn>
                  <a:cxn ang="0">
                    <a:pos x="0" y="29"/>
                  </a:cxn>
                  <a:cxn ang="0">
                    <a:pos x="0" y="29"/>
                  </a:cxn>
                  <a:cxn ang="0">
                    <a:pos x="5" y="29"/>
                  </a:cxn>
                  <a:cxn ang="0">
                    <a:pos x="11" y="31"/>
                  </a:cxn>
                  <a:cxn ang="0">
                    <a:pos x="21" y="35"/>
                  </a:cxn>
                  <a:cxn ang="0">
                    <a:pos x="32" y="37"/>
                  </a:cxn>
                  <a:cxn ang="0">
                    <a:pos x="43" y="44"/>
                  </a:cxn>
                  <a:cxn ang="0">
                    <a:pos x="57" y="50"/>
                  </a:cxn>
                  <a:cxn ang="0">
                    <a:pos x="70" y="61"/>
                  </a:cxn>
                  <a:cxn ang="0">
                    <a:pos x="81" y="71"/>
                  </a:cxn>
                  <a:cxn ang="0">
                    <a:pos x="95" y="84"/>
                  </a:cxn>
                  <a:cxn ang="0">
                    <a:pos x="104" y="97"/>
                  </a:cxn>
                  <a:cxn ang="0">
                    <a:pos x="116" y="116"/>
                  </a:cxn>
                  <a:cxn ang="0">
                    <a:pos x="121" y="135"/>
                  </a:cxn>
                  <a:cxn ang="0">
                    <a:pos x="127" y="158"/>
                  </a:cxn>
                  <a:cxn ang="0">
                    <a:pos x="127" y="183"/>
                  </a:cxn>
                  <a:cxn ang="0">
                    <a:pos x="127" y="211"/>
                  </a:cxn>
                  <a:cxn ang="0">
                    <a:pos x="148" y="215"/>
                  </a:cxn>
                  <a:cxn ang="0">
                    <a:pos x="148" y="215"/>
                  </a:cxn>
                </a:cxnLst>
                <a:rect l="0" t="0" r="r" b="b"/>
                <a:pathLst>
                  <a:path w="150" h="215">
                    <a:moveTo>
                      <a:pt x="148" y="215"/>
                    </a:moveTo>
                    <a:lnTo>
                      <a:pt x="148" y="213"/>
                    </a:lnTo>
                    <a:lnTo>
                      <a:pt x="150" y="208"/>
                    </a:lnTo>
                    <a:lnTo>
                      <a:pt x="150" y="198"/>
                    </a:lnTo>
                    <a:lnTo>
                      <a:pt x="150" y="189"/>
                    </a:lnTo>
                    <a:lnTo>
                      <a:pt x="150" y="171"/>
                    </a:lnTo>
                    <a:lnTo>
                      <a:pt x="150" y="158"/>
                    </a:lnTo>
                    <a:lnTo>
                      <a:pt x="148" y="139"/>
                    </a:lnTo>
                    <a:lnTo>
                      <a:pt x="144" y="124"/>
                    </a:lnTo>
                    <a:lnTo>
                      <a:pt x="138" y="105"/>
                    </a:lnTo>
                    <a:lnTo>
                      <a:pt x="129" y="86"/>
                    </a:lnTo>
                    <a:lnTo>
                      <a:pt x="118" y="67"/>
                    </a:lnTo>
                    <a:lnTo>
                      <a:pt x="104" y="50"/>
                    </a:lnTo>
                    <a:lnTo>
                      <a:pt x="85" y="33"/>
                    </a:lnTo>
                    <a:lnTo>
                      <a:pt x="64" y="19"/>
                    </a:lnTo>
                    <a:lnTo>
                      <a:pt x="40" y="8"/>
                    </a:lnTo>
                    <a:lnTo>
                      <a:pt x="9" y="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5" y="29"/>
                    </a:lnTo>
                    <a:lnTo>
                      <a:pt x="11" y="31"/>
                    </a:lnTo>
                    <a:lnTo>
                      <a:pt x="21" y="35"/>
                    </a:lnTo>
                    <a:lnTo>
                      <a:pt x="32" y="37"/>
                    </a:lnTo>
                    <a:lnTo>
                      <a:pt x="43" y="44"/>
                    </a:lnTo>
                    <a:lnTo>
                      <a:pt x="57" y="50"/>
                    </a:lnTo>
                    <a:lnTo>
                      <a:pt x="70" y="61"/>
                    </a:lnTo>
                    <a:lnTo>
                      <a:pt x="81" y="71"/>
                    </a:lnTo>
                    <a:lnTo>
                      <a:pt x="95" y="84"/>
                    </a:lnTo>
                    <a:lnTo>
                      <a:pt x="104" y="97"/>
                    </a:lnTo>
                    <a:lnTo>
                      <a:pt x="116" y="116"/>
                    </a:lnTo>
                    <a:lnTo>
                      <a:pt x="121" y="135"/>
                    </a:lnTo>
                    <a:lnTo>
                      <a:pt x="127" y="158"/>
                    </a:lnTo>
                    <a:lnTo>
                      <a:pt x="127" y="183"/>
                    </a:lnTo>
                    <a:lnTo>
                      <a:pt x="127" y="211"/>
                    </a:lnTo>
                    <a:lnTo>
                      <a:pt x="148" y="215"/>
                    </a:lnTo>
                    <a:lnTo>
                      <a:pt x="148" y="2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7" name="Freeform 58"/>
              <p:cNvSpPr>
                <a:spLocks/>
              </p:cNvSpPr>
              <p:nvPr/>
            </p:nvSpPr>
            <p:spPr bwMode="auto">
              <a:xfrm>
                <a:off x="3429918" y="3326581"/>
                <a:ext cx="63500" cy="457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6" y="11"/>
                  </a:cxn>
                  <a:cxn ang="0">
                    <a:pos x="12" y="15"/>
                  </a:cxn>
                  <a:cxn ang="0">
                    <a:pos x="18" y="19"/>
                  </a:cxn>
                  <a:cxn ang="0">
                    <a:pos x="21" y="21"/>
                  </a:cxn>
                  <a:cxn ang="0">
                    <a:pos x="25" y="23"/>
                  </a:cxn>
                  <a:cxn ang="0">
                    <a:pos x="31" y="25"/>
                  </a:cxn>
                  <a:cxn ang="0">
                    <a:pos x="37" y="26"/>
                  </a:cxn>
                  <a:cxn ang="0">
                    <a:pos x="46" y="26"/>
                  </a:cxn>
                  <a:cxn ang="0">
                    <a:pos x="56" y="25"/>
                  </a:cxn>
                  <a:cxn ang="0">
                    <a:pos x="63" y="21"/>
                  </a:cxn>
                  <a:cxn ang="0">
                    <a:pos x="69" y="19"/>
                  </a:cxn>
                  <a:cxn ang="0">
                    <a:pos x="78" y="11"/>
                  </a:cxn>
                  <a:cxn ang="0">
                    <a:pos x="80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80" h="26">
                    <a:moveTo>
                      <a:pt x="0" y="0"/>
                    </a:moveTo>
                    <a:lnTo>
                      <a:pt x="0" y="2"/>
                    </a:lnTo>
                    <a:lnTo>
                      <a:pt x="6" y="11"/>
                    </a:lnTo>
                    <a:lnTo>
                      <a:pt x="12" y="15"/>
                    </a:lnTo>
                    <a:lnTo>
                      <a:pt x="18" y="19"/>
                    </a:lnTo>
                    <a:lnTo>
                      <a:pt x="21" y="21"/>
                    </a:lnTo>
                    <a:lnTo>
                      <a:pt x="25" y="23"/>
                    </a:lnTo>
                    <a:lnTo>
                      <a:pt x="31" y="25"/>
                    </a:lnTo>
                    <a:lnTo>
                      <a:pt x="37" y="26"/>
                    </a:lnTo>
                    <a:lnTo>
                      <a:pt x="46" y="26"/>
                    </a:lnTo>
                    <a:lnTo>
                      <a:pt x="56" y="25"/>
                    </a:lnTo>
                    <a:lnTo>
                      <a:pt x="63" y="21"/>
                    </a:lnTo>
                    <a:lnTo>
                      <a:pt x="69" y="19"/>
                    </a:lnTo>
                    <a:lnTo>
                      <a:pt x="78" y="11"/>
                    </a:lnTo>
                    <a:lnTo>
                      <a:pt x="80" y="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8" name="Freeform 63"/>
              <p:cNvSpPr>
                <a:spLocks/>
              </p:cNvSpPr>
              <p:nvPr/>
            </p:nvSpPr>
            <p:spPr bwMode="auto">
              <a:xfrm>
                <a:off x="3695031" y="3820293"/>
                <a:ext cx="104775" cy="117335"/>
              </a:xfrm>
              <a:custGeom>
                <a:avLst/>
                <a:gdLst/>
                <a:ahLst/>
                <a:cxnLst>
                  <a:cxn ang="0">
                    <a:pos x="40" y="40"/>
                  </a:cxn>
                  <a:cxn ang="0">
                    <a:pos x="36" y="50"/>
                  </a:cxn>
                  <a:cxn ang="0">
                    <a:pos x="31" y="67"/>
                  </a:cxn>
                  <a:cxn ang="0">
                    <a:pos x="32" y="86"/>
                  </a:cxn>
                  <a:cxn ang="0">
                    <a:pos x="48" y="101"/>
                  </a:cxn>
                  <a:cxn ang="0">
                    <a:pos x="65" y="105"/>
                  </a:cxn>
                  <a:cxn ang="0">
                    <a:pos x="82" y="94"/>
                  </a:cxn>
                  <a:cxn ang="0">
                    <a:pos x="95" y="76"/>
                  </a:cxn>
                  <a:cxn ang="0">
                    <a:pos x="99" y="59"/>
                  </a:cxn>
                  <a:cxn ang="0">
                    <a:pos x="95" y="48"/>
                  </a:cxn>
                  <a:cxn ang="0">
                    <a:pos x="89" y="35"/>
                  </a:cxn>
                  <a:cxn ang="0">
                    <a:pos x="78" y="25"/>
                  </a:cxn>
                  <a:cxn ang="0">
                    <a:pos x="69" y="23"/>
                  </a:cxn>
                  <a:cxn ang="0">
                    <a:pos x="57" y="23"/>
                  </a:cxn>
                  <a:cxn ang="0">
                    <a:pos x="42" y="27"/>
                  </a:cxn>
                  <a:cxn ang="0">
                    <a:pos x="36" y="27"/>
                  </a:cxn>
                  <a:cxn ang="0">
                    <a:pos x="38" y="17"/>
                  </a:cxn>
                  <a:cxn ang="0">
                    <a:pos x="46" y="8"/>
                  </a:cxn>
                  <a:cxn ang="0">
                    <a:pos x="53" y="2"/>
                  </a:cxn>
                  <a:cxn ang="0">
                    <a:pos x="65" y="0"/>
                  </a:cxn>
                  <a:cxn ang="0">
                    <a:pos x="82" y="0"/>
                  </a:cxn>
                  <a:cxn ang="0">
                    <a:pos x="101" y="4"/>
                  </a:cxn>
                  <a:cxn ang="0">
                    <a:pos x="114" y="14"/>
                  </a:cxn>
                  <a:cxn ang="0">
                    <a:pos x="126" y="31"/>
                  </a:cxn>
                  <a:cxn ang="0">
                    <a:pos x="131" y="54"/>
                  </a:cxn>
                  <a:cxn ang="0">
                    <a:pos x="129" y="74"/>
                  </a:cxn>
                  <a:cxn ang="0">
                    <a:pos x="124" y="95"/>
                  </a:cxn>
                  <a:cxn ang="0">
                    <a:pos x="110" y="114"/>
                  </a:cxn>
                  <a:cxn ang="0">
                    <a:pos x="91" y="128"/>
                  </a:cxn>
                  <a:cxn ang="0">
                    <a:pos x="69" y="135"/>
                  </a:cxn>
                  <a:cxn ang="0">
                    <a:pos x="48" y="135"/>
                  </a:cxn>
                  <a:cxn ang="0">
                    <a:pos x="29" y="130"/>
                  </a:cxn>
                  <a:cxn ang="0">
                    <a:pos x="17" y="122"/>
                  </a:cxn>
                  <a:cxn ang="0">
                    <a:pos x="8" y="109"/>
                  </a:cxn>
                  <a:cxn ang="0">
                    <a:pos x="0" y="94"/>
                  </a:cxn>
                  <a:cxn ang="0">
                    <a:pos x="0" y="80"/>
                  </a:cxn>
                  <a:cxn ang="0">
                    <a:pos x="2" y="67"/>
                  </a:cxn>
                  <a:cxn ang="0">
                    <a:pos x="10" y="55"/>
                  </a:cxn>
                  <a:cxn ang="0">
                    <a:pos x="15" y="46"/>
                  </a:cxn>
                  <a:cxn ang="0">
                    <a:pos x="25" y="38"/>
                  </a:cxn>
                  <a:cxn ang="0">
                    <a:pos x="38" y="36"/>
                  </a:cxn>
                  <a:cxn ang="0">
                    <a:pos x="42" y="38"/>
                  </a:cxn>
                </a:cxnLst>
                <a:rect l="0" t="0" r="r" b="b"/>
                <a:pathLst>
                  <a:path w="131" h="135">
                    <a:moveTo>
                      <a:pt x="42" y="38"/>
                    </a:moveTo>
                    <a:lnTo>
                      <a:pt x="40" y="40"/>
                    </a:lnTo>
                    <a:lnTo>
                      <a:pt x="38" y="44"/>
                    </a:lnTo>
                    <a:lnTo>
                      <a:pt x="36" y="50"/>
                    </a:lnTo>
                    <a:lnTo>
                      <a:pt x="32" y="57"/>
                    </a:lnTo>
                    <a:lnTo>
                      <a:pt x="31" y="67"/>
                    </a:lnTo>
                    <a:lnTo>
                      <a:pt x="31" y="76"/>
                    </a:lnTo>
                    <a:lnTo>
                      <a:pt x="32" y="86"/>
                    </a:lnTo>
                    <a:lnTo>
                      <a:pt x="40" y="94"/>
                    </a:lnTo>
                    <a:lnTo>
                      <a:pt x="48" y="101"/>
                    </a:lnTo>
                    <a:lnTo>
                      <a:pt x="55" y="105"/>
                    </a:lnTo>
                    <a:lnTo>
                      <a:pt x="65" y="105"/>
                    </a:lnTo>
                    <a:lnTo>
                      <a:pt x="74" y="101"/>
                    </a:lnTo>
                    <a:lnTo>
                      <a:pt x="82" y="94"/>
                    </a:lnTo>
                    <a:lnTo>
                      <a:pt x="89" y="86"/>
                    </a:lnTo>
                    <a:lnTo>
                      <a:pt x="95" y="76"/>
                    </a:lnTo>
                    <a:lnTo>
                      <a:pt x="99" y="65"/>
                    </a:lnTo>
                    <a:lnTo>
                      <a:pt x="99" y="59"/>
                    </a:lnTo>
                    <a:lnTo>
                      <a:pt x="99" y="54"/>
                    </a:lnTo>
                    <a:lnTo>
                      <a:pt x="95" y="48"/>
                    </a:lnTo>
                    <a:lnTo>
                      <a:pt x="95" y="44"/>
                    </a:lnTo>
                    <a:lnTo>
                      <a:pt x="89" y="35"/>
                    </a:lnTo>
                    <a:lnTo>
                      <a:pt x="84" y="29"/>
                    </a:lnTo>
                    <a:lnTo>
                      <a:pt x="78" y="25"/>
                    </a:lnTo>
                    <a:lnTo>
                      <a:pt x="72" y="25"/>
                    </a:lnTo>
                    <a:lnTo>
                      <a:pt x="69" y="23"/>
                    </a:lnTo>
                    <a:lnTo>
                      <a:pt x="63" y="23"/>
                    </a:lnTo>
                    <a:lnTo>
                      <a:pt x="57" y="23"/>
                    </a:lnTo>
                    <a:lnTo>
                      <a:pt x="50" y="25"/>
                    </a:lnTo>
                    <a:lnTo>
                      <a:pt x="42" y="27"/>
                    </a:lnTo>
                    <a:lnTo>
                      <a:pt x="36" y="29"/>
                    </a:lnTo>
                    <a:lnTo>
                      <a:pt x="36" y="27"/>
                    </a:lnTo>
                    <a:lnTo>
                      <a:pt x="36" y="23"/>
                    </a:lnTo>
                    <a:lnTo>
                      <a:pt x="38" y="17"/>
                    </a:lnTo>
                    <a:lnTo>
                      <a:pt x="44" y="12"/>
                    </a:lnTo>
                    <a:lnTo>
                      <a:pt x="46" y="8"/>
                    </a:lnTo>
                    <a:lnTo>
                      <a:pt x="50" y="6"/>
                    </a:lnTo>
                    <a:lnTo>
                      <a:pt x="53" y="2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72" y="0"/>
                    </a:lnTo>
                    <a:lnTo>
                      <a:pt x="82" y="0"/>
                    </a:lnTo>
                    <a:lnTo>
                      <a:pt x="91" y="2"/>
                    </a:lnTo>
                    <a:lnTo>
                      <a:pt x="101" y="4"/>
                    </a:lnTo>
                    <a:lnTo>
                      <a:pt x="108" y="8"/>
                    </a:lnTo>
                    <a:lnTo>
                      <a:pt x="114" y="14"/>
                    </a:lnTo>
                    <a:lnTo>
                      <a:pt x="122" y="23"/>
                    </a:lnTo>
                    <a:lnTo>
                      <a:pt x="126" y="31"/>
                    </a:lnTo>
                    <a:lnTo>
                      <a:pt x="128" y="42"/>
                    </a:lnTo>
                    <a:lnTo>
                      <a:pt x="131" y="54"/>
                    </a:lnTo>
                    <a:lnTo>
                      <a:pt x="131" y="65"/>
                    </a:lnTo>
                    <a:lnTo>
                      <a:pt x="129" y="74"/>
                    </a:lnTo>
                    <a:lnTo>
                      <a:pt x="128" y="86"/>
                    </a:lnTo>
                    <a:lnTo>
                      <a:pt x="124" y="95"/>
                    </a:lnTo>
                    <a:lnTo>
                      <a:pt x="118" y="107"/>
                    </a:lnTo>
                    <a:lnTo>
                      <a:pt x="110" y="114"/>
                    </a:lnTo>
                    <a:lnTo>
                      <a:pt x="103" y="122"/>
                    </a:lnTo>
                    <a:lnTo>
                      <a:pt x="91" y="128"/>
                    </a:lnTo>
                    <a:lnTo>
                      <a:pt x="82" y="133"/>
                    </a:lnTo>
                    <a:lnTo>
                      <a:pt x="69" y="135"/>
                    </a:lnTo>
                    <a:lnTo>
                      <a:pt x="59" y="135"/>
                    </a:lnTo>
                    <a:lnTo>
                      <a:pt x="48" y="135"/>
                    </a:lnTo>
                    <a:lnTo>
                      <a:pt x="38" y="133"/>
                    </a:lnTo>
                    <a:lnTo>
                      <a:pt x="29" y="130"/>
                    </a:lnTo>
                    <a:lnTo>
                      <a:pt x="23" y="128"/>
                    </a:lnTo>
                    <a:lnTo>
                      <a:pt x="17" y="122"/>
                    </a:lnTo>
                    <a:lnTo>
                      <a:pt x="12" y="116"/>
                    </a:lnTo>
                    <a:lnTo>
                      <a:pt x="8" y="109"/>
                    </a:lnTo>
                    <a:lnTo>
                      <a:pt x="4" y="101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0" y="80"/>
                    </a:lnTo>
                    <a:lnTo>
                      <a:pt x="0" y="73"/>
                    </a:lnTo>
                    <a:lnTo>
                      <a:pt x="2" y="67"/>
                    </a:lnTo>
                    <a:lnTo>
                      <a:pt x="6" y="61"/>
                    </a:lnTo>
                    <a:lnTo>
                      <a:pt x="10" y="55"/>
                    </a:lnTo>
                    <a:lnTo>
                      <a:pt x="12" y="50"/>
                    </a:lnTo>
                    <a:lnTo>
                      <a:pt x="15" y="46"/>
                    </a:lnTo>
                    <a:lnTo>
                      <a:pt x="19" y="44"/>
                    </a:lnTo>
                    <a:lnTo>
                      <a:pt x="25" y="38"/>
                    </a:lnTo>
                    <a:lnTo>
                      <a:pt x="31" y="38"/>
                    </a:lnTo>
                    <a:lnTo>
                      <a:pt x="38" y="36"/>
                    </a:lnTo>
                    <a:lnTo>
                      <a:pt x="42" y="38"/>
                    </a:lnTo>
                    <a:lnTo>
                      <a:pt x="4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9" name="Freeform 64"/>
              <p:cNvSpPr>
                <a:spLocks/>
              </p:cNvSpPr>
              <p:nvPr/>
            </p:nvSpPr>
            <p:spPr bwMode="auto">
              <a:xfrm>
                <a:off x="3701381" y="3672656"/>
                <a:ext cx="80963" cy="94569"/>
              </a:xfrm>
              <a:custGeom>
                <a:avLst/>
                <a:gdLst/>
                <a:ahLst/>
                <a:cxnLst>
                  <a:cxn ang="0">
                    <a:pos x="83" y="10"/>
                  </a:cxn>
                  <a:cxn ang="0">
                    <a:pos x="78" y="8"/>
                  </a:cxn>
                  <a:cxn ang="0">
                    <a:pos x="70" y="4"/>
                  </a:cxn>
                  <a:cxn ang="0">
                    <a:pos x="64" y="2"/>
                  </a:cxn>
                  <a:cxn ang="0">
                    <a:pos x="57" y="0"/>
                  </a:cxn>
                  <a:cxn ang="0">
                    <a:pos x="51" y="0"/>
                  </a:cxn>
                  <a:cxn ang="0">
                    <a:pos x="43" y="0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9" y="12"/>
                  </a:cxn>
                  <a:cxn ang="0">
                    <a:pos x="5" y="19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3"/>
                  </a:cxn>
                  <a:cxn ang="0">
                    <a:pos x="4" y="70"/>
                  </a:cxn>
                  <a:cxn ang="0">
                    <a:pos x="7" y="78"/>
                  </a:cxn>
                  <a:cxn ang="0">
                    <a:pos x="11" y="84"/>
                  </a:cxn>
                  <a:cxn ang="0">
                    <a:pos x="17" y="89"/>
                  </a:cxn>
                  <a:cxn ang="0">
                    <a:pos x="23" y="95"/>
                  </a:cxn>
                  <a:cxn ang="0">
                    <a:pos x="28" y="99"/>
                  </a:cxn>
                  <a:cxn ang="0">
                    <a:pos x="34" y="101"/>
                  </a:cxn>
                  <a:cxn ang="0">
                    <a:pos x="40" y="103"/>
                  </a:cxn>
                  <a:cxn ang="0">
                    <a:pos x="45" y="105"/>
                  </a:cxn>
                  <a:cxn ang="0">
                    <a:pos x="51" y="107"/>
                  </a:cxn>
                  <a:cxn ang="0">
                    <a:pos x="59" y="107"/>
                  </a:cxn>
                  <a:cxn ang="0">
                    <a:pos x="62" y="108"/>
                  </a:cxn>
                  <a:cxn ang="0">
                    <a:pos x="99" y="74"/>
                  </a:cxn>
                  <a:cxn ang="0">
                    <a:pos x="99" y="72"/>
                  </a:cxn>
                  <a:cxn ang="0">
                    <a:pos x="99" y="69"/>
                  </a:cxn>
                  <a:cxn ang="0">
                    <a:pos x="99" y="63"/>
                  </a:cxn>
                  <a:cxn ang="0">
                    <a:pos x="99" y="57"/>
                  </a:cxn>
                  <a:cxn ang="0">
                    <a:pos x="99" y="50"/>
                  </a:cxn>
                  <a:cxn ang="0">
                    <a:pos x="100" y="44"/>
                  </a:cxn>
                  <a:cxn ang="0">
                    <a:pos x="100" y="38"/>
                  </a:cxn>
                  <a:cxn ang="0">
                    <a:pos x="102" y="38"/>
                  </a:cxn>
                  <a:cxn ang="0">
                    <a:pos x="99" y="31"/>
                  </a:cxn>
                  <a:cxn ang="0">
                    <a:pos x="93" y="21"/>
                  </a:cxn>
                  <a:cxn ang="0">
                    <a:pos x="85" y="13"/>
                  </a:cxn>
                  <a:cxn ang="0">
                    <a:pos x="83" y="10"/>
                  </a:cxn>
                  <a:cxn ang="0">
                    <a:pos x="83" y="10"/>
                  </a:cxn>
                </a:cxnLst>
                <a:rect l="0" t="0" r="r" b="b"/>
                <a:pathLst>
                  <a:path w="102" h="108">
                    <a:moveTo>
                      <a:pt x="83" y="10"/>
                    </a:moveTo>
                    <a:lnTo>
                      <a:pt x="78" y="8"/>
                    </a:lnTo>
                    <a:lnTo>
                      <a:pt x="70" y="4"/>
                    </a:lnTo>
                    <a:lnTo>
                      <a:pt x="64" y="2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3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2" y="27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3"/>
                    </a:lnTo>
                    <a:lnTo>
                      <a:pt x="4" y="70"/>
                    </a:lnTo>
                    <a:lnTo>
                      <a:pt x="7" y="78"/>
                    </a:lnTo>
                    <a:lnTo>
                      <a:pt x="11" y="84"/>
                    </a:lnTo>
                    <a:lnTo>
                      <a:pt x="17" y="89"/>
                    </a:lnTo>
                    <a:lnTo>
                      <a:pt x="23" y="95"/>
                    </a:lnTo>
                    <a:lnTo>
                      <a:pt x="28" y="99"/>
                    </a:lnTo>
                    <a:lnTo>
                      <a:pt x="34" y="101"/>
                    </a:lnTo>
                    <a:lnTo>
                      <a:pt x="40" y="103"/>
                    </a:lnTo>
                    <a:lnTo>
                      <a:pt x="45" y="105"/>
                    </a:lnTo>
                    <a:lnTo>
                      <a:pt x="51" y="107"/>
                    </a:lnTo>
                    <a:lnTo>
                      <a:pt x="59" y="107"/>
                    </a:lnTo>
                    <a:lnTo>
                      <a:pt x="62" y="108"/>
                    </a:lnTo>
                    <a:lnTo>
                      <a:pt x="99" y="74"/>
                    </a:lnTo>
                    <a:lnTo>
                      <a:pt x="99" y="72"/>
                    </a:lnTo>
                    <a:lnTo>
                      <a:pt x="99" y="69"/>
                    </a:lnTo>
                    <a:lnTo>
                      <a:pt x="99" y="63"/>
                    </a:lnTo>
                    <a:lnTo>
                      <a:pt x="99" y="57"/>
                    </a:lnTo>
                    <a:lnTo>
                      <a:pt x="99" y="50"/>
                    </a:lnTo>
                    <a:lnTo>
                      <a:pt x="100" y="44"/>
                    </a:lnTo>
                    <a:lnTo>
                      <a:pt x="100" y="38"/>
                    </a:lnTo>
                    <a:lnTo>
                      <a:pt x="102" y="38"/>
                    </a:lnTo>
                    <a:lnTo>
                      <a:pt x="99" y="31"/>
                    </a:lnTo>
                    <a:lnTo>
                      <a:pt x="93" y="21"/>
                    </a:lnTo>
                    <a:lnTo>
                      <a:pt x="85" y="13"/>
                    </a:lnTo>
                    <a:lnTo>
                      <a:pt x="83" y="10"/>
                    </a:lnTo>
                    <a:lnTo>
                      <a:pt x="83" y="10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0" name="Freeform 65"/>
              <p:cNvSpPr>
                <a:spLocks/>
              </p:cNvSpPr>
              <p:nvPr/>
            </p:nvSpPr>
            <p:spPr bwMode="auto">
              <a:xfrm>
                <a:off x="3688681" y="3650431"/>
                <a:ext cx="109538" cy="143605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1" y="9"/>
                  </a:cxn>
                  <a:cxn ang="0">
                    <a:pos x="20" y="26"/>
                  </a:cxn>
                  <a:cxn ang="0">
                    <a:pos x="12" y="38"/>
                  </a:cxn>
                  <a:cxn ang="0">
                    <a:pos x="6" y="57"/>
                  </a:cxn>
                  <a:cxn ang="0">
                    <a:pos x="2" y="77"/>
                  </a:cxn>
                  <a:cxn ang="0">
                    <a:pos x="0" y="100"/>
                  </a:cxn>
                  <a:cxn ang="0">
                    <a:pos x="4" y="121"/>
                  </a:cxn>
                  <a:cxn ang="0">
                    <a:pos x="14" y="136"/>
                  </a:cxn>
                  <a:cxn ang="0">
                    <a:pos x="27" y="150"/>
                  </a:cxn>
                  <a:cxn ang="0">
                    <a:pos x="44" y="157"/>
                  </a:cxn>
                  <a:cxn ang="0">
                    <a:pos x="63" y="163"/>
                  </a:cxn>
                  <a:cxn ang="0">
                    <a:pos x="82" y="161"/>
                  </a:cxn>
                  <a:cxn ang="0">
                    <a:pos x="103" y="153"/>
                  </a:cxn>
                  <a:cxn ang="0">
                    <a:pos x="122" y="140"/>
                  </a:cxn>
                  <a:cxn ang="0">
                    <a:pos x="134" y="121"/>
                  </a:cxn>
                  <a:cxn ang="0">
                    <a:pos x="137" y="98"/>
                  </a:cxn>
                  <a:cxn ang="0">
                    <a:pos x="136" y="76"/>
                  </a:cxn>
                  <a:cxn ang="0">
                    <a:pos x="128" y="51"/>
                  </a:cxn>
                  <a:cxn ang="0">
                    <a:pos x="115" y="32"/>
                  </a:cxn>
                  <a:cxn ang="0">
                    <a:pos x="97" y="19"/>
                  </a:cxn>
                  <a:cxn ang="0">
                    <a:pos x="77" y="11"/>
                  </a:cxn>
                  <a:cxn ang="0">
                    <a:pos x="67" y="13"/>
                  </a:cxn>
                  <a:cxn ang="0">
                    <a:pos x="77" y="22"/>
                  </a:cxn>
                  <a:cxn ang="0">
                    <a:pos x="88" y="38"/>
                  </a:cxn>
                  <a:cxn ang="0">
                    <a:pos x="94" y="51"/>
                  </a:cxn>
                  <a:cxn ang="0">
                    <a:pos x="97" y="62"/>
                  </a:cxn>
                  <a:cxn ang="0">
                    <a:pos x="101" y="77"/>
                  </a:cxn>
                  <a:cxn ang="0">
                    <a:pos x="101" y="91"/>
                  </a:cxn>
                  <a:cxn ang="0">
                    <a:pos x="96" y="102"/>
                  </a:cxn>
                  <a:cxn ang="0">
                    <a:pos x="82" y="114"/>
                  </a:cxn>
                  <a:cxn ang="0">
                    <a:pos x="65" y="115"/>
                  </a:cxn>
                  <a:cxn ang="0">
                    <a:pos x="52" y="114"/>
                  </a:cxn>
                  <a:cxn ang="0">
                    <a:pos x="44" y="106"/>
                  </a:cxn>
                  <a:cxn ang="0">
                    <a:pos x="37" y="95"/>
                  </a:cxn>
                  <a:cxn ang="0">
                    <a:pos x="33" y="81"/>
                  </a:cxn>
                  <a:cxn ang="0">
                    <a:pos x="33" y="68"/>
                  </a:cxn>
                  <a:cxn ang="0">
                    <a:pos x="35" y="57"/>
                  </a:cxn>
                  <a:cxn ang="0">
                    <a:pos x="39" y="43"/>
                  </a:cxn>
                  <a:cxn ang="0">
                    <a:pos x="46" y="30"/>
                  </a:cxn>
                  <a:cxn ang="0">
                    <a:pos x="52" y="19"/>
                  </a:cxn>
                  <a:cxn ang="0">
                    <a:pos x="44" y="0"/>
                  </a:cxn>
                </a:cxnLst>
                <a:rect l="0" t="0" r="r" b="b"/>
                <a:pathLst>
                  <a:path w="137" h="163">
                    <a:moveTo>
                      <a:pt x="44" y="0"/>
                    </a:moveTo>
                    <a:lnTo>
                      <a:pt x="42" y="0"/>
                    </a:lnTo>
                    <a:lnTo>
                      <a:pt x="37" y="3"/>
                    </a:lnTo>
                    <a:lnTo>
                      <a:pt x="31" y="9"/>
                    </a:lnTo>
                    <a:lnTo>
                      <a:pt x="23" y="20"/>
                    </a:lnTo>
                    <a:lnTo>
                      <a:pt x="20" y="26"/>
                    </a:lnTo>
                    <a:lnTo>
                      <a:pt x="16" y="32"/>
                    </a:lnTo>
                    <a:lnTo>
                      <a:pt x="12" y="38"/>
                    </a:lnTo>
                    <a:lnTo>
                      <a:pt x="8" y="47"/>
                    </a:lnTo>
                    <a:lnTo>
                      <a:pt x="6" y="57"/>
                    </a:lnTo>
                    <a:lnTo>
                      <a:pt x="4" y="66"/>
                    </a:lnTo>
                    <a:lnTo>
                      <a:pt x="2" y="77"/>
                    </a:lnTo>
                    <a:lnTo>
                      <a:pt x="2" y="89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4" y="121"/>
                    </a:lnTo>
                    <a:lnTo>
                      <a:pt x="10" y="131"/>
                    </a:lnTo>
                    <a:lnTo>
                      <a:pt x="14" y="136"/>
                    </a:lnTo>
                    <a:lnTo>
                      <a:pt x="21" y="144"/>
                    </a:lnTo>
                    <a:lnTo>
                      <a:pt x="27" y="150"/>
                    </a:lnTo>
                    <a:lnTo>
                      <a:pt x="37" y="155"/>
                    </a:lnTo>
                    <a:lnTo>
                      <a:pt x="44" y="157"/>
                    </a:lnTo>
                    <a:lnTo>
                      <a:pt x="54" y="161"/>
                    </a:lnTo>
                    <a:lnTo>
                      <a:pt x="63" y="163"/>
                    </a:lnTo>
                    <a:lnTo>
                      <a:pt x="73" y="163"/>
                    </a:lnTo>
                    <a:lnTo>
                      <a:pt x="82" y="161"/>
                    </a:lnTo>
                    <a:lnTo>
                      <a:pt x="94" y="157"/>
                    </a:lnTo>
                    <a:lnTo>
                      <a:pt x="103" y="153"/>
                    </a:lnTo>
                    <a:lnTo>
                      <a:pt x="115" y="148"/>
                    </a:lnTo>
                    <a:lnTo>
                      <a:pt x="122" y="140"/>
                    </a:lnTo>
                    <a:lnTo>
                      <a:pt x="130" y="131"/>
                    </a:lnTo>
                    <a:lnTo>
                      <a:pt x="134" y="121"/>
                    </a:lnTo>
                    <a:lnTo>
                      <a:pt x="137" y="112"/>
                    </a:lnTo>
                    <a:lnTo>
                      <a:pt x="137" y="98"/>
                    </a:lnTo>
                    <a:lnTo>
                      <a:pt x="137" y="87"/>
                    </a:lnTo>
                    <a:lnTo>
                      <a:pt x="136" y="76"/>
                    </a:lnTo>
                    <a:lnTo>
                      <a:pt x="134" y="64"/>
                    </a:lnTo>
                    <a:lnTo>
                      <a:pt x="128" y="51"/>
                    </a:lnTo>
                    <a:lnTo>
                      <a:pt x="122" y="41"/>
                    </a:lnTo>
                    <a:lnTo>
                      <a:pt x="115" y="32"/>
                    </a:lnTo>
                    <a:lnTo>
                      <a:pt x="107" y="26"/>
                    </a:lnTo>
                    <a:lnTo>
                      <a:pt x="97" y="19"/>
                    </a:lnTo>
                    <a:lnTo>
                      <a:pt x="88" y="15"/>
                    </a:lnTo>
                    <a:lnTo>
                      <a:pt x="77" y="11"/>
                    </a:lnTo>
                    <a:lnTo>
                      <a:pt x="67" y="11"/>
                    </a:lnTo>
                    <a:lnTo>
                      <a:pt x="67" y="13"/>
                    </a:lnTo>
                    <a:lnTo>
                      <a:pt x="71" y="17"/>
                    </a:lnTo>
                    <a:lnTo>
                      <a:pt x="77" y="22"/>
                    </a:lnTo>
                    <a:lnTo>
                      <a:pt x="84" y="34"/>
                    </a:lnTo>
                    <a:lnTo>
                      <a:pt x="88" y="38"/>
                    </a:lnTo>
                    <a:lnTo>
                      <a:pt x="90" y="45"/>
                    </a:lnTo>
                    <a:lnTo>
                      <a:pt x="94" y="51"/>
                    </a:lnTo>
                    <a:lnTo>
                      <a:pt x="97" y="57"/>
                    </a:lnTo>
                    <a:lnTo>
                      <a:pt x="97" y="62"/>
                    </a:lnTo>
                    <a:lnTo>
                      <a:pt x="99" y="70"/>
                    </a:lnTo>
                    <a:lnTo>
                      <a:pt x="101" y="77"/>
                    </a:lnTo>
                    <a:lnTo>
                      <a:pt x="101" y="85"/>
                    </a:lnTo>
                    <a:lnTo>
                      <a:pt x="101" y="91"/>
                    </a:lnTo>
                    <a:lnTo>
                      <a:pt x="99" y="98"/>
                    </a:lnTo>
                    <a:lnTo>
                      <a:pt x="96" y="102"/>
                    </a:lnTo>
                    <a:lnTo>
                      <a:pt x="92" y="108"/>
                    </a:lnTo>
                    <a:lnTo>
                      <a:pt x="82" y="114"/>
                    </a:lnTo>
                    <a:lnTo>
                      <a:pt x="71" y="117"/>
                    </a:lnTo>
                    <a:lnTo>
                      <a:pt x="65" y="115"/>
                    </a:lnTo>
                    <a:lnTo>
                      <a:pt x="59" y="115"/>
                    </a:lnTo>
                    <a:lnTo>
                      <a:pt x="52" y="114"/>
                    </a:lnTo>
                    <a:lnTo>
                      <a:pt x="48" y="112"/>
                    </a:lnTo>
                    <a:lnTo>
                      <a:pt x="44" y="106"/>
                    </a:lnTo>
                    <a:lnTo>
                      <a:pt x="40" y="102"/>
                    </a:lnTo>
                    <a:lnTo>
                      <a:pt x="37" y="95"/>
                    </a:lnTo>
                    <a:lnTo>
                      <a:pt x="35" y="91"/>
                    </a:lnTo>
                    <a:lnTo>
                      <a:pt x="33" y="81"/>
                    </a:lnTo>
                    <a:lnTo>
                      <a:pt x="33" y="74"/>
                    </a:lnTo>
                    <a:lnTo>
                      <a:pt x="33" y="68"/>
                    </a:lnTo>
                    <a:lnTo>
                      <a:pt x="35" y="62"/>
                    </a:lnTo>
                    <a:lnTo>
                      <a:pt x="35" y="57"/>
                    </a:lnTo>
                    <a:lnTo>
                      <a:pt x="37" y="49"/>
                    </a:lnTo>
                    <a:lnTo>
                      <a:pt x="39" y="43"/>
                    </a:lnTo>
                    <a:lnTo>
                      <a:pt x="40" y="39"/>
                    </a:lnTo>
                    <a:lnTo>
                      <a:pt x="46" y="30"/>
                    </a:lnTo>
                    <a:lnTo>
                      <a:pt x="50" y="22"/>
                    </a:lnTo>
                    <a:lnTo>
                      <a:pt x="52" y="19"/>
                    </a:lnTo>
                    <a:lnTo>
                      <a:pt x="56" y="19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1" name="Freeform 66"/>
              <p:cNvSpPr>
                <a:spLocks/>
              </p:cNvSpPr>
              <p:nvPr/>
            </p:nvSpPr>
            <p:spPr bwMode="auto">
              <a:xfrm>
                <a:off x="3580731" y="3899669"/>
                <a:ext cx="79375" cy="87564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32" y="4"/>
                  </a:cxn>
                  <a:cxn ang="0">
                    <a:pos x="24" y="6"/>
                  </a:cxn>
                  <a:cxn ang="0">
                    <a:pos x="17" y="10"/>
                  </a:cxn>
                  <a:cxn ang="0">
                    <a:pos x="9" y="17"/>
                  </a:cxn>
                  <a:cxn ang="0">
                    <a:pos x="5" y="21"/>
                  </a:cxn>
                  <a:cxn ang="0">
                    <a:pos x="1" y="27"/>
                  </a:cxn>
                  <a:cxn ang="0">
                    <a:pos x="0" y="32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1" y="55"/>
                  </a:cxn>
                  <a:cxn ang="0">
                    <a:pos x="3" y="63"/>
                  </a:cxn>
                  <a:cxn ang="0">
                    <a:pos x="11" y="74"/>
                  </a:cxn>
                  <a:cxn ang="0">
                    <a:pos x="17" y="84"/>
                  </a:cxn>
                  <a:cxn ang="0">
                    <a:pos x="24" y="91"/>
                  </a:cxn>
                  <a:cxn ang="0">
                    <a:pos x="32" y="95"/>
                  </a:cxn>
                  <a:cxn ang="0">
                    <a:pos x="41" y="101"/>
                  </a:cxn>
                  <a:cxn ang="0">
                    <a:pos x="49" y="101"/>
                  </a:cxn>
                  <a:cxn ang="0">
                    <a:pos x="57" y="101"/>
                  </a:cxn>
                  <a:cxn ang="0">
                    <a:pos x="64" y="99"/>
                  </a:cxn>
                  <a:cxn ang="0">
                    <a:pos x="74" y="97"/>
                  </a:cxn>
                  <a:cxn ang="0">
                    <a:pos x="79" y="91"/>
                  </a:cxn>
                  <a:cxn ang="0">
                    <a:pos x="85" y="86"/>
                  </a:cxn>
                  <a:cxn ang="0">
                    <a:pos x="91" y="80"/>
                  </a:cxn>
                  <a:cxn ang="0">
                    <a:pos x="97" y="72"/>
                  </a:cxn>
                  <a:cxn ang="0">
                    <a:pos x="98" y="65"/>
                  </a:cxn>
                  <a:cxn ang="0">
                    <a:pos x="100" y="57"/>
                  </a:cxn>
                  <a:cxn ang="0">
                    <a:pos x="100" y="48"/>
                  </a:cxn>
                  <a:cxn ang="0">
                    <a:pos x="100" y="40"/>
                  </a:cxn>
                  <a:cxn ang="0">
                    <a:pos x="98" y="31"/>
                  </a:cxn>
                  <a:cxn ang="0">
                    <a:pos x="95" y="23"/>
                  </a:cxn>
                  <a:cxn ang="0">
                    <a:pos x="89" y="17"/>
                  </a:cxn>
                  <a:cxn ang="0">
                    <a:pos x="85" y="12"/>
                  </a:cxn>
                  <a:cxn ang="0">
                    <a:pos x="79" y="8"/>
                  </a:cxn>
                  <a:cxn ang="0">
                    <a:pos x="74" y="6"/>
                  </a:cxn>
                  <a:cxn ang="0">
                    <a:pos x="68" y="2"/>
                  </a:cxn>
                  <a:cxn ang="0">
                    <a:pos x="64" y="2"/>
                  </a:cxn>
                  <a:cxn ang="0">
                    <a:pos x="57" y="0"/>
                  </a:cxn>
                  <a:cxn ang="0">
                    <a:pos x="51" y="0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4" y="4"/>
                  </a:cxn>
                </a:cxnLst>
                <a:rect l="0" t="0" r="r" b="b"/>
                <a:pathLst>
                  <a:path w="100" h="101">
                    <a:moveTo>
                      <a:pt x="34" y="4"/>
                    </a:moveTo>
                    <a:lnTo>
                      <a:pt x="32" y="4"/>
                    </a:lnTo>
                    <a:lnTo>
                      <a:pt x="24" y="6"/>
                    </a:lnTo>
                    <a:lnTo>
                      <a:pt x="17" y="10"/>
                    </a:lnTo>
                    <a:lnTo>
                      <a:pt x="9" y="17"/>
                    </a:lnTo>
                    <a:lnTo>
                      <a:pt x="5" y="21"/>
                    </a:lnTo>
                    <a:lnTo>
                      <a:pt x="1" y="27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1" y="55"/>
                    </a:lnTo>
                    <a:lnTo>
                      <a:pt x="3" y="63"/>
                    </a:lnTo>
                    <a:lnTo>
                      <a:pt x="11" y="74"/>
                    </a:lnTo>
                    <a:lnTo>
                      <a:pt x="17" y="84"/>
                    </a:lnTo>
                    <a:lnTo>
                      <a:pt x="24" y="91"/>
                    </a:lnTo>
                    <a:lnTo>
                      <a:pt x="32" y="95"/>
                    </a:lnTo>
                    <a:lnTo>
                      <a:pt x="41" y="101"/>
                    </a:lnTo>
                    <a:lnTo>
                      <a:pt x="49" y="101"/>
                    </a:lnTo>
                    <a:lnTo>
                      <a:pt x="57" y="101"/>
                    </a:lnTo>
                    <a:lnTo>
                      <a:pt x="64" y="99"/>
                    </a:lnTo>
                    <a:lnTo>
                      <a:pt x="74" y="97"/>
                    </a:lnTo>
                    <a:lnTo>
                      <a:pt x="79" y="91"/>
                    </a:lnTo>
                    <a:lnTo>
                      <a:pt x="85" y="86"/>
                    </a:lnTo>
                    <a:lnTo>
                      <a:pt x="91" y="80"/>
                    </a:lnTo>
                    <a:lnTo>
                      <a:pt x="97" y="72"/>
                    </a:lnTo>
                    <a:lnTo>
                      <a:pt x="98" y="65"/>
                    </a:lnTo>
                    <a:lnTo>
                      <a:pt x="100" y="57"/>
                    </a:lnTo>
                    <a:lnTo>
                      <a:pt x="100" y="48"/>
                    </a:lnTo>
                    <a:lnTo>
                      <a:pt x="100" y="40"/>
                    </a:lnTo>
                    <a:lnTo>
                      <a:pt x="98" y="31"/>
                    </a:lnTo>
                    <a:lnTo>
                      <a:pt x="95" y="23"/>
                    </a:lnTo>
                    <a:lnTo>
                      <a:pt x="89" y="17"/>
                    </a:lnTo>
                    <a:lnTo>
                      <a:pt x="85" y="12"/>
                    </a:lnTo>
                    <a:lnTo>
                      <a:pt x="79" y="8"/>
                    </a:lnTo>
                    <a:lnTo>
                      <a:pt x="74" y="6"/>
                    </a:lnTo>
                    <a:lnTo>
                      <a:pt x="68" y="2"/>
                    </a:lnTo>
                    <a:lnTo>
                      <a:pt x="64" y="2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2" name="Freeform 67"/>
              <p:cNvSpPr>
                <a:spLocks/>
              </p:cNvSpPr>
              <p:nvPr/>
            </p:nvSpPr>
            <p:spPr bwMode="auto">
              <a:xfrm>
                <a:off x="3123531" y="3648844"/>
                <a:ext cx="247650" cy="239925"/>
              </a:xfrm>
              <a:custGeom>
                <a:avLst/>
                <a:gdLst/>
                <a:ahLst/>
                <a:cxnLst>
                  <a:cxn ang="0">
                    <a:pos x="135" y="2"/>
                  </a:cxn>
                  <a:cxn ang="0">
                    <a:pos x="133" y="2"/>
                  </a:cxn>
                  <a:cxn ang="0">
                    <a:pos x="128" y="2"/>
                  </a:cxn>
                  <a:cxn ang="0">
                    <a:pos x="120" y="0"/>
                  </a:cxn>
                  <a:cxn ang="0">
                    <a:pos x="113" y="2"/>
                  </a:cxn>
                  <a:cxn ang="0">
                    <a:pos x="101" y="2"/>
                  </a:cxn>
                  <a:cxn ang="0">
                    <a:pos x="90" y="2"/>
                  </a:cxn>
                  <a:cxn ang="0">
                    <a:pos x="75" y="5"/>
                  </a:cxn>
                  <a:cxn ang="0">
                    <a:pos x="63" y="11"/>
                  </a:cxn>
                  <a:cxn ang="0">
                    <a:pos x="50" y="17"/>
                  </a:cxn>
                  <a:cxn ang="0">
                    <a:pos x="36" y="22"/>
                  </a:cxn>
                  <a:cxn ang="0">
                    <a:pos x="25" y="32"/>
                  </a:cxn>
                  <a:cxn ang="0">
                    <a:pos x="17" y="47"/>
                  </a:cxn>
                  <a:cxn ang="0">
                    <a:pos x="8" y="60"/>
                  </a:cxn>
                  <a:cxn ang="0">
                    <a:pos x="4" y="79"/>
                  </a:cxn>
                  <a:cxn ang="0">
                    <a:pos x="0" y="100"/>
                  </a:cxn>
                  <a:cxn ang="0">
                    <a:pos x="2" y="125"/>
                  </a:cxn>
                  <a:cxn ang="0">
                    <a:pos x="8" y="150"/>
                  </a:cxn>
                  <a:cxn ang="0">
                    <a:pos x="19" y="174"/>
                  </a:cxn>
                  <a:cxn ang="0">
                    <a:pos x="35" y="197"/>
                  </a:cxn>
                  <a:cxn ang="0">
                    <a:pos x="55" y="218"/>
                  </a:cxn>
                  <a:cxn ang="0">
                    <a:pos x="78" y="233"/>
                  </a:cxn>
                  <a:cxn ang="0">
                    <a:pos x="103" y="249"/>
                  </a:cxn>
                  <a:cxn ang="0">
                    <a:pos x="132" y="260"/>
                  </a:cxn>
                  <a:cxn ang="0">
                    <a:pos x="158" y="269"/>
                  </a:cxn>
                  <a:cxn ang="0">
                    <a:pos x="187" y="273"/>
                  </a:cxn>
                  <a:cxn ang="0">
                    <a:pos x="213" y="273"/>
                  </a:cxn>
                  <a:cxn ang="0">
                    <a:pos x="238" y="269"/>
                  </a:cxn>
                  <a:cxn ang="0">
                    <a:pos x="261" y="264"/>
                  </a:cxn>
                  <a:cxn ang="0">
                    <a:pos x="280" y="250"/>
                  </a:cxn>
                  <a:cxn ang="0">
                    <a:pos x="295" y="235"/>
                  </a:cxn>
                  <a:cxn ang="0">
                    <a:pos x="307" y="214"/>
                  </a:cxn>
                  <a:cxn ang="0">
                    <a:pos x="312" y="190"/>
                  </a:cxn>
                  <a:cxn ang="0">
                    <a:pos x="312" y="161"/>
                  </a:cxn>
                  <a:cxn ang="0">
                    <a:pos x="307" y="136"/>
                  </a:cxn>
                  <a:cxn ang="0">
                    <a:pos x="297" y="114"/>
                  </a:cxn>
                  <a:cxn ang="0">
                    <a:pos x="288" y="95"/>
                  </a:cxn>
                  <a:cxn ang="0">
                    <a:pos x="274" y="76"/>
                  </a:cxn>
                  <a:cxn ang="0">
                    <a:pos x="259" y="60"/>
                  </a:cxn>
                  <a:cxn ang="0">
                    <a:pos x="242" y="49"/>
                  </a:cxn>
                  <a:cxn ang="0">
                    <a:pos x="227" y="38"/>
                  </a:cxn>
                  <a:cxn ang="0">
                    <a:pos x="210" y="28"/>
                  </a:cxn>
                  <a:cxn ang="0">
                    <a:pos x="192" y="21"/>
                  </a:cxn>
                  <a:cxn ang="0">
                    <a:pos x="177" y="13"/>
                  </a:cxn>
                  <a:cxn ang="0">
                    <a:pos x="164" y="9"/>
                  </a:cxn>
                  <a:cxn ang="0">
                    <a:pos x="151" y="5"/>
                  </a:cxn>
                  <a:cxn ang="0">
                    <a:pos x="143" y="3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2"/>
                  </a:cxn>
                </a:cxnLst>
                <a:rect l="0" t="0" r="r" b="b"/>
                <a:pathLst>
                  <a:path w="312" h="273">
                    <a:moveTo>
                      <a:pt x="135" y="2"/>
                    </a:moveTo>
                    <a:lnTo>
                      <a:pt x="133" y="2"/>
                    </a:lnTo>
                    <a:lnTo>
                      <a:pt x="128" y="2"/>
                    </a:lnTo>
                    <a:lnTo>
                      <a:pt x="120" y="0"/>
                    </a:lnTo>
                    <a:lnTo>
                      <a:pt x="113" y="2"/>
                    </a:lnTo>
                    <a:lnTo>
                      <a:pt x="101" y="2"/>
                    </a:lnTo>
                    <a:lnTo>
                      <a:pt x="90" y="2"/>
                    </a:lnTo>
                    <a:lnTo>
                      <a:pt x="75" y="5"/>
                    </a:lnTo>
                    <a:lnTo>
                      <a:pt x="63" y="11"/>
                    </a:lnTo>
                    <a:lnTo>
                      <a:pt x="50" y="17"/>
                    </a:lnTo>
                    <a:lnTo>
                      <a:pt x="36" y="22"/>
                    </a:lnTo>
                    <a:lnTo>
                      <a:pt x="25" y="32"/>
                    </a:lnTo>
                    <a:lnTo>
                      <a:pt x="17" y="47"/>
                    </a:lnTo>
                    <a:lnTo>
                      <a:pt x="8" y="60"/>
                    </a:lnTo>
                    <a:lnTo>
                      <a:pt x="4" y="79"/>
                    </a:lnTo>
                    <a:lnTo>
                      <a:pt x="0" y="100"/>
                    </a:lnTo>
                    <a:lnTo>
                      <a:pt x="2" y="125"/>
                    </a:lnTo>
                    <a:lnTo>
                      <a:pt x="8" y="150"/>
                    </a:lnTo>
                    <a:lnTo>
                      <a:pt x="19" y="174"/>
                    </a:lnTo>
                    <a:lnTo>
                      <a:pt x="35" y="197"/>
                    </a:lnTo>
                    <a:lnTo>
                      <a:pt x="55" y="218"/>
                    </a:lnTo>
                    <a:lnTo>
                      <a:pt x="78" y="233"/>
                    </a:lnTo>
                    <a:lnTo>
                      <a:pt x="103" y="249"/>
                    </a:lnTo>
                    <a:lnTo>
                      <a:pt x="132" y="260"/>
                    </a:lnTo>
                    <a:lnTo>
                      <a:pt x="158" y="269"/>
                    </a:lnTo>
                    <a:lnTo>
                      <a:pt x="187" y="273"/>
                    </a:lnTo>
                    <a:lnTo>
                      <a:pt x="213" y="273"/>
                    </a:lnTo>
                    <a:lnTo>
                      <a:pt x="238" y="269"/>
                    </a:lnTo>
                    <a:lnTo>
                      <a:pt x="261" y="264"/>
                    </a:lnTo>
                    <a:lnTo>
                      <a:pt x="280" y="250"/>
                    </a:lnTo>
                    <a:lnTo>
                      <a:pt x="295" y="235"/>
                    </a:lnTo>
                    <a:lnTo>
                      <a:pt x="307" y="214"/>
                    </a:lnTo>
                    <a:lnTo>
                      <a:pt x="312" y="190"/>
                    </a:lnTo>
                    <a:lnTo>
                      <a:pt x="312" y="161"/>
                    </a:lnTo>
                    <a:lnTo>
                      <a:pt x="307" y="136"/>
                    </a:lnTo>
                    <a:lnTo>
                      <a:pt x="297" y="114"/>
                    </a:lnTo>
                    <a:lnTo>
                      <a:pt x="288" y="95"/>
                    </a:lnTo>
                    <a:lnTo>
                      <a:pt x="274" y="76"/>
                    </a:lnTo>
                    <a:lnTo>
                      <a:pt x="259" y="60"/>
                    </a:lnTo>
                    <a:lnTo>
                      <a:pt x="242" y="49"/>
                    </a:lnTo>
                    <a:lnTo>
                      <a:pt x="227" y="38"/>
                    </a:lnTo>
                    <a:lnTo>
                      <a:pt x="210" y="28"/>
                    </a:lnTo>
                    <a:lnTo>
                      <a:pt x="192" y="21"/>
                    </a:lnTo>
                    <a:lnTo>
                      <a:pt x="177" y="13"/>
                    </a:lnTo>
                    <a:lnTo>
                      <a:pt x="164" y="9"/>
                    </a:lnTo>
                    <a:lnTo>
                      <a:pt x="151" y="5"/>
                    </a:lnTo>
                    <a:lnTo>
                      <a:pt x="143" y="3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2"/>
                    </a:lnTo>
                    <a:close/>
                  </a:path>
                </a:pathLst>
              </a:custGeom>
              <a:solidFill>
                <a:srgbClr val="FF944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3" name="Freeform 68"/>
              <p:cNvSpPr>
                <a:spLocks/>
              </p:cNvSpPr>
              <p:nvPr/>
            </p:nvSpPr>
            <p:spPr bwMode="auto">
              <a:xfrm>
                <a:off x="3866481" y="3791719"/>
                <a:ext cx="90488" cy="106828"/>
              </a:xfrm>
              <a:custGeom>
                <a:avLst/>
                <a:gdLst/>
                <a:ahLst/>
                <a:cxnLst>
                  <a:cxn ang="0">
                    <a:pos x="34" y="2"/>
                  </a:cxn>
                  <a:cxn ang="0">
                    <a:pos x="30" y="4"/>
                  </a:cxn>
                  <a:cxn ang="0">
                    <a:pos x="25" y="8"/>
                  </a:cxn>
                  <a:cxn ang="0">
                    <a:pos x="17" y="14"/>
                  </a:cxn>
                  <a:cxn ang="0">
                    <a:pos x="9" y="25"/>
                  </a:cxn>
                  <a:cxn ang="0">
                    <a:pos x="6" y="31"/>
                  </a:cxn>
                  <a:cxn ang="0">
                    <a:pos x="4" y="38"/>
                  </a:cxn>
                  <a:cxn ang="0">
                    <a:pos x="0" y="44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71"/>
                  </a:cxn>
                  <a:cxn ang="0">
                    <a:pos x="6" y="80"/>
                  </a:cxn>
                  <a:cxn ang="0">
                    <a:pos x="13" y="91"/>
                  </a:cxn>
                  <a:cxn ang="0">
                    <a:pos x="19" y="101"/>
                  </a:cxn>
                  <a:cxn ang="0">
                    <a:pos x="27" y="109"/>
                  </a:cxn>
                  <a:cxn ang="0">
                    <a:pos x="34" y="114"/>
                  </a:cxn>
                  <a:cxn ang="0">
                    <a:pos x="44" y="120"/>
                  </a:cxn>
                  <a:cxn ang="0">
                    <a:pos x="51" y="122"/>
                  </a:cxn>
                  <a:cxn ang="0">
                    <a:pos x="61" y="124"/>
                  </a:cxn>
                  <a:cxn ang="0">
                    <a:pos x="70" y="122"/>
                  </a:cxn>
                  <a:cxn ang="0">
                    <a:pos x="80" y="122"/>
                  </a:cxn>
                  <a:cxn ang="0">
                    <a:pos x="87" y="116"/>
                  </a:cxn>
                  <a:cxn ang="0">
                    <a:pos x="93" y="112"/>
                  </a:cxn>
                  <a:cxn ang="0">
                    <a:pos x="101" y="105"/>
                  </a:cxn>
                  <a:cxn ang="0">
                    <a:pos x="106" y="97"/>
                  </a:cxn>
                  <a:cxn ang="0">
                    <a:pos x="110" y="88"/>
                  </a:cxn>
                  <a:cxn ang="0">
                    <a:pos x="112" y="78"/>
                  </a:cxn>
                  <a:cxn ang="0">
                    <a:pos x="114" y="67"/>
                  </a:cxn>
                  <a:cxn ang="0">
                    <a:pos x="114" y="55"/>
                  </a:cxn>
                  <a:cxn ang="0">
                    <a:pos x="110" y="42"/>
                  </a:cxn>
                  <a:cxn ang="0">
                    <a:pos x="106" y="33"/>
                  </a:cxn>
                  <a:cxn ang="0">
                    <a:pos x="101" y="23"/>
                  </a:cxn>
                  <a:cxn ang="0">
                    <a:pos x="97" y="17"/>
                  </a:cxn>
                  <a:cxn ang="0">
                    <a:pos x="89" y="12"/>
                  </a:cxn>
                  <a:cxn ang="0">
                    <a:pos x="82" y="8"/>
                  </a:cxn>
                  <a:cxn ang="0">
                    <a:pos x="76" y="4"/>
                  </a:cxn>
                  <a:cxn ang="0">
                    <a:pos x="68" y="2"/>
                  </a:cxn>
                  <a:cxn ang="0">
                    <a:pos x="63" y="0"/>
                  </a:cxn>
                  <a:cxn ang="0">
                    <a:pos x="55" y="0"/>
                  </a:cxn>
                  <a:cxn ang="0">
                    <a:pos x="47" y="0"/>
                  </a:cxn>
                  <a:cxn ang="0">
                    <a:pos x="44" y="0"/>
                  </a:cxn>
                  <a:cxn ang="0">
                    <a:pos x="36" y="2"/>
                  </a:cxn>
                  <a:cxn ang="0">
                    <a:pos x="34" y="2"/>
                  </a:cxn>
                  <a:cxn ang="0">
                    <a:pos x="34" y="2"/>
                  </a:cxn>
                </a:cxnLst>
                <a:rect l="0" t="0" r="r" b="b"/>
                <a:pathLst>
                  <a:path w="114" h="124">
                    <a:moveTo>
                      <a:pt x="34" y="2"/>
                    </a:moveTo>
                    <a:lnTo>
                      <a:pt x="30" y="4"/>
                    </a:lnTo>
                    <a:lnTo>
                      <a:pt x="25" y="8"/>
                    </a:lnTo>
                    <a:lnTo>
                      <a:pt x="17" y="14"/>
                    </a:lnTo>
                    <a:lnTo>
                      <a:pt x="9" y="25"/>
                    </a:lnTo>
                    <a:lnTo>
                      <a:pt x="6" y="31"/>
                    </a:lnTo>
                    <a:lnTo>
                      <a:pt x="4" y="38"/>
                    </a:lnTo>
                    <a:lnTo>
                      <a:pt x="0" y="44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71"/>
                    </a:lnTo>
                    <a:lnTo>
                      <a:pt x="6" y="80"/>
                    </a:lnTo>
                    <a:lnTo>
                      <a:pt x="13" y="91"/>
                    </a:lnTo>
                    <a:lnTo>
                      <a:pt x="19" y="101"/>
                    </a:lnTo>
                    <a:lnTo>
                      <a:pt x="27" y="109"/>
                    </a:lnTo>
                    <a:lnTo>
                      <a:pt x="34" y="114"/>
                    </a:lnTo>
                    <a:lnTo>
                      <a:pt x="44" y="120"/>
                    </a:lnTo>
                    <a:lnTo>
                      <a:pt x="51" y="122"/>
                    </a:lnTo>
                    <a:lnTo>
                      <a:pt x="61" y="124"/>
                    </a:lnTo>
                    <a:lnTo>
                      <a:pt x="70" y="122"/>
                    </a:lnTo>
                    <a:lnTo>
                      <a:pt x="80" y="122"/>
                    </a:lnTo>
                    <a:lnTo>
                      <a:pt x="87" y="116"/>
                    </a:lnTo>
                    <a:lnTo>
                      <a:pt x="93" y="112"/>
                    </a:lnTo>
                    <a:lnTo>
                      <a:pt x="101" y="105"/>
                    </a:lnTo>
                    <a:lnTo>
                      <a:pt x="106" y="97"/>
                    </a:lnTo>
                    <a:lnTo>
                      <a:pt x="110" y="88"/>
                    </a:lnTo>
                    <a:lnTo>
                      <a:pt x="112" y="78"/>
                    </a:lnTo>
                    <a:lnTo>
                      <a:pt x="114" y="67"/>
                    </a:lnTo>
                    <a:lnTo>
                      <a:pt x="114" y="55"/>
                    </a:lnTo>
                    <a:lnTo>
                      <a:pt x="110" y="42"/>
                    </a:lnTo>
                    <a:lnTo>
                      <a:pt x="106" y="33"/>
                    </a:lnTo>
                    <a:lnTo>
                      <a:pt x="101" y="23"/>
                    </a:lnTo>
                    <a:lnTo>
                      <a:pt x="97" y="17"/>
                    </a:lnTo>
                    <a:lnTo>
                      <a:pt x="89" y="12"/>
                    </a:lnTo>
                    <a:lnTo>
                      <a:pt x="82" y="8"/>
                    </a:lnTo>
                    <a:lnTo>
                      <a:pt x="76" y="4"/>
                    </a:lnTo>
                    <a:lnTo>
                      <a:pt x="68" y="2"/>
                    </a:lnTo>
                    <a:lnTo>
                      <a:pt x="63" y="0"/>
                    </a:lnTo>
                    <a:lnTo>
                      <a:pt x="55" y="0"/>
                    </a:lnTo>
                    <a:lnTo>
                      <a:pt x="47" y="0"/>
                    </a:lnTo>
                    <a:lnTo>
                      <a:pt x="44" y="0"/>
                    </a:lnTo>
                    <a:lnTo>
                      <a:pt x="36" y="2"/>
                    </a:lnTo>
                    <a:lnTo>
                      <a:pt x="34" y="2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4" name="Freeform 69"/>
              <p:cNvSpPr>
                <a:spLocks/>
              </p:cNvSpPr>
              <p:nvPr/>
            </p:nvSpPr>
            <p:spPr bwMode="auto">
              <a:xfrm>
                <a:off x="3804568" y="3721869"/>
                <a:ext cx="114300" cy="171626"/>
              </a:xfrm>
              <a:custGeom>
                <a:avLst/>
                <a:gdLst/>
                <a:ahLst/>
                <a:cxnLst>
                  <a:cxn ang="0">
                    <a:pos x="61" y="6"/>
                  </a:cxn>
                  <a:cxn ang="0">
                    <a:pos x="51" y="17"/>
                  </a:cxn>
                  <a:cxn ang="0">
                    <a:pos x="44" y="30"/>
                  </a:cxn>
                  <a:cxn ang="0">
                    <a:pos x="36" y="45"/>
                  </a:cxn>
                  <a:cxn ang="0">
                    <a:pos x="28" y="64"/>
                  </a:cxn>
                  <a:cxn ang="0">
                    <a:pos x="25" y="83"/>
                  </a:cxn>
                  <a:cxn ang="0">
                    <a:pos x="25" y="106"/>
                  </a:cxn>
                  <a:cxn ang="0">
                    <a:pos x="28" y="129"/>
                  </a:cxn>
                  <a:cxn ang="0">
                    <a:pos x="36" y="146"/>
                  </a:cxn>
                  <a:cxn ang="0">
                    <a:pos x="49" y="159"/>
                  </a:cxn>
                  <a:cxn ang="0">
                    <a:pos x="63" y="165"/>
                  </a:cxn>
                  <a:cxn ang="0">
                    <a:pos x="76" y="167"/>
                  </a:cxn>
                  <a:cxn ang="0">
                    <a:pos x="89" y="163"/>
                  </a:cxn>
                  <a:cxn ang="0">
                    <a:pos x="103" y="158"/>
                  </a:cxn>
                  <a:cxn ang="0">
                    <a:pos x="110" y="144"/>
                  </a:cxn>
                  <a:cxn ang="0">
                    <a:pos x="114" y="127"/>
                  </a:cxn>
                  <a:cxn ang="0">
                    <a:pos x="112" y="110"/>
                  </a:cxn>
                  <a:cxn ang="0">
                    <a:pos x="106" y="97"/>
                  </a:cxn>
                  <a:cxn ang="0">
                    <a:pos x="97" y="83"/>
                  </a:cxn>
                  <a:cxn ang="0">
                    <a:pos x="86" y="74"/>
                  </a:cxn>
                  <a:cxn ang="0">
                    <a:pos x="74" y="64"/>
                  </a:cxn>
                  <a:cxn ang="0">
                    <a:pos x="63" y="57"/>
                  </a:cxn>
                  <a:cxn ang="0">
                    <a:pos x="61" y="55"/>
                  </a:cxn>
                  <a:cxn ang="0">
                    <a:pos x="66" y="55"/>
                  </a:cxn>
                  <a:cxn ang="0">
                    <a:pos x="78" y="57"/>
                  </a:cxn>
                  <a:cxn ang="0">
                    <a:pos x="93" y="61"/>
                  </a:cxn>
                  <a:cxn ang="0">
                    <a:pos x="108" y="68"/>
                  </a:cxn>
                  <a:cxn ang="0">
                    <a:pos x="122" y="80"/>
                  </a:cxn>
                  <a:cxn ang="0">
                    <a:pos x="133" y="97"/>
                  </a:cxn>
                  <a:cxn ang="0">
                    <a:pos x="141" y="120"/>
                  </a:cxn>
                  <a:cxn ang="0">
                    <a:pos x="139" y="146"/>
                  </a:cxn>
                  <a:cxn ang="0">
                    <a:pos x="127" y="169"/>
                  </a:cxn>
                  <a:cxn ang="0">
                    <a:pos x="110" y="184"/>
                  </a:cxn>
                  <a:cxn ang="0">
                    <a:pos x="89" y="194"/>
                  </a:cxn>
                  <a:cxn ang="0">
                    <a:pos x="66" y="194"/>
                  </a:cxn>
                  <a:cxn ang="0">
                    <a:pos x="42" y="188"/>
                  </a:cxn>
                  <a:cxn ang="0">
                    <a:pos x="21" y="173"/>
                  </a:cxn>
                  <a:cxn ang="0">
                    <a:pos x="8" y="150"/>
                  </a:cxn>
                  <a:cxn ang="0">
                    <a:pos x="0" y="118"/>
                  </a:cxn>
                  <a:cxn ang="0">
                    <a:pos x="0" y="87"/>
                  </a:cxn>
                  <a:cxn ang="0">
                    <a:pos x="6" y="63"/>
                  </a:cxn>
                  <a:cxn ang="0">
                    <a:pos x="15" y="42"/>
                  </a:cxn>
                  <a:cxn ang="0">
                    <a:pos x="27" y="25"/>
                  </a:cxn>
                  <a:cxn ang="0">
                    <a:pos x="36" y="11"/>
                  </a:cxn>
                  <a:cxn ang="0">
                    <a:pos x="49" y="2"/>
                  </a:cxn>
                  <a:cxn ang="0">
                    <a:pos x="63" y="4"/>
                  </a:cxn>
                </a:cxnLst>
                <a:rect l="0" t="0" r="r" b="b"/>
                <a:pathLst>
                  <a:path w="143" h="196">
                    <a:moveTo>
                      <a:pt x="63" y="4"/>
                    </a:moveTo>
                    <a:lnTo>
                      <a:pt x="61" y="6"/>
                    </a:lnTo>
                    <a:lnTo>
                      <a:pt x="55" y="13"/>
                    </a:lnTo>
                    <a:lnTo>
                      <a:pt x="51" y="17"/>
                    </a:lnTo>
                    <a:lnTo>
                      <a:pt x="47" y="23"/>
                    </a:lnTo>
                    <a:lnTo>
                      <a:pt x="44" y="30"/>
                    </a:lnTo>
                    <a:lnTo>
                      <a:pt x="40" y="38"/>
                    </a:lnTo>
                    <a:lnTo>
                      <a:pt x="36" y="45"/>
                    </a:lnTo>
                    <a:lnTo>
                      <a:pt x="32" y="55"/>
                    </a:lnTo>
                    <a:lnTo>
                      <a:pt x="28" y="64"/>
                    </a:lnTo>
                    <a:lnTo>
                      <a:pt x="27" y="74"/>
                    </a:lnTo>
                    <a:lnTo>
                      <a:pt x="25" y="83"/>
                    </a:lnTo>
                    <a:lnTo>
                      <a:pt x="25" y="95"/>
                    </a:lnTo>
                    <a:lnTo>
                      <a:pt x="25" y="106"/>
                    </a:lnTo>
                    <a:lnTo>
                      <a:pt x="27" y="120"/>
                    </a:lnTo>
                    <a:lnTo>
                      <a:pt x="28" y="129"/>
                    </a:lnTo>
                    <a:lnTo>
                      <a:pt x="32" y="139"/>
                    </a:lnTo>
                    <a:lnTo>
                      <a:pt x="36" y="146"/>
                    </a:lnTo>
                    <a:lnTo>
                      <a:pt x="42" y="154"/>
                    </a:lnTo>
                    <a:lnTo>
                      <a:pt x="49" y="159"/>
                    </a:lnTo>
                    <a:lnTo>
                      <a:pt x="55" y="163"/>
                    </a:lnTo>
                    <a:lnTo>
                      <a:pt x="63" y="165"/>
                    </a:lnTo>
                    <a:lnTo>
                      <a:pt x="70" y="169"/>
                    </a:lnTo>
                    <a:lnTo>
                      <a:pt x="76" y="167"/>
                    </a:lnTo>
                    <a:lnTo>
                      <a:pt x="84" y="167"/>
                    </a:lnTo>
                    <a:lnTo>
                      <a:pt x="89" y="163"/>
                    </a:lnTo>
                    <a:lnTo>
                      <a:pt x="97" y="161"/>
                    </a:lnTo>
                    <a:lnTo>
                      <a:pt x="103" y="158"/>
                    </a:lnTo>
                    <a:lnTo>
                      <a:pt x="108" y="152"/>
                    </a:lnTo>
                    <a:lnTo>
                      <a:pt x="110" y="144"/>
                    </a:lnTo>
                    <a:lnTo>
                      <a:pt x="114" y="137"/>
                    </a:lnTo>
                    <a:lnTo>
                      <a:pt x="114" y="127"/>
                    </a:lnTo>
                    <a:lnTo>
                      <a:pt x="116" y="120"/>
                    </a:lnTo>
                    <a:lnTo>
                      <a:pt x="112" y="110"/>
                    </a:lnTo>
                    <a:lnTo>
                      <a:pt x="110" y="104"/>
                    </a:lnTo>
                    <a:lnTo>
                      <a:pt x="106" y="97"/>
                    </a:lnTo>
                    <a:lnTo>
                      <a:pt x="103" y="89"/>
                    </a:lnTo>
                    <a:lnTo>
                      <a:pt x="97" y="83"/>
                    </a:lnTo>
                    <a:lnTo>
                      <a:pt x="91" y="80"/>
                    </a:lnTo>
                    <a:lnTo>
                      <a:pt x="86" y="74"/>
                    </a:lnTo>
                    <a:lnTo>
                      <a:pt x="80" y="68"/>
                    </a:lnTo>
                    <a:lnTo>
                      <a:pt x="74" y="64"/>
                    </a:lnTo>
                    <a:lnTo>
                      <a:pt x="70" y="63"/>
                    </a:lnTo>
                    <a:lnTo>
                      <a:pt x="63" y="57"/>
                    </a:lnTo>
                    <a:lnTo>
                      <a:pt x="61" y="57"/>
                    </a:lnTo>
                    <a:lnTo>
                      <a:pt x="61" y="55"/>
                    </a:lnTo>
                    <a:lnTo>
                      <a:pt x="63" y="55"/>
                    </a:lnTo>
                    <a:lnTo>
                      <a:pt x="66" y="55"/>
                    </a:lnTo>
                    <a:lnTo>
                      <a:pt x="72" y="57"/>
                    </a:lnTo>
                    <a:lnTo>
                      <a:pt x="78" y="57"/>
                    </a:lnTo>
                    <a:lnTo>
                      <a:pt x="86" y="59"/>
                    </a:lnTo>
                    <a:lnTo>
                      <a:pt x="93" y="61"/>
                    </a:lnTo>
                    <a:lnTo>
                      <a:pt x="101" y="64"/>
                    </a:lnTo>
                    <a:lnTo>
                      <a:pt x="108" y="68"/>
                    </a:lnTo>
                    <a:lnTo>
                      <a:pt x="116" y="74"/>
                    </a:lnTo>
                    <a:lnTo>
                      <a:pt x="122" y="80"/>
                    </a:lnTo>
                    <a:lnTo>
                      <a:pt x="129" y="87"/>
                    </a:lnTo>
                    <a:lnTo>
                      <a:pt x="133" y="97"/>
                    </a:lnTo>
                    <a:lnTo>
                      <a:pt x="137" y="106"/>
                    </a:lnTo>
                    <a:lnTo>
                      <a:pt x="141" y="120"/>
                    </a:lnTo>
                    <a:lnTo>
                      <a:pt x="143" y="135"/>
                    </a:lnTo>
                    <a:lnTo>
                      <a:pt x="139" y="146"/>
                    </a:lnTo>
                    <a:lnTo>
                      <a:pt x="135" y="159"/>
                    </a:lnTo>
                    <a:lnTo>
                      <a:pt x="127" y="169"/>
                    </a:lnTo>
                    <a:lnTo>
                      <a:pt x="122" y="178"/>
                    </a:lnTo>
                    <a:lnTo>
                      <a:pt x="110" y="184"/>
                    </a:lnTo>
                    <a:lnTo>
                      <a:pt x="101" y="190"/>
                    </a:lnTo>
                    <a:lnTo>
                      <a:pt x="89" y="194"/>
                    </a:lnTo>
                    <a:lnTo>
                      <a:pt x="78" y="196"/>
                    </a:lnTo>
                    <a:lnTo>
                      <a:pt x="66" y="194"/>
                    </a:lnTo>
                    <a:lnTo>
                      <a:pt x="53" y="192"/>
                    </a:lnTo>
                    <a:lnTo>
                      <a:pt x="42" y="188"/>
                    </a:lnTo>
                    <a:lnTo>
                      <a:pt x="32" y="182"/>
                    </a:lnTo>
                    <a:lnTo>
                      <a:pt x="21" y="173"/>
                    </a:lnTo>
                    <a:lnTo>
                      <a:pt x="15" y="163"/>
                    </a:lnTo>
                    <a:lnTo>
                      <a:pt x="8" y="150"/>
                    </a:lnTo>
                    <a:lnTo>
                      <a:pt x="4" y="135"/>
                    </a:lnTo>
                    <a:lnTo>
                      <a:pt x="0" y="118"/>
                    </a:lnTo>
                    <a:lnTo>
                      <a:pt x="0" y="102"/>
                    </a:lnTo>
                    <a:lnTo>
                      <a:pt x="0" y="87"/>
                    </a:lnTo>
                    <a:lnTo>
                      <a:pt x="4" y="76"/>
                    </a:lnTo>
                    <a:lnTo>
                      <a:pt x="6" y="63"/>
                    </a:lnTo>
                    <a:lnTo>
                      <a:pt x="9" y="51"/>
                    </a:lnTo>
                    <a:lnTo>
                      <a:pt x="15" y="42"/>
                    </a:lnTo>
                    <a:lnTo>
                      <a:pt x="21" y="34"/>
                    </a:lnTo>
                    <a:lnTo>
                      <a:pt x="27" y="25"/>
                    </a:lnTo>
                    <a:lnTo>
                      <a:pt x="30" y="19"/>
                    </a:lnTo>
                    <a:lnTo>
                      <a:pt x="36" y="11"/>
                    </a:lnTo>
                    <a:lnTo>
                      <a:pt x="42" y="7"/>
                    </a:lnTo>
                    <a:lnTo>
                      <a:pt x="49" y="2"/>
                    </a:lnTo>
                    <a:lnTo>
                      <a:pt x="51" y="0"/>
                    </a:lnTo>
                    <a:lnTo>
                      <a:pt x="63" y="4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5" name="Freeform 94"/>
              <p:cNvSpPr>
                <a:spLocks/>
              </p:cNvSpPr>
              <p:nvPr/>
            </p:nvSpPr>
            <p:spPr bwMode="auto">
              <a:xfrm>
                <a:off x="2812381" y="3450406"/>
                <a:ext cx="26988" cy="45719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2" y="2"/>
                  </a:cxn>
                  <a:cxn ang="0">
                    <a:pos x="26" y="7"/>
                  </a:cxn>
                  <a:cxn ang="0">
                    <a:pos x="28" y="13"/>
                  </a:cxn>
                  <a:cxn ang="0">
                    <a:pos x="34" y="21"/>
                  </a:cxn>
                  <a:cxn ang="0">
                    <a:pos x="34" y="28"/>
                  </a:cxn>
                  <a:cxn ang="0">
                    <a:pos x="34" y="34"/>
                  </a:cxn>
                  <a:cxn ang="0">
                    <a:pos x="30" y="38"/>
                  </a:cxn>
                  <a:cxn ang="0">
                    <a:pos x="26" y="40"/>
                  </a:cxn>
                  <a:cxn ang="0">
                    <a:pos x="22" y="42"/>
                  </a:cxn>
                  <a:cxn ang="0">
                    <a:pos x="17" y="42"/>
                  </a:cxn>
                  <a:cxn ang="0">
                    <a:pos x="9" y="42"/>
                  </a:cxn>
                  <a:cxn ang="0">
                    <a:pos x="7" y="42"/>
                  </a:cxn>
                  <a:cxn ang="0">
                    <a:pos x="1" y="36"/>
                  </a:cxn>
                  <a:cxn ang="0">
                    <a:pos x="0" y="30"/>
                  </a:cxn>
                  <a:cxn ang="0">
                    <a:pos x="3" y="23"/>
                  </a:cxn>
                  <a:cxn ang="0">
                    <a:pos x="7" y="17"/>
                  </a:cxn>
                  <a:cxn ang="0">
                    <a:pos x="11" y="11"/>
                  </a:cxn>
                  <a:cxn ang="0">
                    <a:pos x="17" y="5"/>
                  </a:cxn>
                  <a:cxn ang="0">
                    <a:pos x="21" y="2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" h="42">
                    <a:moveTo>
                      <a:pt x="22" y="0"/>
                    </a:moveTo>
                    <a:lnTo>
                      <a:pt x="22" y="2"/>
                    </a:lnTo>
                    <a:lnTo>
                      <a:pt x="26" y="7"/>
                    </a:lnTo>
                    <a:lnTo>
                      <a:pt x="28" y="13"/>
                    </a:lnTo>
                    <a:lnTo>
                      <a:pt x="34" y="21"/>
                    </a:lnTo>
                    <a:lnTo>
                      <a:pt x="34" y="28"/>
                    </a:lnTo>
                    <a:lnTo>
                      <a:pt x="34" y="34"/>
                    </a:lnTo>
                    <a:lnTo>
                      <a:pt x="30" y="38"/>
                    </a:lnTo>
                    <a:lnTo>
                      <a:pt x="26" y="40"/>
                    </a:lnTo>
                    <a:lnTo>
                      <a:pt x="22" y="42"/>
                    </a:lnTo>
                    <a:lnTo>
                      <a:pt x="17" y="42"/>
                    </a:lnTo>
                    <a:lnTo>
                      <a:pt x="9" y="42"/>
                    </a:lnTo>
                    <a:lnTo>
                      <a:pt x="7" y="42"/>
                    </a:lnTo>
                    <a:lnTo>
                      <a:pt x="1" y="36"/>
                    </a:lnTo>
                    <a:lnTo>
                      <a:pt x="0" y="30"/>
                    </a:lnTo>
                    <a:lnTo>
                      <a:pt x="3" y="23"/>
                    </a:lnTo>
                    <a:lnTo>
                      <a:pt x="7" y="17"/>
                    </a:lnTo>
                    <a:lnTo>
                      <a:pt x="11" y="11"/>
                    </a:lnTo>
                    <a:lnTo>
                      <a:pt x="17" y="5"/>
                    </a:lnTo>
                    <a:lnTo>
                      <a:pt x="21" y="2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6" name="Freeform 98"/>
              <p:cNvSpPr>
                <a:spLocks/>
              </p:cNvSpPr>
              <p:nvPr/>
            </p:nvSpPr>
            <p:spPr bwMode="auto">
              <a:xfrm>
                <a:off x="2606006" y="3471043"/>
                <a:ext cx="25400" cy="45719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4" y="0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23" y="6"/>
                  </a:cxn>
                  <a:cxn ang="0">
                    <a:pos x="29" y="10"/>
                  </a:cxn>
                  <a:cxn ang="0">
                    <a:pos x="32" y="16"/>
                  </a:cxn>
                  <a:cxn ang="0">
                    <a:pos x="32" y="19"/>
                  </a:cxn>
                  <a:cxn ang="0">
                    <a:pos x="32" y="25"/>
                  </a:cxn>
                  <a:cxn ang="0">
                    <a:pos x="29" y="29"/>
                  </a:cxn>
                  <a:cxn ang="0">
                    <a:pos x="25" y="36"/>
                  </a:cxn>
                  <a:cxn ang="0">
                    <a:pos x="19" y="38"/>
                  </a:cxn>
                  <a:cxn ang="0">
                    <a:pos x="15" y="40"/>
                  </a:cxn>
                  <a:cxn ang="0">
                    <a:pos x="10" y="40"/>
                  </a:cxn>
                  <a:cxn ang="0">
                    <a:pos x="6" y="38"/>
                  </a:cxn>
                  <a:cxn ang="0">
                    <a:pos x="2" y="31"/>
                  </a:cxn>
                  <a:cxn ang="0">
                    <a:pos x="2" y="23"/>
                  </a:cxn>
                  <a:cxn ang="0">
                    <a:pos x="0" y="14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32" h="40">
                    <a:moveTo>
                      <a:pt x="2" y="0"/>
                    </a:moveTo>
                    <a:lnTo>
                      <a:pt x="4" y="0"/>
                    </a:lnTo>
                    <a:lnTo>
                      <a:pt x="10" y="0"/>
                    </a:lnTo>
                    <a:lnTo>
                      <a:pt x="15" y="2"/>
                    </a:lnTo>
                    <a:lnTo>
                      <a:pt x="23" y="6"/>
                    </a:lnTo>
                    <a:lnTo>
                      <a:pt x="29" y="10"/>
                    </a:lnTo>
                    <a:lnTo>
                      <a:pt x="32" y="16"/>
                    </a:lnTo>
                    <a:lnTo>
                      <a:pt x="32" y="19"/>
                    </a:lnTo>
                    <a:lnTo>
                      <a:pt x="32" y="25"/>
                    </a:lnTo>
                    <a:lnTo>
                      <a:pt x="29" y="29"/>
                    </a:lnTo>
                    <a:lnTo>
                      <a:pt x="25" y="36"/>
                    </a:lnTo>
                    <a:lnTo>
                      <a:pt x="19" y="38"/>
                    </a:lnTo>
                    <a:lnTo>
                      <a:pt x="15" y="40"/>
                    </a:lnTo>
                    <a:lnTo>
                      <a:pt x="10" y="40"/>
                    </a:lnTo>
                    <a:lnTo>
                      <a:pt x="6" y="38"/>
                    </a:lnTo>
                    <a:lnTo>
                      <a:pt x="2" y="31"/>
                    </a:lnTo>
                    <a:lnTo>
                      <a:pt x="2" y="23"/>
                    </a:lnTo>
                    <a:lnTo>
                      <a:pt x="0" y="14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DE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7" name="Freeform 103"/>
              <p:cNvSpPr>
                <a:spLocks/>
              </p:cNvSpPr>
              <p:nvPr/>
            </p:nvSpPr>
            <p:spPr bwMode="auto">
              <a:xfrm>
                <a:off x="2707606" y="3459930"/>
                <a:ext cx="25400" cy="45719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0"/>
                  </a:cxn>
                  <a:cxn ang="0">
                    <a:pos x="19" y="4"/>
                  </a:cxn>
                  <a:cxn ang="0">
                    <a:pos x="23" y="10"/>
                  </a:cxn>
                  <a:cxn ang="0">
                    <a:pos x="31" y="17"/>
                  </a:cxn>
                  <a:cxn ang="0">
                    <a:pos x="33" y="23"/>
                  </a:cxn>
                  <a:cxn ang="0">
                    <a:pos x="33" y="29"/>
                  </a:cxn>
                  <a:cxn ang="0">
                    <a:pos x="31" y="31"/>
                  </a:cxn>
                  <a:cxn ang="0">
                    <a:pos x="29" y="34"/>
                  </a:cxn>
                  <a:cxn ang="0">
                    <a:pos x="23" y="38"/>
                  </a:cxn>
                  <a:cxn ang="0">
                    <a:pos x="19" y="40"/>
                  </a:cxn>
                  <a:cxn ang="0">
                    <a:pos x="14" y="42"/>
                  </a:cxn>
                  <a:cxn ang="0">
                    <a:pos x="8" y="42"/>
                  </a:cxn>
                  <a:cxn ang="0">
                    <a:pos x="2" y="38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4" y="19"/>
                  </a:cxn>
                  <a:cxn ang="0">
                    <a:pos x="6" y="12"/>
                  </a:cxn>
                  <a:cxn ang="0">
                    <a:pos x="10" y="6"/>
                  </a:cxn>
                  <a:cxn ang="0">
                    <a:pos x="12" y="0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33" h="42">
                    <a:moveTo>
                      <a:pt x="14" y="0"/>
                    </a:moveTo>
                    <a:lnTo>
                      <a:pt x="14" y="0"/>
                    </a:lnTo>
                    <a:lnTo>
                      <a:pt x="19" y="4"/>
                    </a:lnTo>
                    <a:lnTo>
                      <a:pt x="23" y="10"/>
                    </a:lnTo>
                    <a:lnTo>
                      <a:pt x="31" y="17"/>
                    </a:lnTo>
                    <a:lnTo>
                      <a:pt x="33" y="23"/>
                    </a:lnTo>
                    <a:lnTo>
                      <a:pt x="33" y="29"/>
                    </a:lnTo>
                    <a:lnTo>
                      <a:pt x="31" y="31"/>
                    </a:lnTo>
                    <a:lnTo>
                      <a:pt x="29" y="34"/>
                    </a:lnTo>
                    <a:lnTo>
                      <a:pt x="23" y="38"/>
                    </a:lnTo>
                    <a:lnTo>
                      <a:pt x="19" y="40"/>
                    </a:lnTo>
                    <a:lnTo>
                      <a:pt x="14" y="42"/>
                    </a:lnTo>
                    <a:lnTo>
                      <a:pt x="8" y="42"/>
                    </a:lnTo>
                    <a:lnTo>
                      <a:pt x="2" y="38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4" y="19"/>
                    </a:lnTo>
                    <a:lnTo>
                      <a:pt x="6" y="12"/>
                    </a:lnTo>
                    <a:lnTo>
                      <a:pt x="10" y="6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8" name="Freeform 106"/>
              <p:cNvSpPr>
                <a:spLocks/>
              </p:cNvSpPr>
              <p:nvPr/>
            </p:nvSpPr>
            <p:spPr bwMode="auto">
              <a:xfrm>
                <a:off x="2742531" y="3482156"/>
                <a:ext cx="25400" cy="4571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5" y="0"/>
                  </a:cxn>
                  <a:cxn ang="0">
                    <a:pos x="12" y="3"/>
                  </a:cxn>
                  <a:cxn ang="0">
                    <a:pos x="6" y="9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2" y="32"/>
                  </a:cxn>
                  <a:cxn ang="0">
                    <a:pos x="6" y="34"/>
                  </a:cxn>
                  <a:cxn ang="0">
                    <a:pos x="10" y="36"/>
                  </a:cxn>
                  <a:cxn ang="0">
                    <a:pos x="17" y="40"/>
                  </a:cxn>
                  <a:cxn ang="0">
                    <a:pos x="23" y="40"/>
                  </a:cxn>
                  <a:cxn ang="0">
                    <a:pos x="29" y="41"/>
                  </a:cxn>
                  <a:cxn ang="0">
                    <a:pos x="32" y="38"/>
                  </a:cxn>
                  <a:cxn ang="0">
                    <a:pos x="32" y="32"/>
                  </a:cxn>
                  <a:cxn ang="0">
                    <a:pos x="31" y="24"/>
                  </a:cxn>
                  <a:cxn ang="0">
                    <a:pos x="29" y="19"/>
                  </a:cxn>
                  <a:cxn ang="0">
                    <a:pos x="23" y="11"/>
                  </a:cxn>
                  <a:cxn ang="0">
                    <a:pos x="21" y="3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7" y="0"/>
                  </a:cxn>
                </a:cxnLst>
                <a:rect l="0" t="0" r="r" b="b"/>
                <a:pathLst>
                  <a:path w="32" h="41">
                    <a:moveTo>
                      <a:pt x="17" y="0"/>
                    </a:moveTo>
                    <a:lnTo>
                      <a:pt x="15" y="0"/>
                    </a:lnTo>
                    <a:lnTo>
                      <a:pt x="12" y="3"/>
                    </a:lnTo>
                    <a:lnTo>
                      <a:pt x="6" y="9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2" y="32"/>
                    </a:lnTo>
                    <a:lnTo>
                      <a:pt x="6" y="34"/>
                    </a:lnTo>
                    <a:lnTo>
                      <a:pt x="10" y="36"/>
                    </a:lnTo>
                    <a:lnTo>
                      <a:pt x="17" y="40"/>
                    </a:lnTo>
                    <a:lnTo>
                      <a:pt x="23" y="40"/>
                    </a:lnTo>
                    <a:lnTo>
                      <a:pt x="29" y="41"/>
                    </a:lnTo>
                    <a:lnTo>
                      <a:pt x="32" y="38"/>
                    </a:lnTo>
                    <a:lnTo>
                      <a:pt x="32" y="32"/>
                    </a:lnTo>
                    <a:lnTo>
                      <a:pt x="31" y="24"/>
                    </a:lnTo>
                    <a:lnTo>
                      <a:pt x="29" y="19"/>
                    </a:lnTo>
                    <a:lnTo>
                      <a:pt x="23" y="11"/>
                    </a:lnTo>
                    <a:lnTo>
                      <a:pt x="21" y="3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9" name="Freeform 107"/>
              <p:cNvSpPr>
                <a:spLocks/>
              </p:cNvSpPr>
              <p:nvPr/>
            </p:nvSpPr>
            <p:spPr bwMode="auto">
              <a:xfrm>
                <a:off x="2639343" y="3478981"/>
                <a:ext cx="28575" cy="457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7" y="2"/>
                  </a:cxn>
                  <a:cxn ang="0">
                    <a:pos x="15" y="2"/>
                  </a:cxn>
                  <a:cxn ang="0">
                    <a:pos x="23" y="4"/>
                  </a:cxn>
                  <a:cxn ang="0">
                    <a:pos x="30" y="6"/>
                  </a:cxn>
                  <a:cxn ang="0">
                    <a:pos x="34" y="11"/>
                  </a:cxn>
                  <a:cxn ang="0">
                    <a:pos x="36" y="19"/>
                  </a:cxn>
                  <a:cxn ang="0">
                    <a:pos x="32" y="28"/>
                  </a:cxn>
                  <a:cxn ang="0">
                    <a:pos x="28" y="34"/>
                  </a:cxn>
                  <a:cxn ang="0">
                    <a:pos x="23" y="36"/>
                  </a:cxn>
                  <a:cxn ang="0">
                    <a:pos x="17" y="36"/>
                  </a:cxn>
                  <a:cxn ang="0">
                    <a:pos x="13" y="34"/>
                  </a:cxn>
                  <a:cxn ang="0">
                    <a:pos x="9" y="28"/>
                  </a:cxn>
                  <a:cxn ang="0">
                    <a:pos x="6" y="23"/>
                  </a:cxn>
                  <a:cxn ang="0">
                    <a:pos x="2" y="13"/>
                  </a:cxn>
                  <a:cxn ang="0">
                    <a:pos x="2" y="7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36" h="36">
                    <a:moveTo>
                      <a:pt x="0" y="2"/>
                    </a:moveTo>
                    <a:lnTo>
                      <a:pt x="2" y="0"/>
                    </a:lnTo>
                    <a:lnTo>
                      <a:pt x="7" y="2"/>
                    </a:lnTo>
                    <a:lnTo>
                      <a:pt x="15" y="2"/>
                    </a:lnTo>
                    <a:lnTo>
                      <a:pt x="23" y="4"/>
                    </a:lnTo>
                    <a:lnTo>
                      <a:pt x="30" y="6"/>
                    </a:lnTo>
                    <a:lnTo>
                      <a:pt x="34" y="11"/>
                    </a:lnTo>
                    <a:lnTo>
                      <a:pt x="36" y="19"/>
                    </a:lnTo>
                    <a:lnTo>
                      <a:pt x="32" y="28"/>
                    </a:lnTo>
                    <a:lnTo>
                      <a:pt x="28" y="34"/>
                    </a:lnTo>
                    <a:lnTo>
                      <a:pt x="23" y="36"/>
                    </a:lnTo>
                    <a:lnTo>
                      <a:pt x="17" y="36"/>
                    </a:lnTo>
                    <a:lnTo>
                      <a:pt x="13" y="34"/>
                    </a:lnTo>
                    <a:lnTo>
                      <a:pt x="9" y="28"/>
                    </a:lnTo>
                    <a:lnTo>
                      <a:pt x="6" y="23"/>
                    </a:lnTo>
                    <a:lnTo>
                      <a:pt x="2" y="13"/>
                    </a:lnTo>
                    <a:lnTo>
                      <a:pt x="2" y="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0" name="Freeform 108"/>
              <p:cNvSpPr>
                <a:spLocks/>
              </p:cNvSpPr>
              <p:nvPr/>
            </p:nvSpPr>
            <p:spPr bwMode="auto">
              <a:xfrm>
                <a:off x="2574256" y="3502794"/>
                <a:ext cx="28575" cy="457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8" y="2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0" y="29"/>
                  </a:cxn>
                  <a:cxn ang="0">
                    <a:pos x="2" y="36"/>
                  </a:cxn>
                  <a:cxn ang="0">
                    <a:pos x="4" y="38"/>
                  </a:cxn>
                  <a:cxn ang="0">
                    <a:pos x="10" y="40"/>
                  </a:cxn>
                  <a:cxn ang="0">
                    <a:pos x="15" y="40"/>
                  </a:cxn>
                  <a:cxn ang="0">
                    <a:pos x="23" y="42"/>
                  </a:cxn>
                  <a:cxn ang="0">
                    <a:pos x="29" y="40"/>
                  </a:cxn>
                  <a:cxn ang="0">
                    <a:pos x="32" y="40"/>
                  </a:cxn>
                  <a:cxn ang="0">
                    <a:pos x="36" y="34"/>
                  </a:cxn>
                  <a:cxn ang="0">
                    <a:pos x="36" y="29"/>
                  </a:cxn>
                  <a:cxn ang="0">
                    <a:pos x="32" y="23"/>
                  </a:cxn>
                  <a:cxn ang="0">
                    <a:pos x="29" y="17"/>
                  </a:cxn>
                  <a:cxn ang="0">
                    <a:pos x="21" y="10"/>
                  </a:cxn>
                  <a:cxn ang="0">
                    <a:pos x="15" y="6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10" y="0"/>
                  </a:cxn>
                </a:cxnLst>
                <a:rect l="0" t="0" r="r" b="b"/>
                <a:pathLst>
                  <a:path w="36" h="42">
                    <a:moveTo>
                      <a:pt x="10" y="0"/>
                    </a:moveTo>
                    <a:lnTo>
                      <a:pt x="8" y="2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0" y="29"/>
                    </a:lnTo>
                    <a:lnTo>
                      <a:pt x="2" y="36"/>
                    </a:lnTo>
                    <a:lnTo>
                      <a:pt x="4" y="38"/>
                    </a:lnTo>
                    <a:lnTo>
                      <a:pt x="10" y="40"/>
                    </a:lnTo>
                    <a:lnTo>
                      <a:pt x="15" y="40"/>
                    </a:lnTo>
                    <a:lnTo>
                      <a:pt x="23" y="42"/>
                    </a:lnTo>
                    <a:lnTo>
                      <a:pt x="29" y="40"/>
                    </a:lnTo>
                    <a:lnTo>
                      <a:pt x="32" y="40"/>
                    </a:lnTo>
                    <a:lnTo>
                      <a:pt x="36" y="34"/>
                    </a:lnTo>
                    <a:lnTo>
                      <a:pt x="36" y="29"/>
                    </a:lnTo>
                    <a:lnTo>
                      <a:pt x="32" y="23"/>
                    </a:lnTo>
                    <a:lnTo>
                      <a:pt x="29" y="17"/>
                    </a:lnTo>
                    <a:lnTo>
                      <a:pt x="21" y="10"/>
                    </a:lnTo>
                    <a:lnTo>
                      <a:pt x="15" y="6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DE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1" name="Freeform 109"/>
              <p:cNvSpPr>
                <a:spLocks/>
              </p:cNvSpPr>
              <p:nvPr/>
            </p:nvSpPr>
            <p:spPr bwMode="auto">
              <a:xfrm>
                <a:off x="2671093" y="3485331"/>
                <a:ext cx="26988" cy="4571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5" y="2"/>
                  </a:cxn>
                  <a:cxn ang="0">
                    <a:pos x="11" y="6"/>
                  </a:cxn>
                  <a:cxn ang="0">
                    <a:pos x="5" y="12"/>
                  </a:cxn>
                  <a:cxn ang="0">
                    <a:pos x="4" y="19"/>
                  </a:cxn>
                  <a:cxn ang="0">
                    <a:pos x="0" y="27"/>
                  </a:cxn>
                  <a:cxn ang="0">
                    <a:pos x="2" y="33"/>
                  </a:cxn>
                  <a:cxn ang="0">
                    <a:pos x="2" y="37"/>
                  </a:cxn>
                  <a:cxn ang="0">
                    <a:pos x="5" y="38"/>
                  </a:cxn>
                  <a:cxn ang="0">
                    <a:pos x="11" y="40"/>
                  </a:cxn>
                  <a:cxn ang="0">
                    <a:pos x="19" y="44"/>
                  </a:cxn>
                  <a:cxn ang="0">
                    <a:pos x="24" y="44"/>
                  </a:cxn>
                  <a:cxn ang="0">
                    <a:pos x="28" y="44"/>
                  </a:cxn>
                  <a:cxn ang="0">
                    <a:pos x="32" y="40"/>
                  </a:cxn>
                  <a:cxn ang="0">
                    <a:pos x="34" y="33"/>
                  </a:cxn>
                  <a:cxn ang="0">
                    <a:pos x="32" y="27"/>
                  </a:cxn>
                  <a:cxn ang="0">
                    <a:pos x="28" y="19"/>
                  </a:cxn>
                  <a:cxn ang="0">
                    <a:pos x="24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7" y="0"/>
                  </a:cxn>
                </a:cxnLst>
                <a:rect l="0" t="0" r="r" b="b"/>
                <a:pathLst>
                  <a:path w="34" h="44">
                    <a:moveTo>
                      <a:pt x="17" y="0"/>
                    </a:moveTo>
                    <a:lnTo>
                      <a:pt x="15" y="2"/>
                    </a:lnTo>
                    <a:lnTo>
                      <a:pt x="11" y="6"/>
                    </a:lnTo>
                    <a:lnTo>
                      <a:pt x="5" y="12"/>
                    </a:lnTo>
                    <a:lnTo>
                      <a:pt x="4" y="19"/>
                    </a:lnTo>
                    <a:lnTo>
                      <a:pt x="0" y="27"/>
                    </a:lnTo>
                    <a:lnTo>
                      <a:pt x="2" y="33"/>
                    </a:lnTo>
                    <a:lnTo>
                      <a:pt x="2" y="37"/>
                    </a:lnTo>
                    <a:lnTo>
                      <a:pt x="5" y="38"/>
                    </a:lnTo>
                    <a:lnTo>
                      <a:pt x="11" y="40"/>
                    </a:lnTo>
                    <a:lnTo>
                      <a:pt x="19" y="44"/>
                    </a:lnTo>
                    <a:lnTo>
                      <a:pt x="24" y="44"/>
                    </a:lnTo>
                    <a:lnTo>
                      <a:pt x="28" y="44"/>
                    </a:lnTo>
                    <a:lnTo>
                      <a:pt x="32" y="40"/>
                    </a:lnTo>
                    <a:lnTo>
                      <a:pt x="34" y="33"/>
                    </a:lnTo>
                    <a:lnTo>
                      <a:pt x="32" y="27"/>
                    </a:lnTo>
                    <a:lnTo>
                      <a:pt x="28" y="19"/>
                    </a:lnTo>
                    <a:lnTo>
                      <a:pt x="24" y="12"/>
                    </a:lnTo>
                    <a:lnTo>
                      <a:pt x="21" y="6"/>
                    </a:lnTo>
                    <a:lnTo>
                      <a:pt x="17" y="2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2" name="Freeform 162"/>
              <p:cNvSpPr>
                <a:spLocks/>
              </p:cNvSpPr>
              <p:nvPr/>
            </p:nvSpPr>
            <p:spPr bwMode="auto">
              <a:xfrm>
                <a:off x="2817143" y="3223393"/>
                <a:ext cx="26988" cy="4571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3" y="0"/>
                  </a:cxn>
                  <a:cxn ang="0">
                    <a:pos x="25" y="3"/>
                  </a:cxn>
                  <a:cxn ang="0">
                    <a:pos x="29" y="11"/>
                  </a:cxn>
                  <a:cxn ang="0">
                    <a:pos x="33" y="19"/>
                  </a:cxn>
                  <a:cxn ang="0">
                    <a:pos x="35" y="24"/>
                  </a:cxn>
                  <a:cxn ang="0">
                    <a:pos x="33" y="32"/>
                  </a:cxn>
                  <a:cxn ang="0">
                    <a:pos x="31" y="34"/>
                  </a:cxn>
                  <a:cxn ang="0">
                    <a:pos x="27" y="36"/>
                  </a:cxn>
                  <a:cxn ang="0">
                    <a:pos x="23" y="38"/>
                  </a:cxn>
                  <a:cxn ang="0">
                    <a:pos x="17" y="40"/>
                  </a:cxn>
                  <a:cxn ang="0">
                    <a:pos x="10" y="38"/>
                  </a:cxn>
                  <a:cxn ang="0">
                    <a:pos x="6" y="38"/>
                  </a:cxn>
                  <a:cxn ang="0">
                    <a:pos x="2" y="32"/>
                  </a:cxn>
                  <a:cxn ang="0">
                    <a:pos x="0" y="26"/>
                  </a:cxn>
                  <a:cxn ang="0">
                    <a:pos x="2" y="21"/>
                  </a:cxn>
                  <a:cxn ang="0">
                    <a:pos x="8" y="15"/>
                  </a:cxn>
                  <a:cxn ang="0">
                    <a:pos x="12" y="9"/>
                  </a:cxn>
                  <a:cxn ang="0">
                    <a:pos x="17" y="3"/>
                  </a:cxn>
                  <a:cxn ang="0">
                    <a:pos x="21" y="0"/>
                  </a:cxn>
                  <a:cxn ang="0">
                    <a:pos x="23" y="0"/>
                  </a:cxn>
                  <a:cxn ang="0">
                    <a:pos x="23" y="0"/>
                  </a:cxn>
                </a:cxnLst>
                <a:rect l="0" t="0" r="r" b="b"/>
                <a:pathLst>
                  <a:path w="35" h="40">
                    <a:moveTo>
                      <a:pt x="23" y="0"/>
                    </a:moveTo>
                    <a:lnTo>
                      <a:pt x="23" y="0"/>
                    </a:lnTo>
                    <a:lnTo>
                      <a:pt x="25" y="3"/>
                    </a:lnTo>
                    <a:lnTo>
                      <a:pt x="29" y="11"/>
                    </a:lnTo>
                    <a:lnTo>
                      <a:pt x="33" y="19"/>
                    </a:lnTo>
                    <a:lnTo>
                      <a:pt x="35" y="24"/>
                    </a:lnTo>
                    <a:lnTo>
                      <a:pt x="33" y="32"/>
                    </a:lnTo>
                    <a:lnTo>
                      <a:pt x="31" y="34"/>
                    </a:lnTo>
                    <a:lnTo>
                      <a:pt x="27" y="36"/>
                    </a:lnTo>
                    <a:lnTo>
                      <a:pt x="23" y="38"/>
                    </a:lnTo>
                    <a:lnTo>
                      <a:pt x="17" y="40"/>
                    </a:lnTo>
                    <a:lnTo>
                      <a:pt x="10" y="38"/>
                    </a:lnTo>
                    <a:lnTo>
                      <a:pt x="6" y="38"/>
                    </a:lnTo>
                    <a:lnTo>
                      <a:pt x="2" y="32"/>
                    </a:lnTo>
                    <a:lnTo>
                      <a:pt x="0" y="26"/>
                    </a:lnTo>
                    <a:lnTo>
                      <a:pt x="2" y="21"/>
                    </a:lnTo>
                    <a:lnTo>
                      <a:pt x="8" y="15"/>
                    </a:lnTo>
                    <a:lnTo>
                      <a:pt x="12" y="9"/>
                    </a:lnTo>
                    <a:lnTo>
                      <a:pt x="17" y="3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3" name="Freeform 166"/>
              <p:cNvSpPr>
                <a:spLocks/>
              </p:cNvSpPr>
              <p:nvPr/>
            </p:nvSpPr>
            <p:spPr bwMode="auto">
              <a:xfrm>
                <a:off x="2852068" y="3221806"/>
                <a:ext cx="30163" cy="4571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8" y="2"/>
                  </a:cxn>
                  <a:cxn ang="0">
                    <a:pos x="38" y="9"/>
                  </a:cxn>
                  <a:cxn ang="0">
                    <a:pos x="38" y="15"/>
                  </a:cxn>
                  <a:cxn ang="0">
                    <a:pos x="38" y="21"/>
                  </a:cxn>
                  <a:cxn ang="0">
                    <a:pos x="38" y="24"/>
                  </a:cxn>
                  <a:cxn ang="0">
                    <a:pos x="36" y="30"/>
                  </a:cxn>
                  <a:cxn ang="0">
                    <a:pos x="32" y="32"/>
                  </a:cxn>
                  <a:cxn ang="0">
                    <a:pos x="28" y="34"/>
                  </a:cxn>
                  <a:cxn ang="0">
                    <a:pos x="21" y="32"/>
                  </a:cxn>
                  <a:cxn ang="0">
                    <a:pos x="13" y="26"/>
                  </a:cxn>
                  <a:cxn ang="0">
                    <a:pos x="6" y="21"/>
                  </a:cxn>
                  <a:cxn ang="0">
                    <a:pos x="4" y="17"/>
                  </a:cxn>
                  <a:cxn ang="0">
                    <a:pos x="0" y="13"/>
                  </a:cxn>
                  <a:cxn ang="0">
                    <a:pos x="2" y="9"/>
                  </a:cxn>
                  <a:cxn ang="0">
                    <a:pos x="4" y="4"/>
                  </a:cxn>
                  <a:cxn ang="0">
                    <a:pos x="11" y="2"/>
                  </a:cxn>
                  <a:cxn ang="0">
                    <a:pos x="19" y="0"/>
                  </a:cxn>
                  <a:cxn ang="0">
                    <a:pos x="27" y="0"/>
                  </a:cxn>
                  <a:cxn ang="0">
                    <a:pos x="32" y="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8" h="34">
                    <a:moveTo>
                      <a:pt x="36" y="0"/>
                    </a:moveTo>
                    <a:lnTo>
                      <a:pt x="38" y="2"/>
                    </a:lnTo>
                    <a:lnTo>
                      <a:pt x="38" y="9"/>
                    </a:lnTo>
                    <a:lnTo>
                      <a:pt x="38" y="15"/>
                    </a:lnTo>
                    <a:lnTo>
                      <a:pt x="38" y="21"/>
                    </a:lnTo>
                    <a:lnTo>
                      <a:pt x="38" y="24"/>
                    </a:lnTo>
                    <a:lnTo>
                      <a:pt x="36" y="30"/>
                    </a:lnTo>
                    <a:lnTo>
                      <a:pt x="32" y="32"/>
                    </a:lnTo>
                    <a:lnTo>
                      <a:pt x="28" y="34"/>
                    </a:lnTo>
                    <a:lnTo>
                      <a:pt x="21" y="32"/>
                    </a:lnTo>
                    <a:lnTo>
                      <a:pt x="13" y="26"/>
                    </a:lnTo>
                    <a:lnTo>
                      <a:pt x="6" y="21"/>
                    </a:lnTo>
                    <a:lnTo>
                      <a:pt x="4" y="17"/>
                    </a:lnTo>
                    <a:lnTo>
                      <a:pt x="0" y="13"/>
                    </a:lnTo>
                    <a:lnTo>
                      <a:pt x="2" y="9"/>
                    </a:lnTo>
                    <a:lnTo>
                      <a:pt x="4" y="4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7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4" name="Freeform 172"/>
              <p:cNvSpPr>
                <a:spLocks/>
              </p:cNvSpPr>
              <p:nvPr/>
            </p:nvSpPr>
            <p:spPr bwMode="auto">
              <a:xfrm>
                <a:off x="2753643" y="3218630"/>
                <a:ext cx="30163" cy="457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4"/>
                  </a:cxn>
                  <a:cxn ang="0">
                    <a:pos x="8" y="4"/>
                  </a:cxn>
                  <a:cxn ang="0">
                    <a:pos x="16" y="0"/>
                  </a:cxn>
                  <a:cxn ang="0">
                    <a:pos x="23" y="0"/>
                  </a:cxn>
                  <a:cxn ang="0">
                    <a:pos x="29" y="2"/>
                  </a:cxn>
                  <a:cxn ang="0">
                    <a:pos x="37" y="6"/>
                  </a:cxn>
                  <a:cxn ang="0">
                    <a:pos x="37" y="9"/>
                  </a:cxn>
                  <a:cxn ang="0">
                    <a:pos x="38" y="13"/>
                  </a:cxn>
                  <a:cxn ang="0">
                    <a:pos x="37" y="19"/>
                  </a:cxn>
                  <a:cxn ang="0">
                    <a:pos x="37" y="27"/>
                  </a:cxn>
                  <a:cxn ang="0">
                    <a:pos x="33" y="34"/>
                  </a:cxn>
                  <a:cxn ang="0">
                    <a:pos x="31" y="38"/>
                  </a:cxn>
                  <a:cxn ang="0">
                    <a:pos x="25" y="40"/>
                  </a:cxn>
                  <a:cxn ang="0">
                    <a:pos x="19" y="38"/>
                  </a:cxn>
                  <a:cxn ang="0">
                    <a:pos x="14" y="32"/>
                  </a:cxn>
                  <a:cxn ang="0">
                    <a:pos x="10" y="27"/>
                  </a:cxn>
                  <a:cxn ang="0">
                    <a:pos x="6" y="19"/>
                  </a:cxn>
                  <a:cxn ang="0">
                    <a:pos x="2" y="11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38" h="40">
                    <a:moveTo>
                      <a:pt x="0" y="6"/>
                    </a:moveTo>
                    <a:lnTo>
                      <a:pt x="2" y="4"/>
                    </a:lnTo>
                    <a:lnTo>
                      <a:pt x="8" y="4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29" y="2"/>
                    </a:lnTo>
                    <a:lnTo>
                      <a:pt x="37" y="6"/>
                    </a:lnTo>
                    <a:lnTo>
                      <a:pt x="37" y="9"/>
                    </a:lnTo>
                    <a:lnTo>
                      <a:pt x="38" y="13"/>
                    </a:lnTo>
                    <a:lnTo>
                      <a:pt x="37" y="19"/>
                    </a:lnTo>
                    <a:lnTo>
                      <a:pt x="37" y="27"/>
                    </a:lnTo>
                    <a:lnTo>
                      <a:pt x="33" y="34"/>
                    </a:lnTo>
                    <a:lnTo>
                      <a:pt x="31" y="38"/>
                    </a:lnTo>
                    <a:lnTo>
                      <a:pt x="25" y="40"/>
                    </a:lnTo>
                    <a:lnTo>
                      <a:pt x="19" y="38"/>
                    </a:lnTo>
                    <a:lnTo>
                      <a:pt x="14" y="32"/>
                    </a:lnTo>
                    <a:lnTo>
                      <a:pt x="10" y="27"/>
                    </a:lnTo>
                    <a:lnTo>
                      <a:pt x="6" y="19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pic>
        <p:nvPicPr>
          <p:cNvPr id="25" name="Picture 3" descr="노랑"/>
          <p:cNvPicPr preferRelativeResize="0">
            <a:picLocks noChangeArrowheads="1"/>
          </p:cNvPicPr>
          <p:nvPr/>
        </p:nvPicPr>
        <p:blipFill>
          <a:blip r:embed="rId6" cstate="print"/>
          <a:srcRect l="12658" t="8333" r="12658" b="8333"/>
          <a:stretch>
            <a:fillRect/>
          </a:stretch>
        </p:blipFill>
        <p:spPr bwMode="auto">
          <a:xfrm>
            <a:off x="6096000" y="1772816"/>
            <a:ext cx="4212000" cy="424800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4" name="그룹 475"/>
          <p:cNvGrpSpPr/>
          <p:nvPr/>
        </p:nvGrpSpPr>
        <p:grpSpPr>
          <a:xfrm>
            <a:off x="2700310" y="420688"/>
            <a:ext cx="6691088" cy="848066"/>
            <a:chOff x="1176310" y="420688"/>
            <a:chExt cx="6691088" cy="848066"/>
          </a:xfrm>
        </p:grpSpPr>
        <p:sp>
          <p:nvSpPr>
            <p:cNvPr id="5" name="모서리가 둥근 직사각형 15"/>
            <p:cNvSpPr/>
            <p:nvPr/>
          </p:nvSpPr>
          <p:spPr bwMode="auto">
            <a:xfrm>
              <a:off x="1176310" y="420688"/>
              <a:ext cx="6691088" cy="848066"/>
            </a:xfrm>
            <a:prstGeom prst="rect">
              <a:avLst/>
            </a:prstGeom>
            <a:gradFill flip="none" rotWithShape="1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2700000" scaled="0"/>
              <a:tileRect/>
            </a:gra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76200" dist="88900" dir="2700000" algn="t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woPt" dir="t">
                <a:rot lat="0" lon="0" rev="5700000"/>
              </a:lightRig>
            </a:scene3d>
            <a:sp3d contourW="38100" prstMaterial="plastic">
              <a:bevelT/>
              <a:contourClr>
                <a:srgbClr val="FEFEFE"/>
              </a:contourClr>
            </a:sp3d>
          </p:spPr>
          <p:txBody>
            <a:bodyPr anchor="ctr"/>
            <a:lstStyle/>
            <a:p>
              <a:pPr algn="ctr" latinLnBrk="0">
                <a:defRPr/>
              </a:pPr>
              <a:r>
                <a:rPr lang="ko-KR" altLang="en-US" sz="4400" dirty="0">
                  <a:solidFill>
                    <a:srgbClr val="008000"/>
                  </a:solidFill>
                  <a:latin typeface="HY백송B" pitchFamily="18" charset="-127"/>
                  <a:ea typeface="HY백송B" pitchFamily="18" charset="-127"/>
                </a:rPr>
                <a:t>   친환경농업이란</a:t>
              </a:r>
              <a:r>
                <a:rPr lang="en-US" altLang="ko-KR" sz="4400" dirty="0">
                  <a:solidFill>
                    <a:srgbClr val="008000"/>
                  </a:solidFill>
                  <a:latin typeface="HY백송B" pitchFamily="18" charset="-127"/>
                  <a:ea typeface="HY백송B" pitchFamily="18" charset="-127"/>
                </a:rPr>
                <a:t>!!!</a:t>
              </a:r>
              <a:endParaRPr lang="ko-KR" altLang="ko-KR" sz="4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endParaRPr>
            </a:p>
          </p:txBody>
        </p:sp>
        <p:pic>
          <p:nvPicPr>
            <p:cNvPr id="8199" name="Picture 5" descr="유기인증마크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1331640" y="492125"/>
              <a:ext cx="675598" cy="658813"/>
            </a:xfrm>
            <a:prstGeom prst="rect">
              <a:avLst/>
            </a:prstGeom>
            <a:gradFill>
              <a:gsLst>
                <a:gs pos="0">
                  <a:srgbClr val="CCFF33"/>
                </a:gs>
                <a:gs pos="25000">
                  <a:srgbClr val="66FF99"/>
                </a:gs>
                <a:gs pos="50000">
                  <a:srgbClr val="FFFF00"/>
                </a:gs>
                <a:gs pos="75000">
                  <a:srgbClr val="CCFF33"/>
                </a:gs>
                <a:gs pos="100000">
                  <a:srgbClr val="CCFF33"/>
                </a:gs>
              </a:gsLst>
              <a:lin ang="16200000" scaled="1"/>
            </a:gradFill>
            <a:scene3d>
              <a:camera prst="perspectiveRelaxedModerately">
                <a:rot lat="19790628" lon="0" rev="21599987"/>
              </a:camera>
              <a:lightRig rig="balanced" dir="t"/>
            </a:scene3d>
            <a:sp3d extrusionH="146050" contourW="19050">
              <a:bevelT w="120650" h="12700"/>
              <a:extrusionClr>
                <a:schemeClr val="bg1">
                  <a:lumMod val="65000"/>
                </a:schemeClr>
              </a:extrusionClr>
              <a:contourClr>
                <a:schemeClr val="bg1"/>
              </a:contourClr>
            </a:sp3d>
          </p:spPr>
        </p:pic>
      </p:grpSp>
      <p:pic>
        <p:nvPicPr>
          <p:cNvPr id="95234" name="Picture 2" descr="C:\Documents and Settings\user\Local Settings\Temporary Internet Files\Content.IE5\2PZGLGRI\MCj04295570000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2132856"/>
            <a:ext cx="39243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Documents and Settings\user\Local Settings\Temporary Internet Files\Content.IE5\AIV2U08X\MC900297581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76121" y="4149081"/>
            <a:ext cx="1813255" cy="1442923"/>
          </a:xfrm>
          <a:prstGeom prst="rect">
            <a:avLst/>
          </a:prstGeom>
          <a:noFill/>
          <a:effectLst>
            <a:softEdge rad="31750"/>
          </a:effectLst>
        </p:spPr>
      </p:pic>
      <p:grpSp>
        <p:nvGrpSpPr>
          <p:cNvPr id="6" name="그룹 142"/>
          <p:cNvGrpSpPr/>
          <p:nvPr/>
        </p:nvGrpSpPr>
        <p:grpSpPr>
          <a:xfrm>
            <a:off x="1847528" y="1844824"/>
            <a:ext cx="4104456" cy="4139984"/>
            <a:chOff x="539552" y="1700808"/>
            <a:chExt cx="4271427" cy="4284000"/>
          </a:xfrm>
        </p:grpSpPr>
        <p:pic>
          <p:nvPicPr>
            <p:cNvPr id="140" name="그림 139" descr="button07.png"/>
            <p:cNvPicPr>
              <a:picLocks noChangeAspect="1"/>
            </p:cNvPicPr>
            <p:nvPr/>
          </p:nvPicPr>
          <p:blipFill>
            <a:blip r:embed="rId10" cstate="print">
              <a:lum bright="32000"/>
            </a:blip>
            <a:stretch>
              <a:fillRect/>
            </a:stretch>
          </p:blipFill>
          <p:spPr>
            <a:xfrm>
              <a:off x="539552" y="1700808"/>
              <a:ext cx="4271427" cy="4284000"/>
            </a:xfrm>
            <a:prstGeom prst="rect">
              <a:avLst/>
            </a:prstGeom>
            <a:effectLst>
              <a:reflection blurRad="6350" stA="50000" endA="300" endPos="55000" dir="5400000" sy="-100000" algn="bl" rotWithShape="0"/>
            </a:effectLst>
          </p:spPr>
        </p:pic>
        <p:sp>
          <p:nvSpPr>
            <p:cNvPr id="2055" name="Freeform 7"/>
            <p:cNvSpPr>
              <a:spLocks/>
            </p:cNvSpPr>
            <p:nvPr/>
          </p:nvSpPr>
          <p:spPr bwMode="auto">
            <a:xfrm>
              <a:off x="2972026" y="4726979"/>
              <a:ext cx="1357312" cy="430213"/>
            </a:xfrm>
            <a:custGeom>
              <a:avLst/>
              <a:gdLst/>
              <a:ahLst/>
              <a:cxnLst>
                <a:cxn ang="0">
                  <a:pos x="0" y="300"/>
                </a:cxn>
                <a:cxn ang="0">
                  <a:pos x="14" y="293"/>
                </a:cxn>
                <a:cxn ang="0">
                  <a:pos x="52" y="272"/>
                </a:cxn>
                <a:cxn ang="0">
                  <a:pos x="118" y="240"/>
                </a:cxn>
                <a:cxn ang="0">
                  <a:pos x="213" y="203"/>
                </a:cxn>
                <a:cxn ang="0">
                  <a:pos x="339" y="160"/>
                </a:cxn>
                <a:cxn ang="0">
                  <a:pos x="494" y="118"/>
                </a:cxn>
                <a:cxn ang="0">
                  <a:pos x="686" y="80"/>
                </a:cxn>
                <a:cxn ang="0">
                  <a:pos x="913" y="46"/>
                </a:cxn>
                <a:cxn ang="0">
                  <a:pos x="1133" y="21"/>
                </a:cxn>
                <a:cxn ang="0">
                  <a:pos x="1310" y="6"/>
                </a:cxn>
                <a:cxn ang="0">
                  <a:pos x="1450" y="0"/>
                </a:cxn>
                <a:cxn ang="0">
                  <a:pos x="1555" y="0"/>
                </a:cxn>
                <a:cxn ang="0">
                  <a:pos x="1629" y="2"/>
                </a:cxn>
                <a:cxn ang="0">
                  <a:pos x="1676" y="8"/>
                </a:cxn>
                <a:cxn ang="0">
                  <a:pos x="1701" y="11"/>
                </a:cxn>
                <a:cxn ang="0">
                  <a:pos x="1711" y="15"/>
                </a:cxn>
                <a:cxn ang="0">
                  <a:pos x="1676" y="540"/>
                </a:cxn>
                <a:cxn ang="0">
                  <a:pos x="0" y="531"/>
                </a:cxn>
                <a:cxn ang="0">
                  <a:pos x="0" y="300"/>
                </a:cxn>
                <a:cxn ang="0">
                  <a:pos x="0" y="300"/>
                </a:cxn>
              </a:cxnLst>
              <a:rect l="0" t="0" r="r" b="b"/>
              <a:pathLst>
                <a:path w="1711" h="540">
                  <a:moveTo>
                    <a:pt x="0" y="300"/>
                  </a:moveTo>
                  <a:lnTo>
                    <a:pt x="14" y="293"/>
                  </a:lnTo>
                  <a:lnTo>
                    <a:pt x="52" y="272"/>
                  </a:lnTo>
                  <a:lnTo>
                    <a:pt x="118" y="240"/>
                  </a:lnTo>
                  <a:lnTo>
                    <a:pt x="213" y="203"/>
                  </a:lnTo>
                  <a:lnTo>
                    <a:pt x="339" y="160"/>
                  </a:lnTo>
                  <a:lnTo>
                    <a:pt x="494" y="118"/>
                  </a:lnTo>
                  <a:lnTo>
                    <a:pt x="686" y="80"/>
                  </a:lnTo>
                  <a:lnTo>
                    <a:pt x="913" y="46"/>
                  </a:lnTo>
                  <a:lnTo>
                    <a:pt x="1133" y="21"/>
                  </a:lnTo>
                  <a:lnTo>
                    <a:pt x="1310" y="6"/>
                  </a:lnTo>
                  <a:lnTo>
                    <a:pt x="1450" y="0"/>
                  </a:lnTo>
                  <a:lnTo>
                    <a:pt x="1555" y="0"/>
                  </a:lnTo>
                  <a:lnTo>
                    <a:pt x="1629" y="2"/>
                  </a:lnTo>
                  <a:lnTo>
                    <a:pt x="1676" y="8"/>
                  </a:lnTo>
                  <a:lnTo>
                    <a:pt x="1701" y="11"/>
                  </a:lnTo>
                  <a:lnTo>
                    <a:pt x="1711" y="15"/>
                  </a:lnTo>
                  <a:lnTo>
                    <a:pt x="1676" y="540"/>
                  </a:lnTo>
                  <a:lnTo>
                    <a:pt x="0" y="531"/>
                  </a:lnTo>
                  <a:lnTo>
                    <a:pt x="0" y="300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rgbClr val="DBDEA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5" name="Freeform 7"/>
            <p:cNvSpPr>
              <a:spLocks/>
            </p:cNvSpPr>
            <p:nvPr/>
          </p:nvSpPr>
          <p:spPr bwMode="auto">
            <a:xfrm>
              <a:off x="2107930" y="4726979"/>
              <a:ext cx="1357312" cy="430213"/>
            </a:xfrm>
            <a:custGeom>
              <a:avLst/>
              <a:gdLst/>
              <a:ahLst/>
              <a:cxnLst>
                <a:cxn ang="0">
                  <a:pos x="0" y="300"/>
                </a:cxn>
                <a:cxn ang="0">
                  <a:pos x="14" y="293"/>
                </a:cxn>
                <a:cxn ang="0">
                  <a:pos x="52" y="272"/>
                </a:cxn>
                <a:cxn ang="0">
                  <a:pos x="118" y="240"/>
                </a:cxn>
                <a:cxn ang="0">
                  <a:pos x="213" y="203"/>
                </a:cxn>
                <a:cxn ang="0">
                  <a:pos x="339" y="160"/>
                </a:cxn>
                <a:cxn ang="0">
                  <a:pos x="494" y="118"/>
                </a:cxn>
                <a:cxn ang="0">
                  <a:pos x="686" y="80"/>
                </a:cxn>
                <a:cxn ang="0">
                  <a:pos x="913" y="46"/>
                </a:cxn>
                <a:cxn ang="0">
                  <a:pos x="1133" y="21"/>
                </a:cxn>
                <a:cxn ang="0">
                  <a:pos x="1310" y="6"/>
                </a:cxn>
                <a:cxn ang="0">
                  <a:pos x="1450" y="0"/>
                </a:cxn>
                <a:cxn ang="0">
                  <a:pos x="1555" y="0"/>
                </a:cxn>
                <a:cxn ang="0">
                  <a:pos x="1629" y="2"/>
                </a:cxn>
                <a:cxn ang="0">
                  <a:pos x="1676" y="8"/>
                </a:cxn>
                <a:cxn ang="0">
                  <a:pos x="1701" y="11"/>
                </a:cxn>
                <a:cxn ang="0">
                  <a:pos x="1711" y="15"/>
                </a:cxn>
                <a:cxn ang="0">
                  <a:pos x="1676" y="540"/>
                </a:cxn>
                <a:cxn ang="0">
                  <a:pos x="0" y="531"/>
                </a:cxn>
                <a:cxn ang="0">
                  <a:pos x="0" y="300"/>
                </a:cxn>
                <a:cxn ang="0">
                  <a:pos x="0" y="300"/>
                </a:cxn>
              </a:cxnLst>
              <a:rect l="0" t="0" r="r" b="b"/>
              <a:pathLst>
                <a:path w="1711" h="540">
                  <a:moveTo>
                    <a:pt x="0" y="300"/>
                  </a:moveTo>
                  <a:lnTo>
                    <a:pt x="14" y="293"/>
                  </a:lnTo>
                  <a:lnTo>
                    <a:pt x="52" y="272"/>
                  </a:lnTo>
                  <a:lnTo>
                    <a:pt x="118" y="240"/>
                  </a:lnTo>
                  <a:lnTo>
                    <a:pt x="213" y="203"/>
                  </a:lnTo>
                  <a:lnTo>
                    <a:pt x="339" y="160"/>
                  </a:lnTo>
                  <a:lnTo>
                    <a:pt x="494" y="118"/>
                  </a:lnTo>
                  <a:lnTo>
                    <a:pt x="686" y="80"/>
                  </a:lnTo>
                  <a:lnTo>
                    <a:pt x="913" y="46"/>
                  </a:lnTo>
                  <a:lnTo>
                    <a:pt x="1133" y="21"/>
                  </a:lnTo>
                  <a:lnTo>
                    <a:pt x="1310" y="6"/>
                  </a:lnTo>
                  <a:lnTo>
                    <a:pt x="1450" y="0"/>
                  </a:lnTo>
                  <a:lnTo>
                    <a:pt x="1555" y="0"/>
                  </a:lnTo>
                  <a:lnTo>
                    <a:pt x="1629" y="2"/>
                  </a:lnTo>
                  <a:lnTo>
                    <a:pt x="1676" y="8"/>
                  </a:lnTo>
                  <a:lnTo>
                    <a:pt x="1701" y="11"/>
                  </a:lnTo>
                  <a:lnTo>
                    <a:pt x="1711" y="15"/>
                  </a:lnTo>
                  <a:lnTo>
                    <a:pt x="1676" y="540"/>
                  </a:lnTo>
                  <a:lnTo>
                    <a:pt x="0" y="531"/>
                  </a:lnTo>
                  <a:lnTo>
                    <a:pt x="0" y="300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rgbClr val="DBDEA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6" name="Freeform 7"/>
            <p:cNvSpPr>
              <a:spLocks/>
            </p:cNvSpPr>
            <p:nvPr/>
          </p:nvSpPr>
          <p:spPr bwMode="auto">
            <a:xfrm>
              <a:off x="1027810" y="4726979"/>
              <a:ext cx="1357312" cy="430213"/>
            </a:xfrm>
            <a:custGeom>
              <a:avLst/>
              <a:gdLst/>
              <a:ahLst/>
              <a:cxnLst>
                <a:cxn ang="0">
                  <a:pos x="0" y="300"/>
                </a:cxn>
                <a:cxn ang="0">
                  <a:pos x="14" y="293"/>
                </a:cxn>
                <a:cxn ang="0">
                  <a:pos x="52" y="272"/>
                </a:cxn>
                <a:cxn ang="0">
                  <a:pos x="118" y="240"/>
                </a:cxn>
                <a:cxn ang="0">
                  <a:pos x="213" y="203"/>
                </a:cxn>
                <a:cxn ang="0">
                  <a:pos x="339" y="160"/>
                </a:cxn>
                <a:cxn ang="0">
                  <a:pos x="494" y="118"/>
                </a:cxn>
                <a:cxn ang="0">
                  <a:pos x="686" y="80"/>
                </a:cxn>
                <a:cxn ang="0">
                  <a:pos x="913" y="46"/>
                </a:cxn>
                <a:cxn ang="0">
                  <a:pos x="1133" y="21"/>
                </a:cxn>
                <a:cxn ang="0">
                  <a:pos x="1310" y="6"/>
                </a:cxn>
                <a:cxn ang="0">
                  <a:pos x="1450" y="0"/>
                </a:cxn>
                <a:cxn ang="0">
                  <a:pos x="1555" y="0"/>
                </a:cxn>
                <a:cxn ang="0">
                  <a:pos x="1629" y="2"/>
                </a:cxn>
                <a:cxn ang="0">
                  <a:pos x="1676" y="8"/>
                </a:cxn>
                <a:cxn ang="0">
                  <a:pos x="1701" y="11"/>
                </a:cxn>
                <a:cxn ang="0">
                  <a:pos x="1711" y="15"/>
                </a:cxn>
                <a:cxn ang="0">
                  <a:pos x="1676" y="540"/>
                </a:cxn>
                <a:cxn ang="0">
                  <a:pos x="0" y="531"/>
                </a:cxn>
                <a:cxn ang="0">
                  <a:pos x="0" y="300"/>
                </a:cxn>
                <a:cxn ang="0">
                  <a:pos x="0" y="300"/>
                </a:cxn>
              </a:cxnLst>
              <a:rect l="0" t="0" r="r" b="b"/>
              <a:pathLst>
                <a:path w="1711" h="540">
                  <a:moveTo>
                    <a:pt x="0" y="300"/>
                  </a:moveTo>
                  <a:lnTo>
                    <a:pt x="14" y="293"/>
                  </a:lnTo>
                  <a:lnTo>
                    <a:pt x="52" y="272"/>
                  </a:lnTo>
                  <a:lnTo>
                    <a:pt x="118" y="240"/>
                  </a:lnTo>
                  <a:lnTo>
                    <a:pt x="213" y="203"/>
                  </a:lnTo>
                  <a:lnTo>
                    <a:pt x="339" y="160"/>
                  </a:lnTo>
                  <a:lnTo>
                    <a:pt x="494" y="118"/>
                  </a:lnTo>
                  <a:lnTo>
                    <a:pt x="686" y="80"/>
                  </a:lnTo>
                  <a:lnTo>
                    <a:pt x="913" y="46"/>
                  </a:lnTo>
                  <a:lnTo>
                    <a:pt x="1133" y="21"/>
                  </a:lnTo>
                  <a:lnTo>
                    <a:pt x="1310" y="6"/>
                  </a:lnTo>
                  <a:lnTo>
                    <a:pt x="1450" y="0"/>
                  </a:lnTo>
                  <a:lnTo>
                    <a:pt x="1555" y="0"/>
                  </a:lnTo>
                  <a:lnTo>
                    <a:pt x="1629" y="2"/>
                  </a:lnTo>
                  <a:lnTo>
                    <a:pt x="1676" y="8"/>
                  </a:lnTo>
                  <a:lnTo>
                    <a:pt x="1701" y="11"/>
                  </a:lnTo>
                  <a:lnTo>
                    <a:pt x="1711" y="15"/>
                  </a:lnTo>
                  <a:lnTo>
                    <a:pt x="1676" y="540"/>
                  </a:lnTo>
                  <a:lnTo>
                    <a:pt x="0" y="531"/>
                  </a:lnTo>
                  <a:lnTo>
                    <a:pt x="0" y="300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rgbClr val="DBDEA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8" name="그룹 150"/>
          <p:cNvGrpSpPr/>
          <p:nvPr/>
        </p:nvGrpSpPr>
        <p:grpSpPr>
          <a:xfrm>
            <a:off x="2999656" y="1988840"/>
            <a:ext cx="1944216" cy="1584176"/>
            <a:chOff x="2483768" y="2276872"/>
            <a:chExt cx="2959224" cy="2880320"/>
          </a:xfrm>
        </p:grpSpPr>
        <p:pic>
          <p:nvPicPr>
            <p:cNvPr id="152" name="Picture 3" descr="C:\Documents and Settings\user\Local Settings\Temporary Internet Files\Content.IE5\571IB6G0\MC900441734[1].png"/>
            <p:cNvPicPr>
              <a:picLocks noChangeAspect="1" noChangeArrowheads="1"/>
            </p:cNvPicPr>
            <p:nvPr/>
          </p:nvPicPr>
          <p:blipFill>
            <a:blip r:embed="rId11" cstate="print"/>
            <a:srcRect t="15875" b="13251"/>
            <a:stretch>
              <a:fillRect/>
            </a:stretch>
          </p:blipFill>
          <p:spPr bwMode="auto">
            <a:xfrm>
              <a:off x="2555776" y="3212976"/>
              <a:ext cx="2887216" cy="1944216"/>
            </a:xfrm>
            <a:prstGeom prst="rect">
              <a:avLst/>
            </a:prstGeom>
            <a:noFill/>
          </p:spPr>
        </p:pic>
        <p:grpSp>
          <p:nvGrpSpPr>
            <p:cNvPr id="9" name="그룹 85"/>
            <p:cNvGrpSpPr/>
            <p:nvPr/>
          </p:nvGrpSpPr>
          <p:grpSpPr>
            <a:xfrm>
              <a:off x="2483768" y="2276872"/>
              <a:ext cx="2520280" cy="2520280"/>
              <a:chOff x="2483768" y="2276872"/>
              <a:chExt cx="2520280" cy="2520280"/>
            </a:xfrm>
          </p:grpSpPr>
          <p:pic>
            <p:nvPicPr>
              <p:cNvPr id="154" name="Picture 18" descr="C:\Documents and Settings\user\Local Settings\Temporary Internet Files\Content.IE5\KHTSXB2E\MP900433105[1]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483768" y="2276872"/>
                <a:ext cx="2520280" cy="2520280"/>
              </a:xfrm>
              <a:prstGeom prst="rect">
                <a:avLst/>
              </a:prstGeom>
              <a:noFill/>
              <a:effectLst>
                <a:softEdge rad="63500"/>
              </a:effectLst>
            </p:spPr>
          </p:pic>
          <p:pic>
            <p:nvPicPr>
              <p:cNvPr id="155" name="Picture 2" descr="C:\Documents and Settings\user\Local Settings\Temporary Internet Files\Content.IE5\571IB6G0\MC900446096[1].wm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16200000">
                <a:off x="3901958" y="2423908"/>
                <a:ext cx="576065" cy="1252205"/>
              </a:xfrm>
              <a:prstGeom prst="rect">
                <a:avLst/>
              </a:prstGeom>
              <a:noFill/>
            </p:spPr>
          </p:pic>
          <p:pic>
            <p:nvPicPr>
              <p:cNvPr id="156" name="Picture 4" descr="C:\Documents and Settings\user\Local Settings\Temporary Internet Files\Content.IE5\AIV2U08X\MC900446100[1].wm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6351535">
                <a:off x="3721045" y="2323814"/>
                <a:ext cx="367413" cy="1086089"/>
              </a:xfrm>
              <a:prstGeom prst="rect">
                <a:avLst/>
              </a:prstGeom>
              <a:noFill/>
            </p:spPr>
          </p:pic>
          <p:grpSp>
            <p:nvGrpSpPr>
              <p:cNvPr id="10" name="그룹 25"/>
              <p:cNvGrpSpPr/>
              <p:nvPr/>
            </p:nvGrpSpPr>
            <p:grpSpPr>
              <a:xfrm>
                <a:off x="3347864" y="2362170"/>
                <a:ext cx="1224136" cy="562774"/>
                <a:chOff x="2574256" y="3131319"/>
                <a:chExt cx="2068512" cy="1138838"/>
              </a:xfrm>
            </p:grpSpPr>
            <p:sp>
              <p:nvSpPr>
                <p:cNvPr id="158" name="Freeform 13"/>
                <p:cNvSpPr>
                  <a:spLocks/>
                </p:cNvSpPr>
                <p:nvPr/>
              </p:nvSpPr>
              <p:spPr bwMode="auto">
                <a:xfrm>
                  <a:off x="4125243" y="3144019"/>
                  <a:ext cx="79375" cy="99823"/>
                </a:xfrm>
                <a:custGeom>
                  <a:avLst/>
                  <a:gdLst/>
                  <a:ahLst/>
                  <a:cxnLst>
                    <a:cxn ang="0">
                      <a:pos x="46" y="0"/>
                    </a:cxn>
                    <a:cxn ang="0">
                      <a:pos x="42" y="4"/>
                    </a:cxn>
                    <a:cxn ang="0">
                      <a:pos x="36" y="9"/>
                    </a:cxn>
                    <a:cxn ang="0">
                      <a:pos x="31" y="15"/>
                    </a:cxn>
                    <a:cxn ang="0">
                      <a:pos x="27" y="21"/>
                    </a:cxn>
                    <a:cxn ang="0">
                      <a:pos x="23" y="28"/>
                    </a:cxn>
                    <a:cxn ang="0">
                      <a:pos x="19" y="36"/>
                    </a:cxn>
                    <a:cxn ang="0">
                      <a:pos x="13" y="44"/>
                    </a:cxn>
                    <a:cxn ang="0">
                      <a:pos x="10" y="53"/>
                    </a:cxn>
                    <a:cxn ang="0">
                      <a:pos x="6" y="63"/>
                    </a:cxn>
                    <a:cxn ang="0">
                      <a:pos x="4" y="72"/>
                    </a:cxn>
                    <a:cxn ang="0">
                      <a:pos x="0" y="82"/>
                    </a:cxn>
                    <a:cxn ang="0">
                      <a:pos x="0" y="93"/>
                    </a:cxn>
                    <a:cxn ang="0">
                      <a:pos x="0" y="103"/>
                    </a:cxn>
                    <a:cxn ang="0">
                      <a:pos x="4" y="114"/>
                    </a:cxn>
                    <a:cxn ang="0">
                      <a:pos x="61" y="110"/>
                    </a:cxn>
                    <a:cxn ang="0">
                      <a:pos x="63" y="108"/>
                    </a:cxn>
                    <a:cxn ang="0">
                      <a:pos x="67" y="103"/>
                    </a:cxn>
                    <a:cxn ang="0">
                      <a:pos x="72" y="95"/>
                    </a:cxn>
                    <a:cxn ang="0">
                      <a:pos x="80" y="89"/>
                    </a:cxn>
                    <a:cxn ang="0">
                      <a:pos x="86" y="80"/>
                    </a:cxn>
                    <a:cxn ang="0">
                      <a:pos x="93" y="70"/>
                    </a:cxn>
                    <a:cxn ang="0">
                      <a:pos x="99" y="63"/>
                    </a:cxn>
                    <a:cxn ang="0">
                      <a:pos x="101" y="59"/>
                    </a:cxn>
                    <a:cxn ang="0">
                      <a:pos x="99" y="53"/>
                    </a:cxn>
                    <a:cxn ang="0">
                      <a:pos x="99" y="46"/>
                    </a:cxn>
                    <a:cxn ang="0">
                      <a:pos x="97" y="36"/>
                    </a:cxn>
                    <a:cxn ang="0">
                      <a:pos x="95" y="28"/>
                    </a:cxn>
                    <a:cxn ang="0">
                      <a:pos x="93" y="19"/>
                    </a:cxn>
                    <a:cxn ang="0">
                      <a:pos x="93" y="11"/>
                    </a:cxn>
                    <a:cxn ang="0">
                      <a:pos x="91" y="6"/>
                    </a:cxn>
                    <a:cxn ang="0">
                      <a:pos x="91" y="6"/>
                    </a:cxn>
                    <a:cxn ang="0">
                      <a:pos x="46" y="0"/>
                    </a:cxn>
                    <a:cxn ang="0">
                      <a:pos x="46" y="0"/>
                    </a:cxn>
                  </a:cxnLst>
                  <a:rect l="0" t="0" r="r" b="b"/>
                  <a:pathLst>
                    <a:path w="101" h="114">
                      <a:moveTo>
                        <a:pt x="46" y="0"/>
                      </a:moveTo>
                      <a:lnTo>
                        <a:pt x="42" y="4"/>
                      </a:lnTo>
                      <a:lnTo>
                        <a:pt x="36" y="9"/>
                      </a:lnTo>
                      <a:lnTo>
                        <a:pt x="31" y="15"/>
                      </a:lnTo>
                      <a:lnTo>
                        <a:pt x="27" y="21"/>
                      </a:lnTo>
                      <a:lnTo>
                        <a:pt x="23" y="28"/>
                      </a:lnTo>
                      <a:lnTo>
                        <a:pt x="19" y="36"/>
                      </a:lnTo>
                      <a:lnTo>
                        <a:pt x="13" y="44"/>
                      </a:lnTo>
                      <a:lnTo>
                        <a:pt x="10" y="53"/>
                      </a:lnTo>
                      <a:lnTo>
                        <a:pt x="6" y="63"/>
                      </a:lnTo>
                      <a:lnTo>
                        <a:pt x="4" y="72"/>
                      </a:lnTo>
                      <a:lnTo>
                        <a:pt x="0" y="82"/>
                      </a:lnTo>
                      <a:lnTo>
                        <a:pt x="0" y="93"/>
                      </a:lnTo>
                      <a:lnTo>
                        <a:pt x="0" y="103"/>
                      </a:lnTo>
                      <a:lnTo>
                        <a:pt x="4" y="114"/>
                      </a:lnTo>
                      <a:lnTo>
                        <a:pt x="61" y="110"/>
                      </a:lnTo>
                      <a:lnTo>
                        <a:pt x="63" y="108"/>
                      </a:lnTo>
                      <a:lnTo>
                        <a:pt x="67" y="103"/>
                      </a:lnTo>
                      <a:lnTo>
                        <a:pt x="72" y="95"/>
                      </a:lnTo>
                      <a:lnTo>
                        <a:pt x="80" y="89"/>
                      </a:lnTo>
                      <a:lnTo>
                        <a:pt x="86" y="80"/>
                      </a:lnTo>
                      <a:lnTo>
                        <a:pt x="93" y="70"/>
                      </a:lnTo>
                      <a:lnTo>
                        <a:pt x="99" y="63"/>
                      </a:lnTo>
                      <a:lnTo>
                        <a:pt x="101" y="59"/>
                      </a:lnTo>
                      <a:lnTo>
                        <a:pt x="99" y="53"/>
                      </a:lnTo>
                      <a:lnTo>
                        <a:pt x="99" y="46"/>
                      </a:lnTo>
                      <a:lnTo>
                        <a:pt x="97" y="36"/>
                      </a:lnTo>
                      <a:lnTo>
                        <a:pt x="95" y="28"/>
                      </a:lnTo>
                      <a:lnTo>
                        <a:pt x="93" y="19"/>
                      </a:lnTo>
                      <a:lnTo>
                        <a:pt x="93" y="11"/>
                      </a:lnTo>
                      <a:lnTo>
                        <a:pt x="91" y="6"/>
                      </a:lnTo>
                      <a:lnTo>
                        <a:pt x="91" y="6"/>
                      </a:lnTo>
                      <a:lnTo>
                        <a:pt x="46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D9CC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59" name="Freeform 14"/>
                <p:cNvSpPr>
                  <a:spLocks/>
                </p:cNvSpPr>
                <p:nvPr/>
              </p:nvSpPr>
              <p:spPr bwMode="auto">
                <a:xfrm>
                  <a:off x="4177631" y="3140844"/>
                  <a:ext cx="290513" cy="267946"/>
                </a:xfrm>
                <a:custGeom>
                  <a:avLst/>
                  <a:gdLst/>
                  <a:ahLst/>
                  <a:cxnLst>
                    <a:cxn ang="0">
                      <a:pos x="365" y="274"/>
                    </a:cxn>
                    <a:cxn ang="0">
                      <a:pos x="222" y="129"/>
                    </a:cxn>
                    <a:cxn ang="0">
                      <a:pos x="121" y="50"/>
                    </a:cxn>
                    <a:cxn ang="0">
                      <a:pos x="22" y="0"/>
                    </a:cxn>
                    <a:cxn ang="0">
                      <a:pos x="24" y="65"/>
                    </a:cxn>
                    <a:cxn ang="0">
                      <a:pos x="0" y="112"/>
                    </a:cxn>
                    <a:cxn ang="0">
                      <a:pos x="102" y="137"/>
                    </a:cxn>
                    <a:cxn ang="0">
                      <a:pos x="203" y="200"/>
                    </a:cxn>
                    <a:cxn ang="0">
                      <a:pos x="285" y="306"/>
                    </a:cxn>
                    <a:cxn ang="0">
                      <a:pos x="365" y="274"/>
                    </a:cxn>
                    <a:cxn ang="0">
                      <a:pos x="365" y="274"/>
                    </a:cxn>
                  </a:cxnLst>
                  <a:rect l="0" t="0" r="r" b="b"/>
                  <a:pathLst>
                    <a:path w="365" h="306">
                      <a:moveTo>
                        <a:pt x="365" y="274"/>
                      </a:moveTo>
                      <a:lnTo>
                        <a:pt x="222" y="129"/>
                      </a:lnTo>
                      <a:lnTo>
                        <a:pt x="121" y="50"/>
                      </a:lnTo>
                      <a:lnTo>
                        <a:pt x="22" y="0"/>
                      </a:lnTo>
                      <a:lnTo>
                        <a:pt x="24" y="65"/>
                      </a:lnTo>
                      <a:lnTo>
                        <a:pt x="0" y="112"/>
                      </a:lnTo>
                      <a:lnTo>
                        <a:pt x="102" y="137"/>
                      </a:lnTo>
                      <a:lnTo>
                        <a:pt x="203" y="200"/>
                      </a:lnTo>
                      <a:lnTo>
                        <a:pt x="285" y="306"/>
                      </a:lnTo>
                      <a:lnTo>
                        <a:pt x="365" y="274"/>
                      </a:lnTo>
                      <a:lnTo>
                        <a:pt x="365" y="274"/>
                      </a:lnTo>
                      <a:close/>
                    </a:path>
                  </a:pathLst>
                </a:custGeom>
                <a:solidFill>
                  <a:srgbClr val="FFF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60" name="Freeform 15"/>
                <p:cNvSpPr>
                  <a:spLocks/>
                </p:cNvSpPr>
                <p:nvPr/>
              </p:nvSpPr>
              <p:spPr bwMode="auto">
                <a:xfrm>
                  <a:off x="3844256" y="3331344"/>
                  <a:ext cx="752475" cy="907165"/>
                </a:xfrm>
                <a:custGeom>
                  <a:avLst/>
                  <a:gdLst/>
                  <a:ahLst/>
                  <a:cxnLst>
                    <a:cxn ang="0">
                      <a:pos x="286" y="861"/>
                    </a:cxn>
                    <a:cxn ang="0">
                      <a:pos x="267" y="864"/>
                    </a:cxn>
                    <a:cxn ang="0">
                      <a:pos x="232" y="872"/>
                    </a:cxn>
                    <a:cxn ang="0">
                      <a:pos x="191" y="885"/>
                    </a:cxn>
                    <a:cxn ang="0">
                      <a:pos x="143" y="906"/>
                    </a:cxn>
                    <a:cxn ang="0">
                      <a:pos x="94" y="931"/>
                    </a:cxn>
                    <a:cxn ang="0">
                      <a:pos x="48" y="963"/>
                    </a:cxn>
                    <a:cxn ang="0">
                      <a:pos x="14" y="999"/>
                    </a:cxn>
                    <a:cxn ang="0">
                      <a:pos x="288" y="1035"/>
                    </a:cxn>
                    <a:cxn ang="0">
                      <a:pos x="453" y="995"/>
                    </a:cxn>
                    <a:cxn ang="0">
                      <a:pos x="497" y="969"/>
                    </a:cxn>
                    <a:cxn ang="0">
                      <a:pos x="571" y="918"/>
                    </a:cxn>
                    <a:cxn ang="0">
                      <a:pos x="662" y="847"/>
                    </a:cxn>
                    <a:cxn ang="0">
                      <a:pos x="761" y="758"/>
                    </a:cxn>
                    <a:cxn ang="0">
                      <a:pos x="849" y="651"/>
                    </a:cxn>
                    <a:cxn ang="0">
                      <a:pos x="915" y="532"/>
                    </a:cxn>
                    <a:cxn ang="0">
                      <a:pos x="947" y="401"/>
                    </a:cxn>
                    <a:cxn ang="0">
                      <a:pos x="936" y="266"/>
                    </a:cxn>
                    <a:cxn ang="0">
                      <a:pos x="906" y="159"/>
                    </a:cxn>
                    <a:cxn ang="0">
                      <a:pos x="864" y="81"/>
                    </a:cxn>
                    <a:cxn ang="0">
                      <a:pos x="818" y="32"/>
                    </a:cxn>
                    <a:cxn ang="0">
                      <a:pos x="772" y="3"/>
                    </a:cxn>
                    <a:cxn ang="0">
                      <a:pos x="733" y="0"/>
                    </a:cxn>
                    <a:cxn ang="0">
                      <a:pos x="700" y="13"/>
                    </a:cxn>
                    <a:cxn ang="0">
                      <a:pos x="683" y="43"/>
                    </a:cxn>
                    <a:cxn ang="0">
                      <a:pos x="681" y="85"/>
                    </a:cxn>
                    <a:cxn ang="0">
                      <a:pos x="674" y="142"/>
                    </a:cxn>
                    <a:cxn ang="0">
                      <a:pos x="666" y="211"/>
                    </a:cxn>
                    <a:cxn ang="0">
                      <a:pos x="655" y="283"/>
                    </a:cxn>
                    <a:cxn ang="0">
                      <a:pos x="643" y="351"/>
                    </a:cxn>
                    <a:cxn ang="0">
                      <a:pos x="632" y="414"/>
                    </a:cxn>
                    <a:cxn ang="0">
                      <a:pos x="622" y="461"/>
                    </a:cxn>
                    <a:cxn ang="0">
                      <a:pos x="618" y="488"/>
                    </a:cxn>
                    <a:cxn ang="0">
                      <a:pos x="289" y="861"/>
                    </a:cxn>
                  </a:cxnLst>
                  <a:rect l="0" t="0" r="r" b="b"/>
                  <a:pathLst>
                    <a:path w="947" h="1035">
                      <a:moveTo>
                        <a:pt x="289" y="861"/>
                      </a:moveTo>
                      <a:lnTo>
                        <a:pt x="286" y="861"/>
                      </a:lnTo>
                      <a:lnTo>
                        <a:pt x="278" y="861"/>
                      </a:lnTo>
                      <a:lnTo>
                        <a:pt x="267" y="864"/>
                      </a:lnTo>
                      <a:lnTo>
                        <a:pt x="251" y="868"/>
                      </a:lnTo>
                      <a:lnTo>
                        <a:pt x="232" y="872"/>
                      </a:lnTo>
                      <a:lnTo>
                        <a:pt x="213" y="880"/>
                      </a:lnTo>
                      <a:lnTo>
                        <a:pt x="191" y="885"/>
                      </a:lnTo>
                      <a:lnTo>
                        <a:pt x="168" y="897"/>
                      </a:lnTo>
                      <a:lnTo>
                        <a:pt x="143" y="906"/>
                      </a:lnTo>
                      <a:lnTo>
                        <a:pt x="118" y="918"/>
                      </a:lnTo>
                      <a:lnTo>
                        <a:pt x="94" y="931"/>
                      </a:lnTo>
                      <a:lnTo>
                        <a:pt x="71" y="946"/>
                      </a:lnTo>
                      <a:lnTo>
                        <a:pt x="48" y="963"/>
                      </a:lnTo>
                      <a:lnTo>
                        <a:pt x="31" y="980"/>
                      </a:lnTo>
                      <a:lnTo>
                        <a:pt x="14" y="999"/>
                      </a:lnTo>
                      <a:lnTo>
                        <a:pt x="0" y="1022"/>
                      </a:lnTo>
                      <a:lnTo>
                        <a:pt x="288" y="1035"/>
                      </a:lnTo>
                      <a:lnTo>
                        <a:pt x="447" y="999"/>
                      </a:lnTo>
                      <a:lnTo>
                        <a:pt x="453" y="995"/>
                      </a:lnTo>
                      <a:lnTo>
                        <a:pt x="470" y="986"/>
                      </a:lnTo>
                      <a:lnTo>
                        <a:pt x="497" y="969"/>
                      </a:lnTo>
                      <a:lnTo>
                        <a:pt x="531" y="946"/>
                      </a:lnTo>
                      <a:lnTo>
                        <a:pt x="571" y="918"/>
                      </a:lnTo>
                      <a:lnTo>
                        <a:pt x="617" y="885"/>
                      </a:lnTo>
                      <a:lnTo>
                        <a:pt x="662" y="847"/>
                      </a:lnTo>
                      <a:lnTo>
                        <a:pt x="714" y="805"/>
                      </a:lnTo>
                      <a:lnTo>
                        <a:pt x="761" y="758"/>
                      </a:lnTo>
                      <a:lnTo>
                        <a:pt x="807" y="707"/>
                      </a:lnTo>
                      <a:lnTo>
                        <a:pt x="849" y="651"/>
                      </a:lnTo>
                      <a:lnTo>
                        <a:pt x="887" y="593"/>
                      </a:lnTo>
                      <a:lnTo>
                        <a:pt x="915" y="532"/>
                      </a:lnTo>
                      <a:lnTo>
                        <a:pt x="936" y="467"/>
                      </a:lnTo>
                      <a:lnTo>
                        <a:pt x="947" y="401"/>
                      </a:lnTo>
                      <a:lnTo>
                        <a:pt x="947" y="334"/>
                      </a:lnTo>
                      <a:lnTo>
                        <a:pt x="936" y="266"/>
                      </a:lnTo>
                      <a:lnTo>
                        <a:pt x="923" y="209"/>
                      </a:lnTo>
                      <a:lnTo>
                        <a:pt x="906" y="159"/>
                      </a:lnTo>
                      <a:lnTo>
                        <a:pt x="887" y="117"/>
                      </a:lnTo>
                      <a:lnTo>
                        <a:pt x="864" y="81"/>
                      </a:lnTo>
                      <a:lnTo>
                        <a:pt x="843" y="53"/>
                      </a:lnTo>
                      <a:lnTo>
                        <a:pt x="818" y="32"/>
                      </a:lnTo>
                      <a:lnTo>
                        <a:pt x="797" y="15"/>
                      </a:lnTo>
                      <a:lnTo>
                        <a:pt x="772" y="3"/>
                      </a:lnTo>
                      <a:lnTo>
                        <a:pt x="752" y="0"/>
                      </a:lnTo>
                      <a:lnTo>
                        <a:pt x="733" y="0"/>
                      </a:lnTo>
                      <a:lnTo>
                        <a:pt x="715" y="5"/>
                      </a:lnTo>
                      <a:lnTo>
                        <a:pt x="700" y="13"/>
                      </a:lnTo>
                      <a:lnTo>
                        <a:pt x="689" y="26"/>
                      </a:lnTo>
                      <a:lnTo>
                        <a:pt x="683" y="43"/>
                      </a:lnTo>
                      <a:lnTo>
                        <a:pt x="681" y="62"/>
                      </a:lnTo>
                      <a:lnTo>
                        <a:pt x="681" y="85"/>
                      </a:lnTo>
                      <a:lnTo>
                        <a:pt x="679" y="112"/>
                      </a:lnTo>
                      <a:lnTo>
                        <a:pt x="674" y="142"/>
                      </a:lnTo>
                      <a:lnTo>
                        <a:pt x="672" y="176"/>
                      </a:lnTo>
                      <a:lnTo>
                        <a:pt x="666" y="211"/>
                      </a:lnTo>
                      <a:lnTo>
                        <a:pt x="660" y="247"/>
                      </a:lnTo>
                      <a:lnTo>
                        <a:pt x="655" y="283"/>
                      </a:lnTo>
                      <a:lnTo>
                        <a:pt x="649" y="319"/>
                      </a:lnTo>
                      <a:lnTo>
                        <a:pt x="643" y="351"/>
                      </a:lnTo>
                      <a:lnTo>
                        <a:pt x="637" y="384"/>
                      </a:lnTo>
                      <a:lnTo>
                        <a:pt x="632" y="414"/>
                      </a:lnTo>
                      <a:lnTo>
                        <a:pt x="628" y="441"/>
                      </a:lnTo>
                      <a:lnTo>
                        <a:pt x="622" y="461"/>
                      </a:lnTo>
                      <a:lnTo>
                        <a:pt x="620" y="477"/>
                      </a:lnTo>
                      <a:lnTo>
                        <a:pt x="618" y="488"/>
                      </a:lnTo>
                      <a:lnTo>
                        <a:pt x="618" y="492"/>
                      </a:lnTo>
                      <a:lnTo>
                        <a:pt x="289" y="861"/>
                      </a:lnTo>
                      <a:lnTo>
                        <a:pt x="289" y="861"/>
                      </a:lnTo>
                      <a:close/>
                    </a:path>
                  </a:pathLst>
                </a:custGeom>
                <a:solidFill>
                  <a:srgbClr val="FFF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61" name="Freeform 16"/>
                <p:cNvSpPr>
                  <a:spLocks/>
                </p:cNvSpPr>
                <p:nvPr/>
              </p:nvSpPr>
              <p:spPr bwMode="auto">
                <a:xfrm>
                  <a:off x="4017293" y="3290069"/>
                  <a:ext cx="398463" cy="746046"/>
                </a:xfrm>
                <a:custGeom>
                  <a:avLst/>
                  <a:gdLst/>
                  <a:ahLst/>
                  <a:cxnLst>
                    <a:cxn ang="0">
                      <a:pos x="2" y="696"/>
                    </a:cxn>
                    <a:cxn ang="0">
                      <a:pos x="15" y="694"/>
                    </a:cxn>
                    <a:cxn ang="0">
                      <a:pos x="40" y="690"/>
                    </a:cxn>
                    <a:cxn ang="0">
                      <a:pos x="78" y="684"/>
                    </a:cxn>
                    <a:cxn ang="0">
                      <a:pos x="122" y="671"/>
                    </a:cxn>
                    <a:cxn ang="0">
                      <a:pos x="171" y="650"/>
                    </a:cxn>
                    <a:cxn ang="0">
                      <a:pos x="221" y="620"/>
                    </a:cxn>
                    <a:cxn ang="0">
                      <a:pos x="276" y="580"/>
                    </a:cxn>
                    <a:cxn ang="0">
                      <a:pos x="325" y="525"/>
                    </a:cxn>
                    <a:cxn ang="0">
                      <a:pos x="365" y="466"/>
                    </a:cxn>
                    <a:cxn ang="0">
                      <a:pos x="396" y="409"/>
                    </a:cxn>
                    <a:cxn ang="0">
                      <a:pos x="417" y="352"/>
                    </a:cxn>
                    <a:cxn ang="0">
                      <a:pos x="430" y="301"/>
                    </a:cxn>
                    <a:cxn ang="0">
                      <a:pos x="436" y="259"/>
                    </a:cxn>
                    <a:cxn ang="0">
                      <a:pos x="439" y="228"/>
                    </a:cxn>
                    <a:cxn ang="0">
                      <a:pos x="441" y="211"/>
                    </a:cxn>
                    <a:cxn ang="0">
                      <a:pos x="422" y="78"/>
                    </a:cxn>
                    <a:cxn ang="0">
                      <a:pos x="447" y="50"/>
                    </a:cxn>
                    <a:cxn ang="0">
                      <a:pos x="502" y="287"/>
                    </a:cxn>
                    <a:cxn ang="0">
                      <a:pos x="500" y="295"/>
                    </a:cxn>
                    <a:cxn ang="0">
                      <a:pos x="500" y="318"/>
                    </a:cxn>
                    <a:cxn ang="0">
                      <a:pos x="497" y="354"/>
                    </a:cxn>
                    <a:cxn ang="0">
                      <a:pos x="493" y="399"/>
                    </a:cxn>
                    <a:cxn ang="0">
                      <a:pos x="479" y="449"/>
                    </a:cxn>
                    <a:cxn ang="0">
                      <a:pos x="460" y="504"/>
                    </a:cxn>
                    <a:cxn ang="0">
                      <a:pos x="432" y="557"/>
                    </a:cxn>
                    <a:cxn ang="0">
                      <a:pos x="396" y="608"/>
                    </a:cxn>
                    <a:cxn ang="0">
                      <a:pos x="354" y="652"/>
                    </a:cxn>
                    <a:cxn ang="0">
                      <a:pos x="316" y="690"/>
                    </a:cxn>
                    <a:cxn ang="0">
                      <a:pos x="282" y="717"/>
                    </a:cxn>
                    <a:cxn ang="0">
                      <a:pos x="255" y="741"/>
                    </a:cxn>
                    <a:cxn ang="0">
                      <a:pos x="230" y="757"/>
                    </a:cxn>
                    <a:cxn ang="0">
                      <a:pos x="215" y="768"/>
                    </a:cxn>
                    <a:cxn ang="0">
                      <a:pos x="204" y="774"/>
                    </a:cxn>
                    <a:cxn ang="0">
                      <a:pos x="200" y="776"/>
                    </a:cxn>
                    <a:cxn ang="0">
                      <a:pos x="10" y="852"/>
                    </a:cxn>
                    <a:cxn ang="0">
                      <a:pos x="0" y="696"/>
                    </a:cxn>
                  </a:cxnLst>
                  <a:rect l="0" t="0" r="r" b="b"/>
                  <a:pathLst>
                    <a:path w="502" h="852">
                      <a:moveTo>
                        <a:pt x="0" y="696"/>
                      </a:moveTo>
                      <a:lnTo>
                        <a:pt x="2" y="696"/>
                      </a:lnTo>
                      <a:lnTo>
                        <a:pt x="6" y="696"/>
                      </a:lnTo>
                      <a:lnTo>
                        <a:pt x="15" y="694"/>
                      </a:lnTo>
                      <a:lnTo>
                        <a:pt x="27" y="694"/>
                      </a:lnTo>
                      <a:lnTo>
                        <a:pt x="40" y="690"/>
                      </a:lnTo>
                      <a:lnTo>
                        <a:pt x="59" y="688"/>
                      </a:lnTo>
                      <a:lnTo>
                        <a:pt x="78" y="684"/>
                      </a:lnTo>
                      <a:lnTo>
                        <a:pt x="99" y="679"/>
                      </a:lnTo>
                      <a:lnTo>
                        <a:pt x="122" y="671"/>
                      </a:lnTo>
                      <a:lnTo>
                        <a:pt x="145" y="662"/>
                      </a:lnTo>
                      <a:lnTo>
                        <a:pt x="171" y="650"/>
                      </a:lnTo>
                      <a:lnTo>
                        <a:pt x="196" y="637"/>
                      </a:lnTo>
                      <a:lnTo>
                        <a:pt x="221" y="620"/>
                      </a:lnTo>
                      <a:lnTo>
                        <a:pt x="249" y="601"/>
                      </a:lnTo>
                      <a:lnTo>
                        <a:pt x="276" y="580"/>
                      </a:lnTo>
                      <a:lnTo>
                        <a:pt x="303" y="555"/>
                      </a:lnTo>
                      <a:lnTo>
                        <a:pt x="325" y="525"/>
                      </a:lnTo>
                      <a:lnTo>
                        <a:pt x="348" y="496"/>
                      </a:lnTo>
                      <a:lnTo>
                        <a:pt x="365" y="466"/>
                      </a:lnTo>
                      <a:lnTo>
                        <a:pt x="382" y="439"/>
                      </a:lnTo>
                      <a:lnTo>
                        <a:pt x="396" y="409"/>
                      </a:lnTo>
                      <a:lnTo>
                        <a:pt x="407" y="380"/>
                      </a:lnTo>
                      <a:lnTo>
                        <a:pt x="417" y="352"/>
                      </a:lnTo>
                      <a:lnTo>
                        <a:pt x="424" y="327"/>
                      </a:lnTo>
                      <a:lnTo>
                        <a:pt x="430" y="301"/>
                      </a:lnTo>
                      <a:lnTo>
                        <a:pt x="434" y="278"/>
                      </a:lnTo>
                      <a:lnTo>
                        <a:pt x="436" y="259"/>
                      </a:lnTo>
                      <a:lnTo>
                        <a:pt x="439" y="242"/>
                      </a:lnTo>
                      <a:lnTo>
                        <a:pt x="439" y="228"/>
                      </a:lnTo>
                      <a:lnTo>
                        <a:pt x="441" y="219"/>
                      </a:lnTo>
                      <a:lnTo>
                        <a:pt x="441" y="211"/>
                      </a:lnTo>
                      <a:lnTo>
                        <a:pt x="441" y="209"/>
                      </a:lnTo>
                      <a:lnTo>
                        <a:pt x="422" y="78"/>
                      </a:lnTo>
                      <a:lnTo>
                        <a:pt x="390" y="0"/>
                      </a:lnTo>
                      <a:lnTo>
                        <a:pt x="447" y="50"/>
                      </a:lnTo>
                      <a:lnTo>
                        <a:pt x="485" y="97"/>
                      </a:lnTo>
                      <a:lnTo>
                        <a:pt x="502" y="287"/>
                      </a:lnTo>
                      <a:lnTo>
                        <a:pt x="500" y="287"/>
                      </a:lnTo>
                      <a:lnTo>
                        <a:pt x="500" y="295"/>
                      </a:lnTo>
                      <a:lnTo>
                        <a:pt x="500" y="304"/>
                      </a:lnTo>
                      <a:lnTo>
                        <a:pt x="500" y="318"/>
                      </a:lnTo>
                      <a:lnTo>
                        <a:pt x="498" y="335"/>
                      </a:lnTo>
                      <a:lnTo>
                        <a:pt x="497" y="354"/>
                      </a:lnTo>
                      <a:lnTo>
                        <a:pt x="495" y="375"/>
                      </a:lnTo>
                      <a:lnTo>
                        <a:pt x="493" y="399"/>
                      </a:lnTo>
                      <a:lnTo>
                        <a:pt x="485" y="422"/>
                      </a:lnTo>
                      <a:lnTo>
                        <a:pt x="479" y="449"/>
                      </a:lnTo>
                      <a:lnTo>
                        <a:pt x="470" y="475"/>
                      </a:lnTo>
                      <a:lnTo>
                        <a:pt x="460" y="504"/>
                      </a:lnTo>
                      <a:lnTo>
                        <a:pt x="447" y="531"/>
                      </a:lnTo>
                      <a:lnTo>
                        <a:pt x="432" y="557"/>
                      </a:lnTo>
                      <a:lnTo>
                        <a:pt x="415" y="582"/>
                      </a:lnTo>
                      <a:lnTo>
                        <a:pt x="396" y="608"/>
                      </a:lnTo>
                      <a:lnTo>
                        <a:pt x="375" y="631"/>
                      </a:lnTo>
                      <a:lnTo>
                        <a:pt x="354" y="652"/>
                      </a:lnTo>
                      <a:lnTo>
                        <a:pt x="335" y="671"/>
                      </a:lnTo>
                      <a:lnTo>
                        <a:pt x="316" y="690"/>
                      </a:lnTo>
                      <a:lnTo>
                        <a:pt x="297" y="703"/>
                      </a:lnTo>
                      <a:lnTo>
                        <a:pt x="282" y="717"/>
                      </a:lnTo>
                      <a:lnTo>
                        <a:pt x="268" y="730"/>
                      </a:lnTo>
                      <a:lnTo>
                        <a:pt x="255" y="741"/>
                      </a:lnTo>
                      <a:lnTo>
                        <a:pt x="242" y="749"/>
                      </a:lnTo>
                      <a:lnTo>
                        <a:pt x="230" y="757"/>
                      </a:lnTo>
                      <a:lnTo>
                        <a:pt x="221" y="762"/>
                      </a:lnTo>
                      <a:lnTo>
                        <a:pt x="215" y="768"/>
                      </a:lnTo>
                      <a:lnTo>
                        <a:pt x="207" y="770"/>
                      </a:lnTo>
                      <a:lnTo>
                        <a:pt x="204" y="774"/>
                      </a:lnTo>
                      <a:lnTo>
                        <a:pt x="200" y="776"/>
                      </a:lnTo>
                      <a:lnTo>
                        <a:pt x="200" y="776"/>
                      </a:lnTo>
                      <a:lnTo>
                        <a:pt x="93" y="821"/>
                      </a:lnTo>
                      <a:lnTo>
                        <a:pt x="10" y="852"/>
                      </a:lnTo>
                      <a:lnTo>
                        <a:pt x="0" y="696"/>
                      </a:lnTo>
                      <a:lnTo>
                        <a:pt x="0" y="696"/>
                      </a:lnTo>
                      <a:close/>
                    </a:path>
                  </a:pathLst>
                </a:custGeom>
                <a:solidFill>
                  <a:srgbClr val="FFE8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62" name="Freeform 17"/>
                <p:cNvSpPr>
                  <a:spLocks/>
                </p:cNvSpPr>
                <p:nvPr/>
              </p:nvSpPr>
              <p:spPr bwMode="auto">
                <a:xfrm>
                  <a:off x="3980781" y="3347218"/>
                  <a:ext cx="139700" cy="119087"/>
                </a:xfrm>
                <a:custGeom>
                  <a:avLst/>
                  <a:gdLst/>
                  <a:ahLst/>
                  <a:cxnLst>
                    <a:cxn ang="0">
                      <a:pos x="0" y="65"/>
                    </a:cxn>
                    <a:cxn ang="0">
                      <a:pos x="0" y="61"/>
                    </a:cxn>
                    <a:cxn ang="0">
                      <a:pos x="5" y="54"/>
                    </a:cxn>
                    <a:cxn ang="0">
                      <a:pos x="9" y="48"/>
                    </a:cxn>
                    <a:cxn ang="0">
                      <a:pos x="13" y="42"/>
                    </a:cxn>
                    <a:cxn ang="0">
                      <a:pos x="19" y="37"/>
                    </a:cxn>
                    <a:cxn ang="0">
                      <a:pos x="26" y="31"/>
                    </a:cxn>
                    <a:cxn ang="0">
                      <a:pos x="32" y="23"/>
                    </a:cxn>
                    <a:cxn ang="0">
                      <a:pos x="41" y="18"/>
                    </a:cxn>
                    <a:cxn ang="0">
                      <a:pos x="49" y="12"/>
                    </a:cxn>
                    <a:cxn ang="0">
                      <a:pos x="60" y="8"/>
                    </a:cxn>
                    <a:cxn ang="0">
                      <a:pos x="70" y="4"/>
                    </a:cxn>
                    <a:cxn ang="0">
                      <a:pos x="83" y="2"/>
                    </a:cxn>
                    <a:cxn ang="0">
                      <a:pos x="95" y="0"/>
                    </a:cxn>
                    <a:cxn ang="0">
                      <a:pos x="110" y="2"/>
                    </a:cxn>
                    <a:cxn ang="0">
                      <a:pos x="123" y="2"/>
                    </a:cxn>
                    <a:cxn ang="0">
                      <a:pos x="135" y="8"/>
                    </a:cxn>
                    <a:cxn ang="0">
                      <a:pos x="144" y="14"/>
                    </a:cxn>
                    <a:cxn ang="0">
                      <a:pos x="152" y="23"/>
                    </a:cxn>
                    <a:cxn ang="0">
                      <a:pos x="157" y="33"/>
                    </a:cxn>
                    <a:cxn ang="0">
                      <a:pos x="163" y="44"/>
                    </a:cxn>
                    <a:cxn ang="0">
                      <a:pos x="167" y="58"/>
                    </a:cxn>
                    <a:cxn ang="0">
                      <a:pos x="171" y="69"/>
                    </a:cxn>
                    <a:cxn ang="0">
                      <a:pos x="173" y="80"/>
                    </a:cxn>
                    <a:cxn ang="0">
                      <a:pos x="174" y="94"/>
                    </a:cxn>
                    <a:cxn ang="0">
                      <a:pos x="176" y="105"/>
                    </a:cxn>
                    <a:cxn ang="0">
                      <a:pos x="176" y="115"/>
                    </a:cxn>
                    <a:cxn ang="0">
                      <a:pos x="176" y="122"/>
                    </a:cxn>
                    <a:cxn ang="0">
                      <a:pos x="176" y="130"/>
                    </a:cxn>
                    <a:cxn ang="0">
                      <a:pos x="176" y="134"/>
                    </a:cxn>
                    <a:cxn ang="0">
                      <a:pos x="176" y="135"/>
                    </a:cxn>
                    <a:cxn ang="0">
                      <a:pos x="0" y="65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76" h="135">
                      <a:moveTo>
                        <a:pt x="0" y="65"/>
                      </a:moveTo>
                      <a:lnTo>
                        <a:pt x="0" y="61"/>
                      </a:lnTo>
                      <a:lnTo>
                        <a:pt x="5" y="54"/>
                      </a:lnTo>
                      <a:lnTo>
                        <a:pt x="9" y="48"/>
                      </a:lnTo>
                      <a:lnTo>
                        <a:pt x="13" y="42"/>
                      </a:lnTo>
                      <a:lnTo>
                        <a:pt x="19" y="37"/>
                      </a:lnTo>
                      <a:lnTo>
                        <a:pt x="26" y="31"/>
                      </a:lnTo>
                      <a:lnTo>
                        <a:pt x="32" y="23"/>
                      </a:lnTo>
                      <a:lnTo>
                        <a:pt x="41" y="18"/>
                      </a:lnTo>
                      <a:lnTo>
                        <a:pt x="49" y="12"/>
                      </a:lnTo>
                      <a:lnTo>
                        <a:pt x="60" y="8"/>
                      </a:lnTo>
                      <a:lnTo>
                        <a:pt x="70" y="4"/>
                      </a:lnTo>
                      <a:lnTo>
                        <a:pt x="83" y="2"/>
                      </a:lnTo>
                      <a:lnTo>
                        <a:pt x="95" y="0"/>
                      </a:lnTo>
                      <a:lnTo>
                        <a:pt x="110" y="2"/>
                      </a:lnTo>
                      <a:lnTo>
                        <a:pt x="123" y="2"/>
                      </a:lnTo>
                      <a:lnTo>
                        <a:pt x="135" y="8"/>
                      </a:lnTo>
                      <a:lnTo>
                        <a:pt x="144" y="14"/>
                      </a:lnTo>
                      <a:lnTo>
                        <a:pt x="152" y="23"/>
                      </a:lnTo>
                      <a:lnTo>
                        <a:pt x="157" y="33"/>
                      </a:lnTo>
                      <a:lnTo>
                        <a:pt x="163" y="44"/>
                      </a:lnTo>
                      <a:lnTo>
                        <a:pt x="167" y="58"/>
                      </a:lnTo>
                      <a:lnTo>
                        <a:pt x="171" y="69"/>
                      </a:lnTo>
                      <a:lnTo>
                        <a:pt x="173" y="80"/>
                      </a:lnTo>
                      <a:lnTo>
                        <a:pt x="174" y="94"/>
                      </a:lnTo>
                      <a:lnTo>
                        <a:pt x="176" y="105"/>
                      </a:lnTo>
                      <a:lnTo>
                        <a:pt x="176" y="115"/>
                      </a:lnTo>
                      <a:lnTo>
                        <a:pt x="176" y="122"/>
                      </a:lnTo>
                      <a:lnTo>
                        <a:pt x="176" y="130"/>
                      </a:lnTo>
                      <a:lnTo>
                        <a:pt x="176" y="134"/>
                      </a:lnTo>
                      <a:lnTo>
                        <a:pt x="176" y="135"/>
                      </a:lnTo>
                      <a:lnTo>
                        <a:pt x="0" y="65"/>
                      </a:lnTo>
                      <a:lnTo>
                        <a:pt x="0" y="65"/>
                      </a:lnTo>
                      <a:close/>
                    </a:path>
                  </a:pathLst>
                </a:custGeom>
                <a:solidFill>
                  <a:srgbClr val="FFC24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63" name="Freeform 18"/>
                <p:cNvSpPr>
                  <a:spLocks/>
                </p:cNvSpPr>
                <p:nvPr/>
              </p:nvSpPr>
              <p:spPr bwMode="auto">
                <a:xfrm>
                  <a:off x="3769643" y="3385319"/>
                  <a:ext cx="427038" cy="420308"/>
                </a:xfrm>
                <a:custGeom>
                  <a:avLst/>
                  <a:gdLst/>
                  <a:ahLst/>
                  <a:cxnLst>
                    <a:cxn ang="0">
                      <a:pos x="0" y="220"/>
                    </a:cxn>
                    <a:cxn ang="0">
                      <a:pos x="0" y="205"/>
                    </a:cxn>
                    <a:cxn ang="0">
                      <a:pos x="8" y="177"/>
                    </a:cxn>
                    <a:cxn ang="0">
                      <a:pos x="19" y="143"/>
                    </a:cxn>
                    <a:cxn ang="0">
                      <a:pos x="40" y="105"/>
                    </a:cxn>
                    <a:cxn ang="0">
                      <a:pos x="74" y="67"/>
                    </a:cxn>
                    <a:cxn ang="0">
                      <a:pos x="122" y="32"/>
                    </a:cxn>
                    <a:cxn ang="0">
                      <a:pos x="187" y="11"/>
                    </a:cxn>
                    <a:cxn ang="0">
                      <a:pos x="267" y="0"/>
                    </a:cxn>
                    <a:cxn ang="0">
                      <a:pos x="341" y="10"/>
                    </a:cxn>
                    <a:cxn ang="0">
                      <a:pos x="405" y="38"/>
                    </a:cxn>
                    <a:cxn ang="0">
                      <a:pos x="460" y="76"/>
                    </a:cxn>
                    <a:cxn ang="0">
                      <a:pos x="500" y="124"/>
                    </a:cxn>
                    <a:cxn ang="0">
                      <a:pos x="529" y="179"/>
                    </a:cxn>
                    <a:cxn ang="0">
                      <a:pos x="538" y="236"/>
                    </a:cxn>
                    <a:cxn ang="0">
                      <a:pos x="533" y="293"/>
                    </a:cxn>
                    <a:cxn ang="0">
                      <a:pos x="508" y="346"/>
                    </a:cxn>
                    <a:cxn ang="0">
                      <a:pos x="480" y="386"/>
                    </a:cxn>
                    <a:cxn ang="0">
                      <a:pos x="449" y="418"/>
                    </a:cxn>
                    <a:cxn ang="0">
                      <a:pos x="421" y="441"/>
                    </a:cxn>
                    <a:cxn ang="0">
                      <a:pos x="392" y="456"/>
                    </a:cxn>
                    <a:cxn ang="0">
                      <a:pos x="369" y="466"/>
                    </a:cxn>
                    <a:cxn ang="0">
                      <a:pos x="352" y="469"/>
                    </a:cxn>
                    <a:cxn ang="0">
                      <a:pos x="343" y="471"/>
                    </a:cxn>
                    <a:cxn ang="0">
                      <a:pos x="284" y="481"/>
                    </a:cxn>
                    <a:cxn ang="0">
                      <a:pos x="280" y="477"/>
                    </a:cxn>
                    <a:cxn ang="0">
                      <a:pos x="274" y="466"/>
                    </a:cxn>
                    <a:cxn ang="0">
                      <a:pos x="265" y="450"/>
                    </a:cxn>
                    <a:cxn ang="0">
                      <a:pos x="253" y="431"/>
                    </a:cxn>
                    <a:cxn ang="0">
                      <a:pos x="236" y="409"/>
                    </a:cxn>
                    <a:cxn ang="0">
                      <a:pos x="221" y="388"/>
                    </a:cxn>
                    <a:cxn ang="0">
                      <a:pos x="204" y="365"/>
                    </a:cxn>
                    <a:cxn ang="0">
                      <a:pos x="189" y="348"/>
                    </a:cxn>
                    <a:cxn ang="0">
                      <a:pos x="170" y="331"/>
                    </a:cxn>
                    <a:cxn ang="0">
                      <a:pos x="151" y="317"/>
                    </a:cxn>
                    <a:cxn ang="0">
                      <a:pos x="132" y="306"/>
                    </a:cxn>
                    <a:cxn ang="0">
                      <a:pos x="116" y="298"/>
                    </a:cxn>
                    <a:cxn ang="0">
                      <a:pos x="103" y="291"/>
                    </a:cxn>
                    <a:cxn ang="0">
                      <a:pos x="92" y="287"/>
                    </a:cxn>
                    <a:cxn ang="0">
                      <a:pos x="84" y="285"/>
                    </a:cxn>
                    <a:cxn ang="0">
                      <a:pos x="0" y="224"/>
                    </a:cxn>
                  </a:cxnLst>
                  <a:rect l="0" t="0" r="r" b="b"/>
                  <a:pathLst>
                    <a:path w="538" h="481">
                      <a:moveTo>
                        <a:pt x="0" y="224"/>
                      </a:moveTo>
                      <a:lnTo>
                        <a:pt x="0" y="220"/>
                      </a:lnTo>
                      <a:lnTo>
                        <a:pt x="0" y="215"/>
                      </a:lnTo>
                      <a:lnTo>
                        <a:pt x="0" y="205"/>
                      </a:lnTo>
                      <a:lnTo>
                        <a:pt x="4" y="194"/>
                      </a:lnTo>
                      <a:lnTo>
                        <a:pt x="8" y="177"/>
                      </a:lnTo>
                      <a:lnTo>
                        <a:pt x="12" y="162"/>
                      </a:lnTo>
                      <a:lnTo>
                        <a:pt x="19" y="143"/>
                      </a:lnTo>
                      <a:lnTo>
                        <a:pt x="31" y="124"/>
                      </a:lnTo>
                      <a:lnTo>
                        <a:pt x="40" y="105"/>
                      </a:lnTo>
                      <a:lnTo>
                        <a:pt x="55" y="86"/>
                      </a:lnTo>
                      <a:lnTo>
                        <a:pt x="74" y="67"/>
                      </a:lnTo>
                      <a:lnTo>
                        <a:pt x="97" y="49"/>
                      </a:lnTo>
                      <a:lnTo>
                        <a:pt x="122" y="32"/>
                      </a:lnTo>
                      <a:lnTo>
                        <a:pt x="152" y="21"/>
                      </a:lnTo>
                      <a:lnTo>
                        <a:pt x="187" y="11"/>
                      </a:lnTo>
                      <a:lnTo>
                        <a:pt x="227" y="6"/>
                      </a:lnTo>
                      <a:lnTo>
                        <a:pt x="267" y="0"/>
                      </a:lnTo>
                      <a:lnTo>
                        <a:pt x="305" y="4"/>
                      </a:lnTo>
                      <a:lnTo>
                        <a:pt x="341" y="10"/>
                      </a:lnTo>
                      <a:lnTo>
                        <a:pt x="375" y="23"/>
                      </a:lnTo>
                      <a:lnTo>
                        <a:pt x="405" y="38"/>
                      </a:lnTo>
                      <a:lnTo>
                        <a:pt x="434" y="55"/>
                      </a:lnTo>
                      <a:lnTo>
                        <a:pt x="460" y="76"/>
                      </a:lnTo>
                      <a:lnTo>
                        <a:pt x="483" y="101"/>
                      </a:lnTo>
                      <a:lnTo>
                        <a:pt x="500" y="124"/>
                      </a:lnTo>
                      <a:lnTo>
                        <a:pt x="518" y="152"/>
                      </a:lnTo>
                      <a:lnTo>
                        <a:pt x="529" y="179"/>
                      </a:lnTo>
                      <a:lnTo>
                        <a:pt x="537" y="207"/>
                      </a:lnTo>
                      <a:lnTo>
                        <a:pt x="538" y="236"/>
                      </a:lnTo>
                      <a:lnTo>
                        <a:pt x="538" y="266"/>
                      </a:lnTo>
                      <a:lnTo>
                        <a:pt x="533" y="293"/>
                      </a:lnTo>
                      <a:lnTo>
                        <a:pt x="523" y="321"/>
                      </a:lnTo>
                      <a:lnTo>
                        <a:pt x="508" y="346"/>
                      </a:lnTo>
                      <a:lnTo>
                        <a:pt x="495" y="367"/>
                      </a:lnTo>
                      <a:lnTo>
                        <a:pt x="480" y="386"/>
                      </a:lnTo>
                      <a:lnTo>
                        <a:pt x="466" y="405"/>
                      </a:lnTo>
                      <a:lnTo>
                        <a:pt x="449" y="418"/>
                      </a:lnTo>
                      <a:lnTo>
                        <a:pt x="436" y="430"/>
                      </a:lnTo>
                      <a:lnTo>
                        <a:pt x="421" y="441"/>
                      </a:lnTo>
                      <a:lnTo>
                        <a:pt x="407" y="450"/>
                      </a:lnTo>
                      <a:lnTo>
                        <a:pt x="392" y="456"/>
                      </a:lnTo>
                      <a:lnTo>
                        <a:pt x="381" y="462"/>
                      </a:lnTo>
                      <a:lnTo>
                        <a:pt x="369" y="466"/>
                      </a:lnTo>
                      <a:lnTo>
                        <a:pt x="362" y="469"/>
                      </a:lnTo>
                      <a:lnTo>
                        <a:pt x="352" y="469"/>
                      </a:lnTo>
                      <a:lnTo>
                        <a:pt x="348" y="471"/>
                      </a:lnTo>
                      <a:lnTo>
                        <a:pt x="343" y="471"/>
                      </a:lnTo>
                      <a:lnTo>
                        <a:pt x="343" y="473"/>
                      </a:lnTo>
                      <a:lnTo>
                        <a:pt x="284" y="481"/>
                      </a:lnTo>
                      <a:lnTo>
                        <a:pt x="284" y="479"/>
                      </a:lnTo>
                      <a:lnTo>
                        <a:pt x="280" y="477"/>
                      </a:lnTo>
                      <a:lnTo>
                        <a:pt x="278" y="471"/>
                      </a:lnTo>
                      <a:lnTo>
                        <a:pt x="274" y="466"/>
                      </a:lnTo>
                      <a:lnTo>
                        <a:pt x="268" y="458"/>
                      </a:lnTo>
                      <a:lnTo>
                        <a:pt x="265" y="450"/>
                      </a:lnTo>
                      <a:lnTo>
                        <a:pt x="259" y="441"/>
                      </a:lnTo>
                      <a:lnTo>
                        <a:pt x="253" y="431"/>
                      </a:lnTo>
                      <a:lnTo>
                        <a:pt x="244" y="420"/>
                      </a:lnTo>
                      <a:lnTo>
                        <a:pt x="236" y="409"/>
                      </a:lnTo>
                      <a:lnTo>
                        <a:pt x="228" y="397"/>
                      </a:lnTo>
                      <a:lnTo>
                        <a:pt x="221" y="388"/>
                      </a:lnTo>
                      <a:lnTo>
                        <a:pt x="213" y="376"/>
                      </a:lnTo>
                      <a:lnTo>
                        <a:pt x="204" y="365"/>
                      </a:lnTo>
                      <a:lnTo>
                        <a:pt x="196" y="355"/>
                      </a:lnTo>
                      <a:lnTo>
                        <a:pt x="189" y="348"/>
                      </a:lnTo>
                      <a:lnTo>
                        <a:pt x="179" y="338"/>
                      </a:lnTo>
                      <a:lnTo>
                        <a:pt x="170" y="331"/>
                      </a:lnTo>
                      <a:lnTo>
                        <a:pt x="160" y="323"/>
                      </a:lnTo>
                      <a:lnTo>
                        <a:pt x="151" y="317"/>
                      </a:lnTo>
                      <a:lnTo>
                        <a:pt x="141" y="312"/>
                      </a:lnTo>
                      <a:lnTo>
                        <a:pt x="132" y="306"/>
                      </a:lnTo>
                      <a:lnTo>
                        <a:pt x="124" y="302"/>
                      </a:lnTo>
                      <a:lnTo>
                        <a:pt x="116" y="298"/>
                      </a:lnTo>
                      <a:lnTo>
                        <a:pt x="109" y="295"/>
                      </a:lnTo>
                      <a:lnTo>
                        <a:pt x="103" y="291"/>
                      </a:lnTo>
                      <a:lnTo>
                        <a:pt x="95" y="289"/>
                      </a:lnTo>
                      <a:lnTo>
                        <a:pt x="92" y="287"/>
                      </a:lnTo>
                      <a:lnTo>
                        <a:pt x="86" y="285"/>
                      </a:lnTo>
                      <a:lnTo>
                        <a:pt x="84" y="285"/>
                      </a:lnTo>
                      <a:lnTo>
                        <a:pt x="0" y="224"/>
                      </a:lnTo>
                      <a:lnTo>
                        <a:pt x="0" y="224"/>
                      </a:lnTo>
                      <a:close/>
                    </a:path>
                  </a:pathLst>
                </a:custGeom>
                <a:solidFill>
                  <a:srgbClr val="FFC24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64" name="Freeform 19"/>
                <p:cNvSpPr>
                  <a:spLocks/>
                </p:cNvSpPr>
                <p:nvPr/>
              </p:nvSpPr>
              <p:spPr bwMode="auto">
                <a:xfrm>
                  <a:off x="3288631" y="3267843"/>
                  <a:ext cx="407988" cy="539395"/>
                </a:xfrm>
                <a:custGeom>
                  <a:avLst/>
                  <a:gdLst/>
                  <a:ahLst/>
                  <a:cxnLst>
                    <a:cxn ang="0">
                      <a:pos x="0" y="344"/>
                    </a:cxn>
                    <a:cxn ang="0">
                      <a:pos x="0" y="334"/>
                    </a:cxn>
                    <a:cxn ang="0">
                      <a:pos x="1" y="315"/>
                    </a:cxn>
                    <a:cxn ang="0">
                      <a:pos x="7" y="292"/>
                    </a:cxn>
                    <a:cxn ang="0">
                      <a:pos x="19" y="268"/>
                    </a:cxn>
                    <a:cxn ang="0">
                      <a:pos x="34" y="243"/>
                    </a:cxn>
                    <a:cxn ang="0">
                      <a:pos x="58" y="220"/>
                    </a:cxn>
                    <a:cxn ang="0">
                      <a:pos x="93" y="205"/>
                    </a:cxn>
                    <a:cxn ang="0">
                      <a:pos x="133" y="192"/>
                    </a:cxn>
                    <a:cxn ang="0">
                      <a:pos x="159" y="171"/>
                    </a:cxn>
                    <a:cxn ang="0">
                      <a:pos x="173" y="142"/>
                    </a:cxn>
                    <a:cxn ang="0">
                      <a:pos x="180" y="112"/>
                    </a:cxn>
                    <a:cxn ang="0">
                      <a:pos x="186" y="78"/>
                    </a:cxn>
                    <a:cxn ang="0">
                      <a:pos x="194" y="47"/>
                    </a:cxn>
                    <a:cxn ang="0">
                      <a:pos x="211" y="21"/>
                    </a:cxn>
                    <a:cxn ang="0">
                      <a:pos x="241" y="5"/>
                    </a:cxn>
                    <a:cxn ang="0">
                      <a:pos x="285" y="0"/>
                    </a:cxn>
                    <a:cxn ang="0">
                      <a:pos x="319" y="9"/>
                    </a:cxn>
                    <a:cxn ang="0">
                      <a:pos x="340" y="32"/>
                    </a:cxn>
                    <a:cxn ang="0">
                      <a:pos x="357" y="61"/>
                    </a:cxn>
                    <a:cxn ang="0">
                      <a:pos x="367" y="93"/>
                    </a:cxn>
                    <a:cxn ang="0">
                      <a:pos x="374" y="125"/>
                    </a:cxn>
                    <a:cxn ang="0">
                      <a:pos x="384" y="156"/>
                    </a:cxn>
                    <a:cxn ang="0">
                      <a:pos x="399" y="178"/>
                    </a:cxn>
                    <a:cxn ang="0">
                      <a:pos x="418" y="192"/>
                    </a:cxn>
                    <a:cxn ang="0">
                      <a:pos x="439" y="209"/>
                    </a:cxn>
                    <a:cxn ang="0">
                      <a:pos x="458" y="234"/>
                    </a:cxn>
                    <a:cxn ang="0">
                      <a:pos x="475" y="260"/>
                    </a:cxn>
                    <a:cxn ang="0">
                      <a:pos x="490" y="291"/>
                    </a:cxn>
                    <a:cxn ang="0">
                      <a:pos x="503" y="321"/>
                    </a:cxn>
                    <a:cxn ang="0">
                      <a:pos x="509" y="349"/>
                    </a:cxn>
                    <a:cxn ang="0">
                      <a:pos x="511" y="376"/>
                    </a:cxn>
                    <a:cxn ang="0">
                      <a:pos x="502" y="397"/>
                    </a:cxn>
                    <a:cxn ang="0">
                      <a:pos x="484" y="416"/>
                    </a:cxn>
                    <a:cxn ang="0">
                      <a:pos x="469" y="441"/>
                    </a:cxn>
                    <a:cxn ang="0">
                      <a:pos x="458" y="464"/>
                    </a:cxn>
                    <a:cxn ang="0">
                      <a:pos x="446" y="488"/>
                    </a:cxn>
                    <a:cxn ang="0">
                      <a:pos x="437" y="505"/>
                    </a:cxn>
                    <a:cxn ang="0">
                      <a:pos x="431" y="522"/>
                    </a:cxn>
                    <a:cxn ang="0">
                      <a:pos x="429" y="532"/>
                    </a:cxn>
                    <a:cxn ang="0">
                      <a:pos x="336" y="553"/>
                    </a:cxn>
                    <a:cxn ang="0">
                      <a:pos x="165" y="439"/>
                    </a:cxn>
                    <a:cxn ang="0">
                      <a:pos x="0" y="346"/>
                    </a:cxn>
                  </a:cxnLst>
                  <a:rect l="0" t="0" r="r" b="b"/>
                  <a:pathLst>
                    <a:path w="513" h="616">
                      <a:moveTo>
                        <a:pt x="0" y="346"/>
                      </a:moveTo>
                      <a:lnTo>
                        <a:pt x="0" y="344"/>
                      </a:lnTo>
                      <a:lnTo>
                        <a:pt x="0" y="340"/>
                      </a:lnTo>
                      <a:lnTo>
                        <a:pt x="0" y="334"/>
                      </a:lnTo>
                      <a:lnTo>
                        <a:pt x="1" y="327"/>
                      </a:lnTo>
                      <a:lnTo>
                        <a:pt x="1" y="315"/>
                      </a:lnTo>
                      <a:lnTo>
                        <a:pt x="3" y="306"/>
                      </a:lnTo>
                      <a:lnTo>
                        <a:pt x="7" y="292"/>
                      </a:lnTo>
                      <a:lnTo>
                        <a:pt x="13" y="281"/>
                      </a:lnTo>
                      <a:lnTo>
                        <a:pt x="19" y="268"/>
                      </a:lnTo>
                      <a:lnTo>
                        <a:pt x="24" y="256"/>
                      </a:lnTo>
                      <a:lnTo>
                        <a:pt x="34" y="243"/>
                      </a:lnTo>
                      <a:lnTo>
                        <a:pt x="45" y="232"/>
                      </a:lnTo>
                      <a:lnTo>
                        <a:pt x="58" y="220"/>
                      </a:lnTo>
                      <a:lnTo>
                        <a:pt x="76" y="211"/>
                      </a:lnTo>
                      <a:lnTo>
                        <a:pt x="93" y="205"/>
                      </a:lnTo>
                      <a:lnTo>
                        <a:pt x="114" y="199"/>
                      </a:lnTo>
                      <a:lnTo>
                        <a:pt x="133" y="192"/>
                      </a:lnTo>
                      <a:lnTo>
                        <a:pt x="148" y="184"/>
                      </a:lnTo>
                      <a:lnTo>
                        <a:pt x="159" y="171"/>
                      </a:lnTo>
                      <a:lnTo>
                        <a:pt x="169" y="158"/>
                      </a:lnTo>
                      <a:lnTo>
                        <a:pt x="173" y="142"/>
                      </a:lnTo>
                      <a:lnTo>
                        <a:pt x="178" y="127"/>
                      </a:lnTo>
                      <a:lnTo>
                        <a:pt x="180" y="112"/>
                      </a:lnTo>
                      <a:lnTo>
                        <a:pt x="184" y="95"/>
                      </a:lnTo>
                      <a:lnTo>
                        <a:pt x="186" y="78"/>
                      </a:lnTo>
                      <a:lnTo>
                        <a:pt x="190" y="62"/>
                      </a:lnTo>
                      <a:lnTo>
                        <a:pt x="194" y="47"/>
                      </a:lnTo>
                      <a:lnTo>
                        <a:pt x="201" y="34"/>
                      </a:lnTo>
                      <a:lnTo>
                        <a:pt x="211" y="21"/>
                      </a:lnTo>
                      <a:lnTo>
                        <a:pt x="224" y="11"/>
                      </a:lnTo>
                      <a:lnTo>
                        <a:pt x="241" y="5"/>
                      </a:lnTo>
                      <a:lnTo>
                        <a:pt x="264" y="2"/>
                      </a:lnTo>
                      <a:lnTo>
                        <a:pt x="285" y="0"/>
                      </a:lnTo>
                      <a:lnTo>
                        <a:pt x="304" y="4"/>
                      </a:lnTo>
                      <a:lnTo>
                        <a:pt x="319" y="9"/>
                      </a:lnTo>
                      <a:lnTo>
                        <a:pt x="330" y="21"/>
                      </a:lnTo>
                      <a:lnTo>
                        <a:pt x="340" y="32"/>
                      </a:lnTo>
                      <a:lnTo>
                        <a:pt x="349" y="45"/>
                      </a:lnTo>
                      <a:lnTo>
                        <a:pt x="357" y="61"/>
                      </a:lnTo>
                      <a:lnTo>
                        <a:pt x="363" y="78"/>
                      </a:lnTo>
                      <a:lnTo>
                        <a:pt x="367" y="93"/>
                      </a:lnTo>
                      <a:lnTo>
                        <a:pt x="370" y="110"/>
                      </a:lnTo>
                      <a:lnTo>
                        <a:pt x="374" y="125"/>
                      </a:lnTo>
                      <a:lnTo>
                        <a:pt x="380" y="142"/>
                      </a:lnTo>
                      <a:lnTo>
                        <a:pt x="384" y="156"/>
                      </a:lnTo>
                      <a:lnTo>
                        <a:pt x="391" y="169"/>
                      </a:lnTo>
                      <a:lnTo>
                        <a:pt x="399" y="178"/>
                      </a:lnTo>
                      <a:lnTo>
                        <a:pt x="408" y="186"/>
                      </a:lnTo>
                      <a:lnTo>
                        <a:pt x="418" y="192"/>
                      </a:lnTo>
                      <a:lnTo>
                        <a:pt x="427" y="201"/>
                      </a:lnTo>
                      <a:lnTo>
                        <a:pt x="439" y="209"/>
                      </a:lnTo>
                      <a:lnTo>
                        <a:pt x="450" y="222"/>
                      </a:lnTo>
                      <a:lnTo>
                        <a:pt x="458" y="234"/>
                      </a:lnTo>
                      <a:lnTo>
                        <a:pt x="467" y="247"/>
                      </a:lnTo>
                      <a:lnTo>
                        <a:pt x="475" y="260"/>
                      </a:lnTo>
                      <a:lnTo>
                        <a:pt x="484" y="277"/>
                      </a:lnTo>
                      <a:lnTo>
                        <a:pt x="490" y="291"/>
                      </a:lnTo>
                      <a:lnTo>
                        <a:pt x="498" y="306"/>
                      </a:lnTo>
                      <a:lnTo>
                        <a:pt x="503" y="321"/>
                      </a:lnTo>
                      <a:lnTo>
                        <a:pt x="507" y="336"/>
                      </a:lnTo>
                      <a:lnTo>
                        <a:pt x="509" y="349"/>
                      </a:lnTo>
                      <a:lnTo>
                        <a:pt x="513" y="365"/>
                      </a:lnTo>
                      <a:lnTo>
                        <a:pt x="511" y="376"/>
                      </a:lnTo>
                      <a:lnTo>
                        <a:pt x="511" y="389"/>
                      </a:lnTo>
                      <a:lnTo>
                        <a:pt x="502" y="397"/>
                      </a:lnTo>
                      <a:lnTo>
                        <a:pt x="494" y="406"/>
                      </a:lnTo>
                      <a:lnTo>
                        <a:pt x="484" y="416"/>
                      </a:lnTo>
                      <a:lnTo>
                        <a:pt x="479" y="429"/>
                      </a:lnTo>
                      <a:lnTo>
                        <a:pt x="469" y="441"/>
                      </a:lnTo>
                      <a:lnTo>
                        <a:pt x="464" y="452"/>
                      </a:lnTo>
                      <a:lnTo>
                        <a:pt x="458" y="464"/>
                      </a:lnTo>
                      <a:lnTo>
                        <a:pt x="452" y="477"/>
                      </a:lnTo>
                      <a:lnTo>
                        <a:pt x="446" y="488"/>
                      </a:lnTo>
                      <a:lnTo>
                        <a:pt x="443" y="498"/>
                      </a:lnTo>
                      <a:lnTo>
                        <a:pt x="437" y="505"/>
                      </a:lnTo>
                      <a:lnTo>
                        <a:pt x="435" y="515"/>
                      </a:lnTo>
                      <a:lnTo>
                        <a:pt x="431" y="522"/>
                      </a:lnTo>
                      <a:lnTo>
                        <a:pt x="431" y="528"/>
                      </a:lnTo>
                      <a:lnTo>
                        <a:pt x="429" y="532"/>
                      </a:lnTo>
                      <a:lnTo>
                        <a:pt x="429" y="534"/>
                      </a:lnTo>
                      <a:lnTo>
                        <a:pt x="336" y="553"/>
                      </a:lnTo>
                      <a:lnTo>
                        <a:pt x="252" y="616"/>
                      </a:lnTo>
                      <a:lnTo>
                        <a:pt x="165" y="439"/>
                      </a:lnTo>
                      <a:lnTo>
                        <a:pt x="0" y="346"/>
                      </a:lnTo>
                      <a:lnTo>
                        <a:pt x="0" y="346"/>
                      </a:lnTo>
                      <a:close/>
                    </a:path>
                  </a:pathLst>
                </a:custGeom>
                <a:solidFill>
                  <a:srgbClr val="D9E3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65" name="Freeform 20"/>
                <p:cNvSpPr>
                  <a:spLocks/>
                </p:cNvSpPr>
                <p:nvPr/>
              </p:nvSpPr>
              <p:spPr bwMode="auto">
                <a:xfrm>
                  <a:off x="3380706" y="3618680"/>
                  <a:ext cx="622300" cy="651477"/>
                </a:xfrm>
                <a:custGeom>
                  <a:avLst/>
                  <a:gdLst/>
                  <a:ahLst/>
                  <a:cxnLst>
                    <a:cxn ang="0">
                      <a:pos x="540" y="3"/>
                    </a:cxn>
                    <a:cxn ang="0">
                      <a:pos x="574" y="15"/>
                    </a:cxn>
                    <a:cxn ang="0">
                      <a:pos x="629" y="43"/>
                    </a:cxn>
                    <a:cxn ang="0">
                      <a:pos x="688" y="95"/>
                    </a:cxn>
                    <a:cxn ang="0">
                      <a:pos x="743" y="178"/>
                    </a:cxn>
                    <a:cxn ang="0">
                      <a:pos x="781" y="294"/>
                    </a:cxn>
                    <a:cxn ang="0">
                      <a:pos x="770" y="384"/>
                    </a:cxn>
                    <a:cxn ang="0">
                      <a:pos x="720" y="437"/>
                    </a:cxn>
                    <a:cxn ang="0">
                      <a:pos x="654" y="456"/>
                    </a:cxn>
                    <a:cxn ang="0">
                      <a:pos x="585" y="450"/>
                    </a:cxn>
                    <a:cxn ang="0">
                      <a:pos x="540" y="425"/>
                    </a:cxn>
                    <a:cxn ang="0">
                      <a:pos x="538" y="442"/>
                    </a:cxn>
                    <a:cxn ang="0">
                      <a:pos x="528" y="480"/>
                    </a:cxn>
                    <a:cxn ang="0">
                      <a:pos x="502" y="526"/>
                    </a:cxn>
                    <a:cxn ang="0">
                      <a:pos x="450" y="560"/>
                    </a:cxn>
                    <a:cxn ang="0">
                      <a:pos x="361" y="564"/>
                    </a:cxn>
                    <a:cxn ang="0">
                      <a:pos x="351" y="644"/>
                    </a:cxn>
                    <a:cxn ang="0">
                      <a:pos x="349" y="663"/>
                    </a:cxn>
                    <a:cxn ang="0">
                      <a:pos x="342" y="690"/>
                    </a:cxn>
                    <a:cxn ang="0">
                      <a:pos x="329" y="720"/>
                    </a:cxn>
                    <a:cxn ang="0">
                      <a:pos x="302" y="741"/>
                    </a:cxn>
                    <a:cxn ang="0">
                      <a:pos x="264" y="741"/>
                    </a:cxn>
                    <a:cxn ang="0">
                      <a:pos x="230" y="720"/>
                    </a:cxn>
                    <a:cxn ang="0">
                      <a:pos x="220" y="690"/>
                    </a:cxn>
                    <a:cxn ang="0">
                      <a:pos x="226" y="659"/>
                    </a:cxn>
                    <a:cxn ang="0">
                      <a:pos x="237" y="634"/>
                    </a:cxn>
                    <a:cxn ang="0">
                      <a:pos x="245" y="619"/>
                    </a:cxn>
                    <a:cxn ang="0">
                      <a:pos x="241" y="619"/>
                    </a:cxn>
                    <a:cxn ang="0">
                      <a:pos x="222" y="617"/>
                    </a:cxn>
                    <a:cxn ang="0">
                      <a:pos x="194" y="617"/>
                    </a:cxn>
                    <a:cxn ang="0">
                      <a:pos x="157" y="612"/>
                    </a:cxn>
                    <a:cxn ang="0">
                      <a:pos x="121" y="602"/>
                    </a:cxn>
                    <a:cxn ang="0">
                      <a:pos x="89" y="585"/>
                    </a:cxn>
                    <a:cxn ang="0">
                      <a:pos x="62" y="560"/>
                    </a:cxn>
                    <a:cxn ang="0">
                      <a:pos x="36" y="528"/>
                    </a:cxn>
                    <a:cxn ang="0">
                      <a:pos x="17" y="496"/>
                    </a:cxn>
                    <a:cxn ang="0">
                      <a:pos x="3" y="473"/>
                    </a:cxn>
                    <a:cxn ang="0">
                      <a:pos x="36" y="380"/>
                    </a:cxn>
                    <a:cxn ang="0">
                      <a:pos x="125" y="209"/>
                    </a:cxn>
                    <a:cxn ang="0">
                      <a:pos x="142" y="190"/>
                    </a:cxn>
                    <a:cxn ang="0">
                      <a:pos x="180" y="165"/>
                    </a:cxn>
                    <a:cxn ang="0">
                      <a:pos x="232" y="146"/>
                    </a:cxn>
                    <a:cxn ang="0">
                      <a:pos x="302" y="144"/>
                    </a:cxn>
                    <a:cxn ang="0">
                      <a:pos x="359" y="155"/>
                    </a:cxn>
                    <a:cxn ang="0">
                      <a:pos x="359" y="144"/>
                    </a:cxn>
                    <a:cxn ang="0">
                      <a:pos x="363" y="119"/>
                    </a:cxn>
                    <a:cxn ang="0">
                      <a:pos x="372" y="89"/>
                    </a:cxn>
                    <a:cxn ang="0">
                      <a:pos x="389" y="59"/>
                    </a:cxn>
                    <a:cxn ang="0">
                      <a:pos x="414" y="32"/>
                    </a:cxn>
                    <a:cxn ang="0">
                      <a:pos x="445" y="13"/>
                    </a:cxn>
                    <a:cxn ang="0">
                      <a:pos x="475" y="3"/>
                    </a:cxn>
                    <a:cxn ang="0">
                      <a:pos x="500" y="0"/>
                    </a:cxn>
                    <a:cxn ang="0">
                      <a:pos x="521" y="0"/>
                    </a:cxn>
                    <a:cxn ang="0">
                      <a:pos x="532" y="1"/>
                    </a:cxn>
                  </a:cxnLst>
                  <a:rect l="0" t="0" r="r" b="b"/>
                  <a:pathLst>
                    <a:path w="783" h="743">
                      <a:moveTo>
                        <a:pt x="532" y="1"/>
                      </a:moveTo>
                      <a:lnTo>
                        <a:pt x="532" y="1"/>
                      </a:lnTo>
                      <a:lnTo>
                        <a:pt x="540" y="3"/>
                      </a:lnTo>
                      <a:lnTo>
                        <a:pt x="547" y="5"/>
                      </a:lnTo>
                      <a:lnTo>
                        <a:pt x="561" y="9"/>
                      </a:lnTo>
                      <a:lnTo>
                        <a:pt x="574" y="15"/>
                      </a:lnTo>
                      <a:lnTo>
                        <a:pt x="591" y="21"/>
                      </a:lnTo>
                      <a:lnTo>
                        <a:pt x="608" y="30"/>
                      </a:lnTo>
                      <a:lnTo>
                        <a:pt x="629" y="43"/>
                      </a:lnTo>
                      <a:lnTo>
                        <a:pt x="648" y="57"/>
                      </a:lnTo>
                      <a:lnTo>
                        <a:pt x="669" y="74"/>
                      </a:lnTo>
                      <a:lnTo>
                        <a:pt x="688" y="95"/>
                      </a:lnTo>
                      <a:lnTo>
                        <a:pt x="709" y="119"/>
                      </a:lnTo>
                      <a:lnTo>
                        <a:pt x="726" y="148"/>
                      </a:lnTo>
                      <a:lnTo>
                        <a:pt x="743" y="178"/>
                      </a:lnTo>
                      <a:lnTo>
                        <a:pt x="760" y="214"/>
                      </a:lnTo>
                      <a:lnTo>
                        <a:pt x="774" y="256"/>
                      </a:lnTo>
                      <a:lnTo>
                        <a:pt x="781" y="294"/>
                      </a:lnTo>
                      <a:lnTo>
                        <a:pt x="783" y="328"/>
                      </a:lnTo>
                      <a:lnTo>
                        <a:pt x="777" y="359"/>
                      </a:lnTo>
                      <a:lnTo>
                        <a:pt x="770" y="384"/>
                      </a:lnTo>
                      <a:lnTo>
                        <a:pt x="756" y="404"/>
                      </a:lnTo>
                      <a:lnTo>
                        <a:pt x="739" y="423"/>
                      </a:lnTo>
                      <a:lnTo>
                        <a:pt x="720" y="437"/>
                      </a:lnTo>
                      <a:lnTo>
                        <a:pt x="699" y="446"/>
                      </a:lnTo>
                      <a:lnTo>
                        <a:pt x="677" y="454"/>
                      </a:lnTo>
                      <a:lnTo>
                        <a:pt x="654" y="456"/>
                      </a:lnTo>
                      <a:lnTo>
                        <a:pt x="629" y="456"/>
                      </a:lnTo>
                      <a:lnTo>
                        <a:pt x="606" y="456"/>
                      </a:lnTo>
                      <a:lnTo>
                        <a:pt x="585" y="450"/>
                      </a:lnTo>
                      <a:lnTo>
                        <a:pt x="568" y="444"/>
                      </a:lnTo>
                      <a:lnTo>
                        <a:pt x="551" y="435"/>
                      </a:lnTo>
                      <a:lnTo>
                        <a:pt x="540" y="425"/>
                      </a:lnTo>
                      <a:lnTo>
                        <a:pt x="540" y="427"/>
                      </a:lnTo>
                      <a:lnTo>
                        <a:pt x="540" y="433"/>
                      </a:lnTo>
                      <a:lnTo>
                        <a:pt x="538" y="442"/>
                      </a:lnTo>
                      <a:lnTo>
                        <a:pt x="538" y="454"/>
                      </a:lnTo>
                      <a:lnTo>
                        <a:pt x="532" y="467"/>
                      </a:lnTo>
                      <a:lnTo>
                        <a:pt x="528" y="480"/>
                      </a:lnTo>
                      <a:lnTo>
                        <a:pt x="523" y="498"/>
                      </a:lnTo>
                      <a:lnTo>
                        <a:pt x="515" y="513"/>
                      </a:lnTo>
                      <a:lnTo>
                        <a:pt x="502" y="526"/>
                      </a:lnTo>
                      <a:lnTo>
                        <a:pt x="488" y="539"/>
                      </a:lnTo>
                      <a:lnTo>
                        <a:pt x="469" y="551"/>
                      </a:lnTo>
                      <a:lnTo>
                        <a:pt x="450" y="560"/>
                      </a:lnTo>
                      <a:lnTo>
                        <a:pt x="424" y="564"/>
                      </a:lnTo>
                      <a:lnTo>
                        <a:pt x="395" y="568"/>
                      </a:lnTo>
                      <a:lnTo>
                        <a:pt x="361" y="564"/>
                      </a:lnTo>
                      <a:lnTo>
                        <a:pt x="325" y="558"/>
                      </a:lnTo>
                      <a:lnTo>
                        <a:pt x="353" y="644"/>
                      </a:lnTo>
                      <a:lnTo>
                        <a:pt x="351" y="644"/>
                      </a:lnTo>
                      <a:lnTo>
                        <a:pt x="351" y="648"/>
                      </a:lnTo>
                      <a:lnTo>
                        <a:pt x="351" y="653"/>
                      </a:lnTo>
                      <a:lnTo>
                        <a:pt x="349" y="663"/>
                      </a:lnTo>
                      <a:lnTo>
                        <a:pt x="348" y="671"/>
                      </a:lnTo>
                      <a:lnTo>
                        <a:pt x="346" y="682"/>
                      </a:lnTo>
                      <a:lnTo>
                        <a:pt x="342" y="690"/>
                      </a:lnTo>
                      <a:lnTo>
                        <a:pt x="340" y="701"/>
                      </a:lnTo>
                      <a:lnTo>
                        <a:pt x="334" y="710"/>
                      </a:lnTo>
                      <a:lnTo>
                        <a:pt x="329" y="720"/>
                      </a:lnTo>
                      <a:lnTo>
                        <a:pt x="321" y="729"/>
                      </a:lnTo>
                      <a:lnTo>
                        <a:pt x="311" y="737"/>
                      </a:lnTo>
                      <a:lnTo>
                        <a:pt x="302" y="741"/>
                      </a:lnTo>
                      <a:lnTo>
                        <a:pt x="291" y="743"/>
                      </a:lnTo>
                      <a:lnTo>
                        <a:pt x="277" y="743"/>
                      </a:lnTo>
                      <a:lnTo>
                        <a:pt x="264" y="741"/>
                      </a:lnTo>
                      <a:lnTo>
                        <a:pt x="251" y="735"/>
                      </a:lnTo>
                      <a:lnTo>
                        <a:pt x="237" y="728"/>
                      </a:lnTo>
                      <a:lnTo>
                        <a:pt x="230" y="720"/>
                      </a:lnTo>
                      <a:lnTo>
                        <a:pt x="226" y="710"/>
                      </a:lnTo>
                      <a:lnTo>
                        <a:pt x="222" y="701"/>
                      </a:lnTo>
                      <a:lnTo>
                        <a:pt x="220" y="690"/>
                      </a:lnTo>
                      <a:lnTo>
                        <a:pt x="220" y="680"/>
                      </a:lnTo>
                      <a:lnTo>
                        <a:pt x="224" y="671"/>
                      </a:lnTo>
                      <a:lnTo>
                        <a:pt x="226" y="659"/>
                      </a:lnTo>
                      <a:lnTo>
                        <a:pt x="230" y="651"/>
                      </a:lnTo>
                      <a:lnTo>
                        <a:pt x="233" y="642"/>
                      </a:lnTo>
                      <a:lnTo>
                        <a:pt x="237" y="634"/>
                      </a:lnTo>
                      <a:lnTo>
                        <a:pt x="241" y="627"/>
                      </a:lnTo>
                      <a:lnTo>
                        <a:pt x="243" y="623"/>
                      </a:lnTo>
                      <a:lnTo>
                        <a:pt x="245" y="619"/>
                      </a:lnTo>
                      <a:lnTo>
                        <a:pt x="247" y="619"/>
                      </a:lnTo>
                      <a:lnTo>
                        <a:pt x="245" y="619"/>
                      </a:lnTo>
                      <a:lnTo>
                        <a:pt x="241" y="619"/>
                      </a:lnTo>
                      <a:lnTo>
                        <a:pt x="235" y="619"/>
                      </a:lnTo>
                      <a:lnTo>
                        <a:pt x="232" y="619"/>
                      </a:lnTo>
                      <a:lnTo>
                        <a:pt x="222" y="617"/>
                      </a:lnTo>
                      <a:lnTo>
                        <a:pt x="213" y="617"/>
                      </a:lnTo>
                      <a:lnTo>
                        <a:pt x="203" y="617"/>
                      </a:lnTo>
                      <a:lnTo>
                        <a:pt x="194" y="617"/>
                      </a:lnTo>
                      <a:lnTo>
                        <a:pt x="180" y="615"/>
                      </a:lnTo>
                      <a:lnTo>
                        <a:pt x="169" y="613"/>
                      </a:lnTo>
                      <a:lnTo>
                        <a:pt x="157" y="612"/>
                      </a:lnTo>
                      <a:lnTo>
                        <a:pt x="146" y="608"/>
                      </a:lnTo>
                      <a:lnTo>
                        <a:pt x="133" y="606"/>
                      </a:lnTo>
                      <a:lnTo>
                        <a:pt x="121" y="602"/>
                      </a:lnTo>
                      <a:lnTo>
                        <a:pt x="110" y="596"/>
                      </a:lnTo>
                      <a:lnTo>
                        <a:pt x="100" y="593"/>
                      </a:lnTo>
                      <a:lnTo>
                        <a:pt x="89" y="585"/>
                      </a:lnTo>
                      <a:lnTo>
                        <a:pt x="81" y="579"/>
                      </a:lnTo>
                      <a:lnTo>
                        <a:pt x="72" y="570"/>
                      </a:lnTo>
                      <a:lnTo>
                        <a:pt x="62" y="560"/>
                      </a:lnTo>
                      <a:lnTo>
                        <a:pt x="53" y="549"/>
                      </a:lnTo>
                      <a:lnTo>
                        <a:pt x="45" y="537"/>
                      </a:lnTo>
                      <a:lnTo>
                        <a:pt x="36" y="528"/>
                      </a:lnTo>
                      <a:lnTo>
                        <a:pt x="30" y="517"/>
                      </a:lnTo>
                      <a:lnTo>
                        <a:pt x="22" y="505"/>
                      </a:lnTo>
                      <a:lnTo>
                        <a:pt x="17" y="496"/>
                      </a:lnTo>
                      <a:lnTo>
                        <a:pt x="11" y="486"/>
                      </a:lnTo>
                      <a:lnTo>
                        <a:pt x="7" y="479"/>
                      </a:lnTo>
                      <a:lnTo>
                        <a:pt x="3" y="473"/>
                      </a:lnTo>
                      <a:lnTo>
                        <a:pt x="1" y="467"/>
                      </a:lnTo>
                      <a:lnTo>
                        <a:pt x="0" y="463"/>
                      </a:lnTo>
                      <a:lnTo>
                        <a:pt x="36" y="380"/>
                      </a:lnTo>
                      <a:lnTo>
                        <a:pt x="121" y="214"/>
                      </a:lnTo>
                      <a:lnTo>
                        <a:pt x="121" y="212"/>
                      </a:lnTo>
                      <a:lnTo>
                        <a:pt x="125" y="209"/>
                      </a:lnTo>
                      <a:lnTo>
                        <a:pt x="127" y="203"/>
                      </a:lnTo>
                      <a:lnTo>
                        <a:pt x="135" y="197"/>
                      </a:lnTo>
                      <a:lnTo>
                        <a:pt x="142" y="190"/>
                      </a:lnTo>
                      <a:lnTo>
                        <a:pt x="154" y="182"/>
                      </a:lnTo>
                      <a:lnTo>
                        <a:pt x="165" y="173"/>
                      </a:lnTo>
                      <a:lnTo>
                        <a:pt x="180" y="165"/>
                      </a:lnTo>
                      <a:lnTo>
                        <a:pt x="194" y="157"/>
                      </a:lnTo>
                      <a:lnTo>
                        <a:pt x="213" y="152"/>
                      </a:lnTo>
                      <a:lnTo>
                        <a:pt x="232" y="146"/>
                      </a:lnTo>
                      <a:lnTo>
                        <a:pt x="254" y="144"/>
                      </a:lnTo>
                      <a:lnTo>
                        <a:pt x="277" y="142"/>
                      </a:lnTo>
                      <a:lnTo>
                        <a:pt x="302" y="144"/>
                      </a:lnTo>
                      <a:lnTo>
                        <a:pt x="329" y="150"/>
                      </a:lnTo>
                      <a:lnTo>
                        <a:pt x="359" y="159"/>
                      </a:lnTo>
                      <a:lnTo>
                        <a:pt x="359" y="155"/>
                      </a:lnTo>
                      <a:lnTo>
                        <a:pt x="359" y="154"/>
                      </a:lnTo>
                      <a:lnTo>
                        <a:pt x="359" y="150"/>
                      </a:lnTo>
                      <a:lnTo>
                        <a:pt x="359" y="144"/>
                      </a:lnTo>
                      <a:lnTo>
                        <a:pt x="359" y="136"/>
                      </a:lnTo>
                      <a:lnTo>
                        <a:pt x="361" y="129"/>
                      </a:lnTo>
                      <a:lnTo>
                        <a:pt x="363" y="119"/>
                      </a:lnTo>
                      <a:lnTo>
                        <a:pt x="367" y="110"/>
                      </a:lnTo>
                      <a:lnTo>
                        <a:pt x="368" y="98"/>
                      </a:lnTo>
                      <a:lnTo>
                        <a:pt x="372" y="89"/>
                      </a:lnTo>
                      <a:lnTo>
                        <a:pt x="376" y="78"/>
                      </a:lnTo>
                      <a:lnTo>
                        <a:pt x="382" y="68"/>
                      </a:lnTo>
                      <a:lnTo>
                        <a:pt x="389" y="59"/>
                      </a:lnTo>
                      <a:lnTo>
                        <a:pt x="395" y="49"/>
                      </a:lnTo>
                      <a:lnTo>
                        <a:pt x="405" y="40"/>
                      </a:lnTo>
                      <a:lnTo>
                        <a:pt x="414" y="32"/>
                      </a:lnTo>
                      <a:lnTo>
                        <a:pt x="424" y="24"/>
                      </a:lnTo>
                      <a:lnTo>
                        <a:pt x="433" y="19"/>
                      </a:lnTo>
                      <a:lnTo>
                        <a:pt x="445" y="13"/>
                      </a:lnTo>
                      <a:lnTo>
                        <a:pt x="454" y="9"/>
                      </a:lnTo>
                      <a:lnTo>
                        <a:pt x="464" y="5"/>
                      </a:lnTo>
                      <a:lnTo>
                        <a:pt x="475" y="3"/>
                      </a:lnTo>
                      <a:lnTo>
                        <a:pt x="484" y="0"/>
                      </a:lnTo>
                      <a:lnTo>
                        <a:pt x="494" y="0"/>
                      </a:lnTo>
                      <a:lnTo>
                        <a:pt x="500" y="0"/>
                      </a:lnTo>
                      <a:lnTo>
                        <a:pt x="507" y="0"/>
                      </a:lnTo>
                      <a:lnTo>
                        <a:pt x="513" y="0"/>
                      </a:lnTo>
                      <a:lnTo>
                        <a:pt x="521" y="0"/>
                      </a:lnTo>
                      <a:lnTo>
                        <a:pt x="528" y="0"/>
                      </a:lnTo>
                      <a:lnTo>
                        <a:pt x="532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rgbClr val="9191B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66" name="Freeform 21"/>
                <p:cNvSpPr>
                  <a:spLocks/>
                </p:cNvSpPr>
                <p:nvPr/>
              </p:nvSpPr>
              <p:spPr bwMode="auto">
                <a:xfrm>
                  <a:off x="2893343" y="3596456"/>
                  <a:ext cx="538163" cy="535893"/>
                </a:xfrm>
                <a:custGeom>
                  <a:avLst/>
                  <a:gdLst/>
                  <a:ahLst/>
                  <a:cxnLst>
                    <a:cxn ang="0">
                      <a:pos x="170" y="112"/>
                    </a:cxn>
                    <a:cxn ang="0">
                      <a:pos x="156" y="114"/>
                    </a:cxn>
                    <a:cxn ang="0">
                      <a:pos x="132" y="120"/>
                    </a:cxn>
                    <a:cxn ang="0">
                      <a:pos x="101" y="131"/>
                    </a:cxn>
                    <a:cxn ang="0">
                      <a:pos x="71" y="152"/>
                    </a:cxn>
                    <a:cxn ang="0">
                      <a:pos x="38" y="181"/>
                    </a:cxn>
                    <a:cxn ang="0">
                      <a:pos x="14" y="222"/>
                    </a:cxn>
                    <a:cxn ang="0">
                      <a:pos x="0" y="276"/>
                    </a:cxn>
                    <a:cxn ang="0">
                      <a:pos x="2" y="342"/>
                    </a:cxn>
                    <a:cxn ang="0">
                      <a:pos x="19" y="413"/>
                    </a:cxn>
                    <a:cxn ang="0">
                      <a:pos x="55" y="479"/>
                    </a:cxn>
                    <a:cxn ang="0">
                      <a:pos x="109" y="538"/>
                    </a:cxn>
                    <a:cxn ang="0">
                      <a:pos x="175" y="584"/>
                    </a:cxn>
                    <a:cxn ang="0">
                      <a:pos x="257" y="608"/>
                    </a:cxn>
                    <a:cxn ang="0">
                      <a:pos x="352" y="608"/>
                    </a:cxn>
                    <a:cxn ang="0">
                      <a:pos x="459" y="580"/>
                    </a:cxn>
                    <a:cxn ang="0">
                      <a:pos x="569" y="517"/>
                    </a:cxn>
                    <a:cxn ang="0">
                      <a:pos x="639" y="439"/>
                    </a:cxn>
                    <a:cxn ang="0">
                      <a:pos x="672" y="352"/>
                    </a:cxn>
                    <a:cxn ang="0">
                      <a:pos x="672" y="264"/>
                    </a:cxn>
                    <a:cxn ang="0">
                      <a:pos x="647" y="179"/>
                    </a:cxn>
                    <a:cxn ang="0">
                      <a:pos x="597" y="103"/>
                    </a:cxn>
                    <a:cxn ang="0">
                      <a:pos x="535" y="46"/>
                    </a:cxn>
                    <a:cxn ang="0">
                      <a:pos x="462" y="10"/>
                    </a:cxn>
                    <a:cxn ang="0">
                      <a:pos x="386" y="0"/>
                    </a:cxn>
                    <a:cxn ang="0">
                      <a:pos x="324" y="2"/>
                    </a:cxn>
                    <a:cxn ang="0">
                      <a:pos x="274" y="15"/>
                    </a:cxn>
                    <a:cxn ang="0">
                      <a:pos x="236" y="36"/>
                    </a:cxn>
                    <a:cxn ang="0">
                      <a:pos x="208" y="59"/>
                    </a:cxn>
                    <a:cxn ang="0">
                      <a:pos x="189" y="80"/>
                    </a:cxn>
                    <a:cxn ang="0">
                      <a:pos x="177" y="99"/>
                    </a:cxn>
                    <a:cxn ang="0">
                      <a:pos x="173" y="110"/>
                    </a:cxn>
                    <a:cxn ang="0">
                      <a:pos x="173" y="112"/>
                    </a:cxn>
                  </a:cxnLst>
                  <a:rect l="0" t="0" r="r" b="b"/>
                  <a:pathLst>
                    <a:path w="677" h="612">
                      <a:moveTo>
                        <a:pt x="173" y="112"/>
                      </a:moveTo>
                      <a:lnTo>
                        <a:pt x="170" y="112"/>
                      </a:lnTo>
                      <a:lnTo>
                        <a:pt x="166" y="112"/>
                      </a:lnTo>
                      <a:lnTo>
                        <a:pt x="156" y="114"/>
                      </a:lnTo>
                      <a:lnTo>
                        <a:pt x="145" y="116"/>
                      </a:lnTo>
                      <a:lnTo>
                        <a:pt x="132" y="120"/>
                      </a:lnTo>
                      <a:lnTo>
                        <a:pt x="116" y="126"/>
                      </a:lnTo>
                      <a:lnTo>
                        <a:pt x="101" y="131"/>
                      </a:lnTo>
                      <a:lnTo>
                        <a:pt x="86" y="143"/>
                      </a:lnTo>
                      <a:lnTo>
                        <a:pt x="71" y="152"/>
                      </a:lnTo>
                      <a:lnTo>
                        <a:pt x="54" y="165"/>
                      </a:lnTo>
                      <a:lnTo>
                        <a:pt x="38" y="181"/>
                      </a:lnTo>
                      <a:lnTo>
                        <a:pt x="27" y="202"/>
                      </a:lnTo>
                      <a:lnTo>
                        <a:pt x="14" y="222"/>
                      </a:lnTo>
                      <a:lnTo>
                        <a:pt x="6" y="247"/>
                      </a:lnTo>
                      <a:lnTo>
                        <a:pt x="0" y="276"/>
                      </a:lnTo>
                      <a:lnTo>
                        <a:pt x="0" y="308"/>
                      </a:lnTo>
                      <a:lnTo>
                        <a:pt x="2" y="342"/>
                      </a:lnTo>
                      <a:lnTo>
                        <a:pt x="8" y="378"/>
                      </a:lnTo>
                      <a:lnTo>
                        <a:pt x="19" y="413"/>
                      </a:lnTo>
                      <a:lnTo>
                        <a:pt x="36" y="447"/>
                      </a:lnTo>
                      <a:lnTo>
                        <a:pt x="55" y="479"/>
                      </a:lnTo>
                      <a:lnTo>
                        <a:pt x="80" y="509"/>
                      </a:lnTo>
                      <a:lnTo>
                        <a:pt x="109" y="538"/>
                      </a:lnTo>
                      <a:lnTo>
                        <a:pt x="141" y="563"/>
                      </a:lnTo>
                      <a:lnTo>
                        <a:pt x="175" y="584"/>
                      </a:lnTo>
                      <a:lnTo>
                        <a:pt x="215" y="599"/>
                      </a:lnTo>
                      <a:lnTo>
                        <a:pt x="257" y="608"/>
                      </a:lnTo>
                      <a:lnTo>
                        <a:pt x="305" y="612"/>
                      </a:lnTo>
                      <a:lnTo>
                        <a:pt x="352" y="608"/>
                      </a:lnTo>
                      <a:lnTo>
                        <a:pt x="403" y="599"/>
                      </a:lnTo>
                      <a:lnTo>
                        <a:pt x="459" y="580"/>
                      </a:lnTo>
                      <a:lnTo>
                        <a:pt x="518" y="553"/>
                      </a:lnTo>
                      <a:lnTo>
                        <a:pt x="569" y="517"/>
                      </a:lnTo>
                      <a:lnTo>
                        <a:pt x="609" y="479"/>
                      </a:lnTo>
                      <a:lnTo>
                        <a:pt x="639" y="439"/>
                      </a:lnTo>
                      <a:lnTo>
                        <a:pt x="660" y="397"/>
                      </a:lnTo>
                      <a:lnTo>
                        <a:pt x="672" y="352"/>
                      </a:lnTo>
                      <a:lnTo>
                        <a:pt x="677" y="308"/>
                      </a:lnTo>
                      <a:lnTo>
                        <a:pt x="672" y="264"/>
                      </a:lnTo>
                      <a:lnTo>
                        <a:pt x="664" y="221"/>
                      </a:lnTo>
                      <a:lnTo>
                        <a:pt x="647" y="179"/>
                      </a:lnTo>
                      <a:lnTo>
                        <a:pt x="624" y="141"/>
                      </a:lnTo>
                      <a:lnTo>
                        <a:pt x="597" y="103"/>
                      </a:lnTo>
                      <a:lnTo>
                        <a:pt x="569" y="74"/>
                      </a:lnTo>
                      <a:lnTo>
                        <a:pt x="535" y="46"/>
                      </a:lnTo>
                      <a:lnTo>
                        <a:pt x="500" y="25"/>
                      </a:lnTo>
                      <a:lnTo>
                        <a:pt x="462" y="10"/>
                      </a:lnTo>
                      <a:lnTo>
                        <a:pt x="424" y="2"/>
                      </a:lnTo>
                      <a:lnTo>
                        <a:pt x="386" y="0"/>
                      </a:lnTo>
                      <a:lnTo>
                        <a:pt x="354" y="0"/>
                      </a:lnTo>
                      <a:lnTo>
                        <a:pt x="324" y="2"/>
                      </a:lnTo>
                      <a:lnTo>
                        <a:pt x="297" y="10"/>
                      </a:lnTo>
                      <a:lnTo>
                        <a:pt x="274" y="15"/>
                      </a:lnTo>
                      <a:lnTo>
                        <a:pt x="253" y="25"/>
                      </a:lnTo>
                      <a:lnTo>
                        <a:pt x="236" y="36"/>
                      </a:lnTo>
                      <a:lnTo>
                        <a:pt x="221" y="48"/>
                      </a:lnTo>
                      <a:lnTo>
                        <a:pt x="208" y="59"/>
                      </a:lnTo>
                      <a:lnTo>
                        <a:pt x="198" y="70"/>
                      </a:lnTo>
                      <a:lnTo>
                        <a:pt x="189" y="80"/>
                      </a:lnTo>
                      <a:lnTo>
                        <a:pt x="183" y="91"/>
                      </a:lnTo>
                      <a:lnTo>
                        <a:pt x="177" y="99"/>
                      </a:lnTo>
                      <a:lnTo>
                        <a:pt x="175" y="107"/>
                      </a:lnTo>
                      <a:lnTo>
                        <a:pt x="173" y="110"/>
                      </a:lnTo>
                      <a:lnTo>
                        <a:pt x="173" y="112"/>
                      </a:lnTo>
                      <a:lnTo>
                        <a:pt x="173" y="112"/>
                      </a:lnTo>
                      <a:close/>
                    </a:path>
                  </a:pathLst>
                </a:custGeom>
                <a:solidFill>
                  <a:srgbClr val="FF6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67" name="Freeform 22"/>
                <p:cNvSpPr>
                  <a:spLocks/>
                </p:cNvSpPr>
                <p:nvPr/>
              </p:nvSpPr>
              <p:spPr bwMode="auto">
                <a:xfrm>
                  <a:off x="3452143" y="3942530"/>
                  <a:ext cx="92075" cy="105077"/>
                </a:xfrm>
                <a:custGeom>
                  <a:avLst/>
                  <a:gdLst/>
                  <a:ahLst/>
                  <a:cxnLst>
                    <a:cxn ang="0">
                      <a:pos x="57" y="2"/>
                    </a:cxn>
                    <a:cxn ang="0">
                      <a:pos x="53" y="0"/>
                    </a:cxn>
                    <a:cxn ang="0">
                      <a:pos x="46" y="2"/>
                    </a:cxn>
                    <a:cxn ang="0">
                      <a:pos x="40" y="2"/>
                    </a:cxn>
                    <a:cxn ang="0">
                      <a:pos x="34" y="4"/>
                    </a:cxn>
                    <a:cxn ang="0">
                      <a:pos x="28" y="6"/>
                    </a:cxn>
                    <a:cxn ang="0">
                      <a:pos x="25" y="10"/>
                    </a:cxn>
                    <a:cxn ang="0">
                      <a:pos x="17" y="14"/>
                    </a:cxn>
                    <a:cxn ang="0">
                      <a:pos x="13" y="19"/>
                    </a:cxn>
                    <a:cxn ang="0">
                      <a:pos x="8" y="25"/>
                    </a:cxn>
                    <a:cxn ang="0">
                      <a:pos x="4" y="33"/>
                    </a:cxn>
                    <a:cxn ang="0">
                      <a:pos x="0" y="42"/>
                    </a:cxn>
                    <a:cxn ang="0">
                      <a:pos x="0" y="52"/>
                    </a:cxn>
                    <a:cxn ang="0">
                      <a:pos x="0" y="63"/>
                    </a:cxn>
                    <a:cxn ang="0">
                      <a:pos x="4" y="78"/>
                    </a:cxn>
                    <a:cxn ang="0">
                      <a:pos x="8" y="92"/>
                    </a:cxn>
                    <a:cxn ang="0">
                      <a:pos x="13" y="101"/>
                    </a:cxn>
                    <a:cxn ang="0">
                      <a:pos x="19" y="111"/>
                    </a:cxn>
                    <a:cxn ang="0">
                      <a:pos x="28" y="116"/>
                    </a:cxn>
                    <a:cxn ang="0">
                      <a:pos x="36" y="120"/>
                    </a:cxn>
                    <a:cxn ang="0">
                      <a:pos x="46" y="122"/>
                    </a:cxn>
                    <a:cxn ang="0">
                      <a:pos x="57" y="122"/>
                    </a:cxn>
                    <a:cxn ang="0">
                      <a:pos x="66" y="120"/>
                    </a:cxn>
                    <a:cxn ang="0">
                      <a:pos x="74" y="116"/>
                    </a:cxn>
                    <a:cxn ang="0">
                      <a:pos x="84" y="111"/>
                    </a:cxn>
                    <a:cxn ang="0">
                      <a:pos x="93" y="105"/>
                    </a:cxn>
                    <a:cxn ang="0">
                      <a:pos x="101" y="97"/>
                    </a:cxn>
                    <a:cxn ang="0">
                      <a:pos x="106" y="88"/>
                    </a:cxn>
                    <a:cxn ang="0">
                      <a:pos x="112" y="80"/>
                    </a:cxn>
                    <a:cxn ang="0">
                      <a:pos x="114" y="69"/>
                    </a:cxn>
                    <a:cxn ang="0">
                      <a:pos x="116" y="59"/>
                    </a:cxn>
                    <a:cxn ang="0">
                      <a:pos x="116" y="48"/>
                    </a:cxn>
                    <a:cxn ang="0">
                      <a:pos x="114" y="38"/>
                    </a:cxn>
                    <a:cxn ang="0">
                      <a:pos x="110" y="29"/>
                    </a:cxn>
                    <a:cxn ang="0">
                      <a:pos x="106" y="23"/>
                    </a:cxn>
                    <a:cxn ang="0">
                      <a:pos x="101" y="17"/>
                    </a:cxn>
                    <a:cxn ang="0">
                      <a:pos x="97" y="12"/>
                    </a:cxn>
                    <a:cxn ang="0">
                      <a:pos x="91" y="8"/>
                    </a:cxn>
                    <a:cxn ang="0">
                      <a:pos x="87" y="6"/>
                    </a:cxn>
                    <a:cxn ang="0">
                      <a:pos x="74" y="2"/>
                    </a:cxn>
                    <a:cxn ang="0">
                      <a:pos x="66" y="0"/>
                    </a:cxn>
                    <a:cxn ang="0">
                      <a:pos x="59" y="0"/>
                    </a:cxn>
                    <a:cxn ang="0">
                      <a:pos x="57" y="2"/>
                    </a:cxn>
                    <a:cxn ang="0">
                      <a:pos x="57" y="2"/>
                    </a:cxn>
                  </a:cxnLst>
                  <a:rect l="0" t="0" r="r" b="b"/>
                  <a:pathLst>
                    <a:path w="116" h="122">
                      <a:moveTo>
                        <a:pt x="57" y="2"/>
                      </a:moveTo>
                      <a:lnTo>
                        <a:pt x="53" y="0"/>
                      </a:lnTo>
                      <a:lnTo>
                        <a:pt x="46" y="2"/>
                      </a:lnTo>
                      <a:lnTo>
                        <a:pt x="40" y="2"/>
                      </a:lnTo>
                      <a:lnTo>
                        <a:pt x="34" y="4"/>
                      </a:lnTo>
                      <a:lnTo>
                        <a:pt x="28" y="6"/>
                      </a:lnTo>
                      <a:lnTo>
                        <a:pt x="25" y="10"/>
                      </a:lnTo>
                      <a:lnTo>
                        <a:pt x="17" y="14"/>
                      </a:lnTo>
                      <a:lnTo>
                        <a:pt x="13" y="19"/>
                      </a:lnTo>
                      <a:lnTo>
                        <a:pt x="8" y="25"/>
                      </a:lnTo>
                      <a:lnTo>
                        <a:pt x="4" y="33"/>
                      </a:lnTo>
                      <a:lnTo>
                        <a:pt x="0" y="42"/>
                      </a:lnTo>
                      <a:lnTo>
                        <a:pt x="0" y="52"/>
                      </a:lnTo>
                      <a:lnTo>
                        <a:pt x="0" y="63"/>
                      </a:lnTo>
                      <a:lnTo>
                        <a:pt x="4" y="78"/>
                      </a:lnTo>
                      <a:lnTo>
                        <a:pt x="8" y="92"/>
                      </a:lnTo>
                      <a:lnTo>
                        <a:pt x="13" y="101"/>
                      </a:lnTo>
                      <a:lnTo>
                        <a:pt x="19" y="111"/>
                      </a:lnTo>
                      <a:lnTo>
                        <a:pt x="28" y="116"/>
                      </a:lnTo>
                      <a:lnTo>
                        <a:pt x="36" y="120"/>
                      </a:lnTo>
                      <a:lnTo>
                        <a:pt x="46" y="122"/>
                      </a:lnTo>
                      <a:lnTo>
                        <a:pt x="57" y="122"/>
                      </a:lnTo>
                      <a:lnTo>
                        <a:pt x="66" y="120"/>
                      </a:lnTo>
                      <a:lnTo>
                        <a:pt x="74" y="116"/>
                      </a:lnTo>
                      <a:lnTo>
                        <a:pt x="84" y="111"/>
                      </a:lnTo>
                      <a:lnTo>
                        <a:pt x="93" y="105"/>
                      </a:lnTo>
                      <a:lnTo>
                        <a:pt x="101" y="97"/>
                      </a:lnTo>
                      <a:lnTo>
                        <a:pt x="106" y="88"/>
                      </a:lnTo>
                      <a:lnTo>
                        <a:pt x="112" y="80"/>
                      </a:lnTo>
                      <a:lnTo>
                        <a:pt x="114" y="69"/>
                      </a:lnTo>
                      <a:lnTo>
                        <a:pt x="116" y="59"/>
                      </a:lnTo>
                      <a:lnTo>
                        <a:pt x="116" y="48"/>
                      </a:lnTo>
                      <a:lnTo>
                        <a:pt x="114" y="38"/>
                      </a:lnTo>
                      <a:lnTo>
                        <a:pt x="110" y="29"/>
                      </a:lnTo>
                      <a:lnTo>
                        <a:pt x="106" y="23"/>
                      </a:lnTo>
                      <a:lnTo>
                        <a:pt x="101" y="17"/>
                      </a:lnTo>
                      <a:lnTo>
                        <a:pt x="97" y="12"/>
                      </a:lnTo>
                      <a:lnTo>
                        <a:pt x="91" y="8"/>
                      </a:lnTo>
                      <a:lnTo>
                        <a:pt x="87" y="6"/>
                      </a:lnTo>
                      <a:lnTo>
                        <a:pt x="74" y="2"/>
                      </a:lnTo>
                      <a:lnTo>
                        <a:pt x="66" y="0"/>
                      </a:lnTo>
                      <a:lnTo>
                        <a:pt x="59" y="0"/>
                      </a:lnTo>
                      <a:lnTo>
                        <a:pt x="57" y="2"/>
                      </a:lnTo>
                      <a:lnTo>
                        <a:pt x="57" y="2"/>
                      </a:lnTo>
                      <a:close/>
                    </a:path>
                  </a:pathLst>
                </a:custGeom>
                <a:solidFill>
                  <a:srgbClr val="C2A3E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68" name="Freeform 23"/>
                <p:cNvSpPr>
                  <a:spLocks/>
                </p:cNvSpPr>
                <p:nvPr/>
              </p:nvSpPr>
              <p:spPr bwMode="auto">
                <a:xfrm>
                  <a:off x="3664868" y="3975868"/>
                  <a:ext cx="93663" cy="91067"/>
                </a:xfrm>
                <a:custGeom>
                  <a:avLst/>
                  <a:gdLst/>
                  <a:ahLst/>
                  <a:cxnLst>
                    <a:cxn ang="0">
                      <a:pos x="19" y="12"/>
                    </a:cxn>
                    <a:cxn ang="0">
                      <a:pos x="17" y="12"/>
                    </a:cxn>
                    <a:cxn ang="0">
                      <a:pos x="13" y="13"/>
                    </a:cxn>
                    <a:cxn ang="0">
                      <a:pos x="10" y="17"/>
                    </a:cxn>
                    <a:cxn ang="0">
                      <a:pos x="6" y="23"/>
                    </a:cxn>
                    <a:cxn ang="0">
                      <a:pos x="2" y="31"/>
                    </a:cxn>
                    <a:cxn ang="0">
                      <a:pos x="0" y="40"/>
                    </a:cxn>
                    <a:cxn ang="0">
                      <a:pos x="0" y="48"/>
                    </a:cxn>
                    <a:cxn ang="0">
                      <a:pos x="0" y="53"/>
                    </a:cxn>
                    <a:cxn ang="0">
                      <a:pos x="0" y="61"/>
                    </a:cxn>
                    <a:cxn ang="0">
                      <a:pos x="2" y="70"/>
                    </a:cxn>
                    <a:cxn ang="0">
                      <a:pos x="4" y="78"/>
                    </a:cxn>
                    <a:cxn ang="0">
                      <a:pos x="8" y="84"/>
                    </a:cxn>
                    <a:cxn ang="0">
                      <a:pos x="13" y="89"/>
                    </a:cxn>
                    <a:cxn ang="0">
                      <a:pos x="23" y="95"/>
                    </a:cxn>
                    <a:cxn ang="0">
                      <a:pos x="30" y="99"/>
                    </a:cxn>
                    <a:cxn ang="0">
                      <a:pos x="40" y="103"/>
                    </a:cxn>
                    <a:cxn ang="0">
                      <a:pos x="50" y="105"/>
                    </a:cxn>
                    <a:cxn ang="0">
                      <a:pos x="61" y="105"/>
                    </a:cxn>
                    <a:cxn ang="0">
                      <a:pos x="70" y="103"/>
                    </a:cxn>
                    <a:cxn ang="0">
                      <a:pos x="80" y="101"/>
                    </a:cxn>
                    <a:cxn ang="0">
                      <a:pos x="89" y="97"/>
                    </a:cxn>
                    <a:cxn ang="0">
                      <a:pos x="99" y="93"/>
                    </a:cxn>
                    <a:cxn ang="0">
                      <a:pos x="105" y="86"/>
                    </a:cxn>
                    <a:cxn ang="0">
                      <a:pos x="110" y="80"/>
                    </a:cxn>
                    <a:cxn ang="0">
                      <a:pos x="114" y="69"/>
                    </a:cxn>
                    <a:cxn ang="0">
                      <a:pos x="118" y="59"/>
                    </a:cxn>
                    <a:cxn ang="0">
                      <a:pos x="118" y="48"/>
                    </a:cxn>
                    <a:cxn ang="0">
                      <a:pos x="114" y="38"/>
                    </a:cxn>
                    <a:cxn ang="0">
                      <a:pos x="110" y="29"/>
                    </a:cxn>
                    <a:cxn ang="0">
                      <a:pos x="108" y="21"/>
                    </a:cxn>
                    <a:cxn ang="0">
                      <a:pos x="101" y="15"/>
                    </a:cxn>
                    <a:cxn ang="0">
                      <a:pos x="97" y="12"/>
                    </a:cxn>
                    <a:cxn ang="0">
                      <a:pos x="89" y="8"/>
                    </a:cxn>
                    <a:cxn ang="0">
                      <a:pos x="84" y="6"/>
                    </a:cxn>
                    <a:cxn ang="0">
                      <a:pos x="76" y="2"/>
                    </a:cxn>
                    <a:cxn ang="0">
                      <a:pos x="69" y="0"/>
                    </a:cxn>
                    <a:cxn ang="0">
                      <a:pos x="63" y="0"/>
                    </a:cxn>
                    <a:cxn ang="0">
                      <a:pos x="57" y="0"/>
                    </a:cxn>
                    <a:cxn ang="0">
                      <a:pos x="50" y="0"/>
                    </a:cxn>
                    <a:cxn ang="0">
                      <a:pos x="48" y="0"/>
                    </a:cxn>
                    <a:cxn ang="0">
                      <a:pos x="19" y="12"/>
                    </a:cxn>
                    <a:cxn ang="0">
                      <a:pos x="19" y="12"/>
                    </a:cxn>
                  </a:cxnLst>
                  <a:rect l="0" t="0" r="r" b="b"/>
                  <a:pathLst>
                    <a:path w="118" h="105">
                      <a:moveTo>
                        <a:pt x="19" y="12"/>
                      </a:moveTo>
                      <a:lnTo>
                        <a:pt x="17" y="12"/>
                      </a:lnTo>
                      <a:lnTo>
                        <a:pt x="13" y="13"/>
                      </a:lnTo>
                      <a:lnTo>
                        <a:pt x="10" y="17"/>
                      </a:lnTo>
                      <a:lnTo>
                        <a:pt x="6" y="23"/>
                      </a:lnTo>
                      <a:lnTo>
                        <a:pt x="2" y="31"/>
                      </a:lnTo>
                      <a:lnTo>
                        <a:pt x="0" y="40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61"/>
                      </a:lnTo>
                      <a:lnTo>
                        <a:pt x="2" y="70"/>
                      </a:lnTo>
                      <a:lnTo>
                        <a:pt x="4" y="78"/>
                      </a:lnTo>
                      <a:lnTo>
                        <a:pt x="8" y="84"/>
                      </a:lnTo>
                      <a:lnTo>
                        <a:pt x="13" y="89"/>
                      </a:lnTo>
                      <a:lnTo>
                        <a:pt x="23" y="95"/>
                      </a:lnTo>
                      <a:lnTo>
                        <a:pt x="30" y="99"/>
                      </a:lnTo>
                      <a:lnTo>
                        <a:pt x="40" y="103"/>
                      </a:lnTo>
                      <a:lnTo>
                        <a:pt x="50" y="105"/>
                      </a:lnTo>
                      <a:lnTo>
                        <a:pt x="61" y="105"/>
                      </a:lnTo>
                      <a:lnTo>
                        <a:pt x="70" y="103"/>
                      </a:lnTo>
                      <a:lnTo>
                        <a:pt x="80" y="101"/>
                      </a:lnTo>
                      <a:lnTo>
                        <a:pt x="89" y="97"/>
                      </a:lnTo>
                      <a:lnTo>
                        <a:pt x="99" y="93"/>
                      </a:lnTo>
                      <a:lnTo>
                        <a:pt x="105" y="86"/>
                      </a:lnTo>
                      <a:lnTo>
                        <a:pt x="110" y="80"/>
                      </a:lnTo>
                      <a:lnTo>
                        <a:pt x="114" y="69"/>
                      </a:lnTo>
                      <a:lnTo>
                        <a:pt x="118" y="59"/>
                      </a:lnTo>
                      <a:lnTo>
                        <a:pt x="118" y="48"/>
                      </a:lnTo>
                      <a:lnTo>
                        <a:pt x="114" y="38"/>
                      </a:lnTo>
                      <a:lnTo>
                        <a:pt x="110" y="29"/>
                      </a:lnTo>
                      <a:lnTo>
                        <a:pt x="108" y="21"/>
                      </a:lnTo>
                      <a:lnTo>
                        <a:pt x="101" y="15"/>
                      </a:lnTo>
                      <a:lnTo>
                        <a:pt x="97" y="12"/>
                      </a:lnTo>
                      <a:lnTo>
                        <a:pt x="89" y="8"/>
                      </a:lnTo>
                      <a:lnTo>
                        <a:pt x="84" y="6"/>
                      </a:lnTo>
                      <a:lnTo>
                        <a:pt x="76" y="2"/>
                      </a:lnTo>
                      <a:lnTo>
                        <a:pt x="69" y="0"/>
                      </a:lnTo>
                      <a:lnTo>
                        <a:pt x="63" y="0"/>
                      </a:lnTo>
                      <a:lnTo>
                        <a:pt x="57" y="0"/>
                      </a:lnTo>
                      <a:lnTo>
                        <a:pt x="50" y="0"/>
                      </a:lnTo>
                      <a:lnTo>
                        <a:pt x="48" y="0"/>
                      </a:lnTo>
                      <a:lnTo>
                        <a:pt x="19" y="12"/>
                      </a:lnTo>
                      <a:lnTo>
                        <a:pt x="19" y="12"/>
                      </a:lnTo>
                      <a:close/>
                    </a:path>
                  </a:pathLst>
                </a:custGeom>
                <a:solidFill>
                  <a:srgbClr val="C2A3E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69" name="Freeform 24"/>
                <p:cNvSpPr>
                  <a:spLocks/>
                </p:cNvSpPr>
                <p:nvPr/>
              </p:nvSpPr>
              <p:spPr bwMode="auto">
                <a:xfrm>
                  <a:off x="3526756" y="3764731"/>
                  <a:ext cx="114300" cy="113833"/>
                </a:xfrm>
                <a:custGeom>
                  <a:avLst/>
                  <a:gdLst/>
                  <a:ahLst/>
                  <a:cxnLst>
                    <a:cxn ang="0">
                      <a:pos x="38" y="6"/>
                    </a:cxn>
                    <a:cxn ang="0">
                      <a:pos x="34" y="6"/>
                    </a:cxn>
                    <a:cxn ang="0">
                      <a:pos x="31" y="10"/>
                    </a:cxn>
                    <a:cxn ang="0">
                      <a:pos x="21" y="15"/>
                    </a:cxn>
                    <a:cxn ang="0">
                      <a:pos x="15" y="23"/>
                    </a:cxn>
                    <a:cxn ang="0">
                      <a:pos x="10" y="27"/>
                    </a:cxn>
                    <a:cxn ang="0">
                      <a:pos x="8" y="34"/>
                    </a:cxn>
                    <a:cxn ang="0">
                      <a:pos x="4" y="40"/>
                    </a:cxn>
                    <a:cxn ang="0">
                      <a:pos x="4" y="49"/>
                    </a:cxn>
                    <a:cxn ang="0">
                      <a:pos x="0" y="57"/>
                    </a:cxn>
                    <a:cxn ang="0">
                      <a:pos x="2" y="68"/>
                    </a:cxn>
                    <a:cxn ang="0">
                      <a:pos x="4" y="78"/>
                    </a:cxn>
                    <a:cxn ang="0">
                      <a:pos x="8" y="91"/>
                    </a:cxn>
                    <a:cxn ang="0">
                      <a:pos x="12" y="101"/>
                    </a:cxn>
                    <a:cxn ang="0">
                      <a:pos x="19" y="110"/>
                    </a:cxn>
                    <a:cxn ang="0">
                      <a:pos x="29" y="118"/>
                    </a:cxn>
                    <a:cxn ang="0">
                      <a:pos x="38" y="124"/>
                    </a:cxn>
                    <a:cxn ang="0">
                      <a:pos x="48" y="127"/>
                    </a:cxn>
                    <a:cxn ang="0">
                      <a:pos x="59" y="129"/>
                    </a:cxn>
                    <a:cxn ang="0">
                      <a:pos x="70" y="129"/>
                    </a:cxn>
                    <a:cxn ang="0">
                      <a:pos x="82" y="131"/>
                    </a:cxn>
                    <a:cxn ang="0">
                      <a:pos x="93" y="127"/>
                    </a:cxn>
                    <a:cxn ang="0">
                      <a:pos x="103" y="125"/>
                    </a:cxn>
                    <a:cxn ang="0">
                      <a:pos x="112" y="120"/>
                    </a:cxn>
                    <a:cxn ang="0">
                      <a:pos x="124" y="114"/>
                    </a:cxn>
                    <a:cxn ang="0">
                      <a:pos x="129" y="106"/>
                    </a:cxn>
                    <a:cxn ang="0">
                      <a:pos x="137" y="97"/>
                    </a:cxn>
                    <a:cxn ang="0">
                      <a:pos x="141" y="87"/>
                    </a:cxn>
                    <a:cxn ang="0">
                      <a:pos x="145" y="76"/>
                    </a:cxn>
                    <a:cxn ang="0">
                      <a:pos x="143" y="65"/>
                    </a:cxn>
                    <a:cxn ang="0">
                      <a:pos x="143" y="55"/>
                    </a:cxn>
                    <a:cxn ang="0">
                      <a:pos x="139" y="44"/>
                    </a:cxn>
                    <a:cxn ang="0">
                      <a:pos x="135" y="36"/>
                    </a:cxn>
                    <a:cxn ang="0">
                      <a:pos x="129" y="27"/>
                    </a:cxn>
                    <a:cxn ang="0">
                      <a:pos x="124" y="21"/>
                    </a:cxn>
                    <a:cxn ang="0">
                      <a:pos x="116" y="15"/>
                    </a:cxn>
                    <a:cxn ang="0">
                      <a:pos x="109" y="11"/>
                    </a:cxn>
                    <a:cxn ang="0">
                      <a:pos x="101" y="6"/>
                    </a:cxn>
                    <a:cxn ang="0">
                      <a:pos x="91" y="4"/>
                    </a:cxn>
                    <a:cxn ang="0">
                      <a:pos x="82" y="0"/>
                    </a:cxn>
                    <a:cxn ang="0">
                      <a:pos x="74" y="0"/>
                    </a:cxn>
                    <a:cxn ang="0">
                      <a:pos x="65" y="0"/>
                    </a:cxn>
                    <a:cxn ang="0">
                      <a:pos x="55" y="0"/>
                    </a:cxn>
                    <a:cxn ang="0">
                      <a:pos x="46" y="2"/>
                    </a:cxn>
                    <a:cxn ang="0">
                      <a:pos x="38" y="6"/>
                    </a:cxn>
                    <a:cxn ang="0">
                      <a:pos x="38" y="6"/>
                    </a:cxn>
                  </a:cxnLst>
                  <a:rect l="0" t="0" r="r" b="b"/>
                  <a:pathLst>
                    <a:path w="145" h="131">
                      <a:moveTo>
                        <a:pt x="38" y="6"/>
                      </a:moveTo>
                      <a:lnTo>
                        <a:pt x="34" y="6"/>
                      </a:lnTo>
                      <a:lnTo>
                        <a:pt x="31" y="10"/>
                      </a:lnTo>
                      <a:lnTo>
                        <a:pt x="21" y="15"/>
                      </a:lnTo>
                      <a:lnTo>
                        <a:pt x="15" y="23"/>
                      </a:lnTo>
                      <a:lnTo>
                        <a:pt x="10" y="27"/>
                      </a:lnTo>
                      <a:lnTo>
                        <a:pt x="8" y="34"/>
                      </a:lnTo>
                      <a:lnTo>
                        <a:pt x="4" y="40"/>
                      </a:lnTo>
                      <a:lnTo>
                        <a:pt x="4" y="49"/>
                      </a:lnTo>
                      <a:lnTo>
                        <a:pt x="0" y="57"/>
                      </a:lnTo>
                      <a:lnTo>
                        <a:pt x="2" y="68"/>
                      </a:lnTo>
                      <a:lnTo>
                        <a:pt x="4" y="78"/>
                      </a:lnTo>
                      <a:lnTo>
                        <a:pt x="8" y="91"/>
                      </a:lnTo>
                      <a:lnTo>
                        <a:pt x="12" y="101"/>
                      </a:lnTo>
                      <a:lnTo>
                        <a:pt x="19" y="110"/>
                      </a:lnTo>
                      <a:lnTo>
                        <a:pt x="29" y="118"/>
                      </a:lnTo>
                      <a:lnTo>
                        <a:pt x="38" y="124"/>
                      </a:lnTo>
                      <a:lnTo>
                        <a:pt x="48" y="127"/>
                      </a:lnTo>
                      <a:lnTo>
                        <a:pt x="59" y="129"/>
                      </a:lnTo>
                      <a:lnTo>
                        <a:pt x="70" y="129"/>
                      </a:lnTo>
                      <a:lnTo>
                        <a:pt x="82" y="131"/>
                      </a:lnTo>
                      <a:lnTo>
                        <a:pt x="93" y="127"/>
                      </a:lnTo>
                      <a:lnTo>
                        <a:pt x="103" y="125"/>
                      </a:lnTo>
                      <a:lnTo>
                        <a:pt x="112" y="120"/>
                      </a:lnTo>
                      <a:lnTo>
                        <a:pt x="124" y="114"/>
                      </a:lnTo>
                      <a:lnTo>
                        <a:pt x="129" y="106"/>
                      </a:lnTo>
                      <a:lnTo>
                        <a:pt x="137" y="97"/>
                      </a:lnTo>
                      <a:lnTo>
                        <a:pt x="141" y="87"/>
                      </a:lnTo>
                      <a:lnTo>
                        <a:pt x="145" y="76"/>
                      </a:lnTo>
                      <a:lnTo>
                        <a:pt x="143" y="65"/>
                      </a:lnTo>
                      <a:lnTo>
                        <a:pt x="143" y="55"/>
                      </a:lnTo>
                      <a:lnTo>
                        <a:pt x="139" y="44"/>
                      </a:lnTo>
                      <a:lnTo>
                        <a:pt x="135" y="36"/>
                      </a:lnTo>
                      <a:lnTo>
                        <a:pt x="129" y="27"/>
                      </a:lnTo>
                      <a:lnTo>
                        <a:pt x="124" y="21"/>
                      </a:lnTo>
                      <a:lnTo>
                        <a:pt x="116" y="15"/>
                      </a:lnTo>
                      <a:lnTo>
                        <a:pt x="109" y="11"/>
                      </a:lnTo>
                      <a:lnTo>
                        <a:pt x="101" y="6"/>
                      </a:lnTo>
                      <a:lnTo>
                        <a:pt x="91" y="4"/>
                      </a:lnTo>
                      <a:lnTo>
                        <a:pt x="82" y="0"/>
                      </a:lnTo>
                      <a:lnTo>
                        <a:pt x="74" y="0"/>
                      </a:lnTo>
                      <a:lnTo>
                        <a:pt x="65" y="0"/>
                      </a:lnTo>
                      <a:lnTo>
                        <a:pt x="55" y="0"/>
                      </a:lnTo>
                      <a:lnTo>
                        <a:pt x="46" y="2"/>
                      </a:lnTo>
                      <a:lnTo>
                        <a:pt x="38" y="6"/>
                      </a:lnTo>
                      <a:lnTo>
                        <a:pt x="38" y="6"/>
                      </a:lnTo>
                      <a:close/>
                    </a:path>
                  </a:pathLst>
                </a:custGeom>
                <a:solidFill>
                  <a:srgbClr val="C2A3E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70" name="Freeform 25"/>
                <p:cNvSpPr>
                  <a:spLocks/>
                </p:cNvSpPr>
                <p:nvPr/>
              </p:nvSpPr>
              <p:spPr bwMode="auto">
                <a:xfrm>
                  <a:off x="3701381" y="3828231"/>
                  <a:ext cx="88900" cy="101574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76" y="0"/>
                    </a:cxn>
                    <a:cxn ang="0">
                      <a:pos x="68" y="0"/>
                    </a:cxn>
                    <a:cxn ang="0">
                      <a:pos x="62" y="0"/>
                    </a:cxn>
                    <a:cxn ang="0">
                      <a:pos x="55" y="2"/>
                    </a:cxn>
                    <a:cxn ang="0">
                      <a:pos x="49" y="4"/>
                    </a:cxn>
                    <a:cxn ang="0">
                      <a:pos x="42" y="7"/>
                    </a:cxn>
                    <a:cxn ang="0">
                      <a:pos x="34" y="9"/>
                    </a:cxn>
                    <a:cxn ang="0">
                      <a:pos x="28" y="13"/>
                    </a:cxn>
                    <a:cxn ang="0">
                      <a:pos x="21" y="19"/>
                    </a:cxn>
                    <a:cxn ang="0">
                      <a:pos x="15" y="24"/>
                    </a:cxn>
                    <a:cxn ang="0">
                      <a:pos x="9" y="32"/>
                    </a:cxn>
                    <a:cxn ang="0">
                      <a:pos x="5" y="40"/>
                    </a:cxn>
                    <a:cxn ang="0">
                      <a:pos x="2" y="49"/>
                    </a:cxn>
                    <a:cxn ang="0">
                      <a:pos x="2" y="62"/>
                    </a:cxn>
                    <a:cxn ang="0">
                      <a:pos x="0" y="70"/>
                    </a:cxn>
                    <a:cxn ang="0">
                      <a:pos x="2" y="82"/>
                    </a:cxn>
                    <a:cxn ang="0">
                      <a:pos x="4" y="89"/>
                    </a:cxn>
                    <a:cxn ang="0">
                      <a:pos x="7" y="97"/>
                    </a:cxn>
                    <a:cxn ang="0">
                      <a:pos x="11" y="101"/>
                    </a:cxn>
                    <a:cxn ang="0">
                      <a:pos x="17" y="106"/>
                    </a:cxn>
                    <a:cxn ang="0">
                      <a:pos x="23" y="108"/>
                    </a:cxn>
                    <a:cxn ang="0">
                      <a:pos x="30" y="112"/>
                    </a:cxn>
                    <a:cxn ang="0">
                      <a:pos x="34" y="112"/>
                    </a:cxn>
                    <a:cxn ang="0">
                      <a:pos x="42" y="116"/>
                    </a:cxn>
                    <a:cxn ang="0">
                      <a:pos x="45" y="116"/>
                    </a:cxn>
                    <a:cxn ang="0">
                      <a:pos x="53" y="116"/>
                    </a:cxn>
                    <a:cxn ang="0">
                      <a:pos x="61" y="116"/>
                    </a:cxn>
                    <a:cxn ang="0">
                      <a:pos x="62" y="116"/>
                    </a:cxn>
                    <a:cxn ang="0">
                      <a:pos x="64" y="114"/>
                    </a:cxn>
                    <a:cxn ang="0">
                      <a:pos x="70" y="110"/>
                    </a:cxn>
                    <a:cxn ang="0">
                      <a:pos x="78" y="104"/>
                    </a:cxn>
                    <a:cxn ang="0">
                      <a:pos x="87" y="99"/>
                    </a:cxn>
                    <a:cxn ang="0">
                      <a:pos x="93" y="93"/>
                    </a:cxn>
                    <a:cxn ang="0">
                      <a:pos x="97" y="87"/>
                    </a:cxn>
                    <a:cxn ang="0">
                      <a:pos x="100" y="82"/>
                    </a:cxn>
                    <a:cxn ang="0">
                      <a:pos x="104" y="76"/>
                    </a:cxn>
                    <a:cxn ang="0">
                      <a:pos x="106" y="70"/>
                    </a:cxn>
                    <a:cxn ang="0">
                      <a:pos x="110" y="64"/>
                    </a:cxn>
                    <a:cxn ang="0">
                      <a:pos x="110" y="57"/>
                    </a:cxn>
                    <a:cxn ang="0">
                      <a:pos x="112" y="49"/>
                    </a:cxn>
                    <a:cxn ang="0">
                      <a:pos x="110" y="42"/>
                    </a:cxn>
                    <a:cxn ang="0">
                      <a:pos x="108" y="34"/>
                    </a:cxn>
                    <a:cxn ang="0">
                      <a:pos x="106" y="28"/>
                    </a:cxn>
                    <a:cxn ang="0">
                      <a:pos x="106" y="23"/>
                    </a:cxn>
                    <a:cxn ang="0">
                      <a:pos x="100" y="13"/>
                    </a:cxn>
                    <a:cxn ang="0">
                      <a:pos x="95" y="7"/>
                    </a:cxn>
                    <a:cxn ang="0">
                      <a:pos x="85" y="2"/>
                    </a:cxn>
                    <a:cxn ang="0">
                      <a:pos x="81" y="0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12" h="116">
                      <a:moveTo>
                        <a:pt x="81" y="0"/>
                      </a:moveTo>
                      <a:lnTo>
                        <a:pt x="76" y="0"/>
                      </a:lnTo>
                      <a:lnTo>
                        <a:pt x="68" y="0"/>
                      </a:lnTo>
                      <a:lnTo>
                        <a:pt x="62" y="0"/>
                      </a:lnTo>
                      <a:lnTo>
                        <a:pt x="55" y="2"/>
                      </a:lnTo>
                      <a:lnTo>
                        <a:pt x="49" y="4"/>
                      </a:lnTo>
                      <a:lnTo>
                        <a:pt x="42" y="7"/>
                      </a:lnTo>
                      <a:lnTo>
                        <a:pt x="34" y="9"/>
                      </a:lnTo>
                      <a:lnTo>
                        <a:pt x="28" y="13"/>
                      </a:lnTo>
                      <a:lnTo>
                        <a:pt x="21" y="19"/>
                      </a:lnTo>
                      <a:lnTo>
                        <a:pt x="15" y="24"/>
                      </a:lnTo>
                      <a:lnTo>
                        <a:pt x="9" y="32"/>
                      </a:lnTo>
                      <a:lnTo>
                        <a:pt x="5" y="40"/>
                      </a:lnTo>
                      <a:lnTo>
                        <a:pt x="2" y="49"/>
                      </a:lnTo>
                      <a:lnTo>
                        <a:pt x="2" y="62"/>
                      </a:lnTo>
                      <a:lnTo>
                        <a:pt x="0" y="70"/>
                      </a:lnTo>
                      <a:lnTo>
                        <a:pt x="2" y="82"/>
                      </a:lnTo>
                      <a:lnTo>
                        <a:pt x="4" y="89"/>
                      </a:lnTo>
                      <a:lnTo>
                        <a:pt x="7" y="97"/>
                      </a:lnTo>
                      <a:lnTo>
                        <a:pt x="11" y="101"/>
                      </a:lnTo>
                      <a:lnTo>
                        <a:pt x="17" y="106"/>
                      </a:lnTo>
                      <a:lnTo>
                        <a:pt x="23" y="108"/>
                      </a:lnTo>
                      <a:lnTo>
                        <a:pt x="30" y="112"/>
                      </a:lnTo>
                      <a:lnTo>
                        <a:pt x="34" y="112"/>
                      </a:lnTo>
                      <a:lnTo>
                        <a:pt x="42" y="116"/>
                      </a:lnTo>
                      <a:lnTo>
                        <a:pt x="45" y="116"/>
                      </a:lnTo>
                      <a:lnTo>
                        <a:pt x="53" y="116"/>
                      </a:lnTo>
                      <a:lnTo>
                        <a:pt x="61" y="116"/>
                      </a:lnTo>
                      <a:lnTo>
                        <a:pt x="62" y="116"/>
                      </a:lnTo>
                      <a:lnTo>
                        <a:pt x="64" y="114"/>
                      </a:lnTo>
                      <a:lnTo>
                        <a:pt x="70" y="110"/>
                      </a:lnTo>
                      <a:lnTo>
                        <a:pt x="78" y="104"/>
                      </a:lnTo>
                      <a:lnTo>
                        <a:pt x="87" y="99"/>
                      </a:lnTo>
                      <a:lnTo>
                        <a:pt x="93" y="93"/>
                      </a:lnTo>
                      <a:lnTo>
                        <a:pt x="97" y="87"/>
                      </a:lnTo>
                      <a:lnTo>
                        <a:pt x="100" y="82"/>
                      </a:lnTo>
                      <a:lnTo>
                        <a:pt x="104" y="76"/>
                      </a:lnTo>
                      <a:lnTo>
                        <a:pt x="106" y="70"/>
                      </a:lnTo>
                      <a:lnTo>
                        <a:pt x="110" y="64"/>
                      </a:lnTo>
                      <a:lnTo>
                        <a:pt x="110" y="57"/>
                      </a:lnTo>
                      <a:lnTo>
                        <a:pt x="112" y="49"/>
                      </a:lnTo>
                      <a:lnTo>
                        <a:pt x="110" y="42"/>
                      </a:lnTo>
                      <a:lnTo>
                        <a:pt x="108" y="34"/>
                      </a:lnTo>
                      <a:lnTo>
                        <a:pt x="106" y="28"/>
                      </a:lnTo>
                      <a:lnTo>
                        <a:pt x="106" y="23"/>
                      </a:lnTo>
                      <a:lnTo>
                        <a:pt x="100" y="13"/>
                      </a:lnTo>
                      <a:lnTo>
                        <a:pt x="95" y="7"/>
                      </a:lnTo>
                      <a:lnTo>
                        <a:pt x="85" y="2"/>
                      </a:lnTo>
                      <a:lnTo>
                        <a:pt x="81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C2A3E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71" name="Freeform 26"/>
                <p:cNvSpPr>
                  <a:spLocks/>
                </p:cNvSpPr>
                <p:nvPr/>
              </p:nvSpPr>
              <p:spPr bwMode="auto">
                <a:xfrm>
                  <a:off x="2812381" y="3517081"/>
                  <a:ext cx="684213" cy="626959"/>
                </a:xfrm>
                <a:custGeom>
                  <a:avLst/>
                  <a:gdLst/>
                  <a:ahLst/>
                  <a:cxnLst>
                    <a:cxn ang="0">
                      <a:pos x="264" y="175"/>
                    </a:cxn>
                    <a:cxn ang="0">
                      <a:pos x="235" y="173"/>
                    </a:cxn>
                    <a:cxn ang="0">
                      <a:pos x="190" y="179"/>
                    </a:cxn>
                    <a:cxn ang="0">
                      <a:pos x="137" y="198"/>
                    </a:cxn>
                    <a:cxn ang="0">
                      <a:pos x="85" y="242"/>
                    </a:cxn>
                    <a:cxn ang="0">
                      <a:pos x="47" y="318"/>
                    </a:cxn>
                    <a:cxn ang="0">
                      <a:pos x="47" y="409"/>
                    </a:cxn>
                    <a:cxn ang="0">
                      <a:pos x="89" y="498"/>
                    </a:cxn>
                    <a:cxn ang="0">
                      <a:pos x="163" y="578"/>
                    </a:cxn>
                    <a:cxn ang="0">
                      <a:pos x="264" y="637"/>
                    </a:cxn>
                    <a:cxn ang="0">
                      <a:pos x="388" y="664"/>
                    </a:cxn>
                    <a:cxn ang="0">
                      <a:pos x="502" y="656"/>
                    </a:cxn>
                    <a:cxn ang="0">
                      <a:pos x="595" y="626"/>
                    </a:cxn>
                    <a:cxn ang="0">
                      <a:pos x="665" y="572"/>
                    </a:cxn>
                    <a:cxn ang="0">
                      <a:pos x="720" y="500"/>
                    </a:cxn>
                    <a:cxn ang="0">
                      <a:pos x="758" y="409"/>
                    </a:cxn>
                    <a:cxn ang="0">
                      <a:pos x="777" y="308"/>
                    </a:cxn>
                    <a:cxn ang="0">
                      <a:pos x="772" y="219"/>
                    </a:cxn>
                    <a:cxn ang="0">
                      <a:pos x="741" y="147"/>
                    </a:cxn>
                    <a:cxn ang="0">
                      <a:pos x="684" y="93"/>
                    </a:cxn>
                    <a:cxn ang="0">
                      <a:pos x="606" y="65"/>
                    </a:cxn>
                    <a:cxn ang="0">
                      <a:pos x="507" y="67"/>
                    </a:cxn>
                    <a:cxn ang="0">
                      <a:pos x="418" y="97"/>
                    </a:cxn>
                    <a:cxn ang="0">
                      <a:pos x="350" y="151"/>
                    </a:cxn>
                    <a:cxn ang="0">
                      <a:pos x="306" y="221"/>
                    </a:cxn>
                    <a:cxn ang="0">
                      <a:pos x="289" y="297"/>
                    </a:cxn>
                    <a:cxn ang="0">
                      <a:pos x="300" y="373"/>
                    </a:cxn>
                    <a:cxn ang="0">
                      <a:pos x="291" y="360"/>
                    </a:cxn>
                    <a:cxn ang="0">
                      <a:pos x="273" y="325"/>
                    </a:cxn>
                    <a:cxn ang="0">
                      <a:pos x="262" y="274"/>
                    </a:cxn>
                    <a:cxn ang="0">
                      <a:pos x="270" y="209"/>
                    </a:cxn>
                    <a:cxn ang="0">
                      <a:pos x="308" y="133"/>
                    </a:cxn>
                    <a:cxn ang="0">
                      <a:pos x="384" y="59"/>
                    </a:cxn>
                    <a:cxn ang="0">
                      <a:pos x="475" y="14"/>
                    </a:cxn>
                    <a:cxn ang="0">
                      <a:pos x="574" y="0"/>
                    </a:cxn>
                    <a:cxn ang="0">
                      <a:pos x="665" y="12"/>
                    </a:cxn>
                    <a:cxn ang="0">
                      <a:pos x="747" y="50"/>
                    </a:cxn>
                    <a:cxn ang="0">
                      <a:pos x="800" y="112"/>
                    </a:cxn>
                    <a:cxn ang="0">
                      <a:pos x="840" y="190"/>
                    </a:cxn>
                    <a:cxn ang="0">
                      <a:pos x="859" y="280"/>
                    </a:cxn>
                    <a:cxn ang="0">
                      <a:pos x="855" y="377"/>
                    </a:cxn>
                    <a:cxn ang="0">
                      <a:pos x="823" y="479"/>
                    </a:cxn>
                    <a:cxn ang="0">
                      <a:pos x="756" y="584"/>
                    </a:cxn>
                    <a:cxn ang="0">
                      <a:pos x="654" y="664"/>
                    </a:cxn>
                    <a:cxn ang="0">
                      <a:pos x="536" y="707"/>
                    </a:cxn>
                    <a:cxn ang="0">
                      <a:pos x="416" y="715"/>
                    </a:cxn>
                    <a:cxn ang="0">
                      <a:pos x="300" y="700"/>
                    </a:cxn>
                    <a:cxn ang="0">
                      <a:pos x="201" y="664"/>
                    </a:cxn>
                    <a:cxn ang="0">
                      <a:pos x="127" y="614"/>
                    </a:cxn>
                    <a:cxn ang="0">
                      <a:pos x="66" y="552"/>
                    </a:cxn>
                    <a:cxn ang="0">
                      <a:pos x="24" y="481"/>
                    </a:cxn>
                    <a:cxn ang="0">
                      <a:pos x="1" y="401"/>
                    </a:cxn>
                    <a:cxn ang="0">
                      <a:pos x="7" y="322"/>
                    </a:cxn>
                    <a:cxn ang="0">
                      <a:pos x="45" y="238"/>
                    </a:cxn>
                    <a:cxn ang="0">
                      <a:pos x="104" y="185"/>
                    </a:cxn>
                    <a:cxn ang="0">
                      <a:pos x="165" y="156"/>
                    </a:cxn>
                    <a:cxn ang="0">
                      <a:pos x="222" y="149"/>
                    </a:cxn>
                    <a:cxn ang="0">
                      <a:pos x="264" y="152"/>
                    </a:cxn>
                    <a:cxn ang="0">
                      <a:pos x="281" y="156"/>
                    </a:cxn>
                  </a:cxnLst>
                  <a:rect l="0" t="0" r="r" b="b"/>
                  <a:pathLst>
                    <a:path w="863" h="717">
                      <a:moveTo>
                        <a:pt x="272" y="177"/>
                      </a:moveTo>
                      <a:lnTo>
                        <a:pt x="270" y="177"/>
                      </a:lnTo>
                      <a:lnTo>
                        <a:pt x="264" y="175"/>
                      </a:lnTo>
                      <a:lnTo>
                        <a:pt x="258" y="175"/>
                      </a:lnTo>
                      <a:lnTo>
                        <a:pt x="249" y="175"/>
                      </a:lnTo>
                      <a:lnTo>
                        <a:pt x="235" y="173"/>
                      </a:lnTo>
                      <a:lnTo>
                        <a:pt x="222" y="173"/>
                      </a:lnTo>
                      <a:lnTo>
                        <a:pt x="207" y="175"/>
                      </a:lnTo>
                      <a:lnTo>
                        <a:pt x="190" y="179"/>
                      </a:lnTo>
                      <a:lnTo>
                        <a:pt x="173" y="183"/>
                      </a:lnTo>
                      <a:lnTo>
                        <a:pt x="156" y="190"/>
                      </a:lnTo>
                      <a:lnTo>
                        <a:pt x="137" y="198"/>
                      </a:lnTo>
                      <a:lnTo>
                        <a:pt x="119" y="211"/>
                      </a:lnTo>
                      <a:lnTo>
                        <a:pt x="102" y="225"/>
                      </a:lnTo>
                      <a:lnTo>
                        <a:pt x="85" y="242"/>
                      </a:lnTo>
                      <a:lnTo>
                        <a:pt x="70" y="265"/>
                      </a:lnTo>
                      <a:lnTo>
                        <a:pt x="59" y="291"/>
                      </a:lnTo>
                      <a:lnTo>
                        <a:pt x="47" y="318"/>
                      </a:lnTo>
                      <a:lnTo>
                        <a:pt x="41" y="348"/>
                      </a:lnTo>
                      <a:lnTo>
                        <a:pt x="41" y="377"/>
                      </a:lnTo>
                      <a:lnTo>
                        <a:pt x="47" y="409"/>
                      </a:lnTo>
                      <a:lnTo>
                        <a:pt x="57" y="439"/>
                      </a:lnTo>
                      <a:lnTo>
                        <a:pt x="70" y="470"/>
                      </a:lnTo>
                      <a:lnTo>
                        <a:pt x="89" y="498"/>
                      </a:lnTo>
                      <a:lnTo>
                        <a:pt x="110" y="527"/>
                      </a:lnTo>
                      <a:lnTo>
                        <a:pt x="135" y="553"/>
                      </a:lnTo>
                      <a:lnTo>
                        <a:pt x="163" y="578"/>
                      </a:lnTo>
                      <a:lnTo>
                        <a:pt x="195" y="601"/>
                      </a:lnTo>
                      <a:lnTo>
                        <a:pt x="230" y="620"/>
                      </a:lnTo>
                      <a:lnTo>
                        <a:pt x="264" y="637"/>
                      </a:lnTo>
                      <a:lnTo>
                        <a:pt x="304" y="650"/>
                      </a:lnTo>
                      <a:lnTo>
                        <a:pt x="344" y="658"/>
                      </a:lnTo>
                      <a:lnTo>
                        <a:pt x="388" y="664"/>
                      </a:lnTo>
                      <a:lnTo>
                        <a:pt x="429" y="664"/>
                      </a:lnTo>
                      <a:lnTo>
                        <a:pt x="466" y="660"/>
                      </a:lnTo>
                      <a:lnTo>
                        <a:pt x="502" y="656"/>
                      </a:lnTo>
                      <a:lnTo>
                        <a:pt x="536" y="648"/>
                      </a:lnTo>
                      <a:lnTo>
                        <a:pt x="566" y="637"/>
                      </a:lnTo>
                      <a:lnTo>
                        <a:pt x="595" y="626"/>
                      </a:lnTo>
                      <a:lnTo>
                        <a:pt x="620" y="609"/>
                      </a:lnTo>
                      <a:lnTo>
                        <a:pt x="644" y="593"/>
                      </a:lnTo>
                      <a:lnTo>
                        <a:pt x="665" y="572"/>
                      </a:lnTo>
                      <a:lnTo>
                        <a:pt x="686" y="550"/>
                      </a:lnTo>
                      <a:lnTo>
                        <a:pt x="703" y="525"/>
                      </a:lnTo>
                      <a:lnTo>
                        <a:pt x="720" y="500"/>
                      </a:lnTo>
                      <a:lnTo>
                        <a:pt x="734" y="470"/>
                      </a:lnTo>
                      <a:lnTo>
                        <a:pt x="747" y="441"/>
                      </a:lnTo>
                      <a:lnTo>
                        <a:pt x="758" y="409"/>
                      </a:lnTo>
                      <a:lnTo>
                        <a:pt x="768" y="377"/>
                      </a:lnTo>
                      <a:lnTo>
                        <a:pt x="774" y="342"/>
                      </a:lnTo>
                      <a:lnTo>
                        <a:pt x="777" y="308"/>
                      </a:lnTo>
                      <a:lnTo>
                        <a:pt x="779" y="278"/>
                      </a:lnTo>
                      <a:lnTo>
                        <a:pt x="777" y="249"/>
                      </a:lnTo>
                      <a:lnTo>
                        <a:pt x="772" y="219"/>
                      </a:lnTo>
                      <a:lnTo>
                        <a:pt x="764" y="192"/>
                      </a:lnTo>
                      <a:lnTo>
                        <a:pt x="753" y="168"/>
                      </a:lnTo>
                      <a:lnTo>
                        <a:pt x="741" y="147"/>
                      </a:lnTo>
                      <a:lnTo>
                        <a:pt x="724" y="126"/>
                      </a:lnTo>
                      <a:lnTo>
                        <a:pt x="705" y="109"/>
                      </a:lnTo>
                      <a:lnTo>
                        <a:pt x="684" y="93"/>
                      </a:lnTo>
                      <a:lnTo>
                        <a:pt x="661" y="82"/>
                      </a:lnTo>
                      <a:lnTo>
                        <a:pt x="635" y="73"/>
                      </a:lnTo>
                      <a:lnTo>
                        <a:pt x="606" y="65"/>
                      </a:lnTo>
                      <a:lnTo>
                        <a:pt x="576" y="63"/>
                      </a:lnTo>
                      <a:lnTo>
                        <a:pt x="543" y="63"/>
                      </a:lnTo>
                      <a:lnTo>
                        <a:pt x="507" y="67"/>
                      </a:lnTo>
                      <a:lnTo>
                        <a:pt x="475" y="74"/>
                      </a:lnTo>
                      <a:lnTo>
                        <a:pt x="445" y="84"/>
                      </a:lnTo>
                      <a:lnTo>
                        <a:pt x="418" y="97"/>
                      </a:lnTo>
                      <a:lnTo>
                        <a:pt x="391" y="112"/>
                      </a:lnTo>
                      <a:lnTo>
                        <a:pt x="370" y="131"/>
                      </a:lnTo>
                      <a:lnTo>
                        <a:pt x="350" y="151"/>
                      </a:lnTo>
                      <a:lnTo>
                        <a:pt x="332" y="175"/>
                      </a:lnTo>
                      <a:lnTo>
                        <a:pt x="317" y="196"/>
                      </a:lnTo>
                      <a:lnTo>
                        <a:pt x="306" y="221"/>
                      </a:lnTo>
                      <a:lnTo>
                        <a:pt x="296" y="246"/>
                      </a:lnTo>
                      <a:lnTo>
                        <a:pt x="291" y="272"/>
                      </a:lnTo>
                      <a:lnTo>
                        <a:pt x="289" y="297"/>
                      </a:lnTo>
                      <a:lnTo>
                        <a:pt x="289" y="322"/>
                      </a:lnTo>
                      <a:lnTo>
                        <a:pt x="292" y="346"/>
                      </a:lnTo>
                      <a:lnTo>
                        <a:pt x="300" y="373"/>
                      </a:lnTo>
                      <a:lnTo>
                        <a:pt x="298" y="371"/>
                      </a:lnTo>
                      <a:lnTo>
                        <a:pt x="294" y="367"/>
                      </a:lnTo>
                      <a:lnTo>
                        <a:pt x="291" y="360"/>
                      </a:lnTo>
                      <a:lnTo>
                        <a:pt x="285" y="352"/>
                      </a:lnTo>
                      <a:lnTo>
                        <a:pt x="279" y="339"/>
                      </a:lnTo>
                      <a:lnTo>
                        <a:pt x="273" y="325"/>
                      </a:lnTo>
                      <a:lnTo>
                        <a:pt x="268" y="310"/>
                      </a:lnTo>
                      <a:lnTo>
                        <a:pt x="264" y="293"/>
                      </a:lnTo>
                      <a:lnTo>
                        <a:pt x="262" y="274"/>
                      </a:lnTo>
                      <a:lnTo>
                        <a:pt x="262" y="253"/>
                      </a:lnTo>
                      <a:lnTo>
                        <a:pt x="262" y="230"/>
                      </a:lnTo>
                      <a:lnTo>
                        <a:pt x="270" y="209"/>
                      </a:lnTo>
                      <a:lnTo>
                        <a:pt x="277" y="185"/>
                      </a:lnTo>
                      <a:lnTo>
                        <a:pt x="291" y="160"/>
                      </a:lnTo>
                      <a:lnTo>
                        <a:pt x="308" y="133"/>
                      </a:lnTo>
                      <a:lnTo>
                        <a:pt x="330" y="107"/>
                      </a:lnTo>
                      <a:lnTo>
                        <a:pt x="355" y="82"/>
                      </a:lnTo>
                      <a:lnTo>
                        <a:pt x="384" y="59"/>
                      </a:lnTo>
                      <a:lnTo>
                        <a:pt x="412" y="42"/>
                      </a:lnTo>
                      <a:lnTo>
                        <a:pt x="445" y="27"/>
                      </a:lnTo>
                      <a:lnTo>
                        <a:pt x="475" y="14"/>
                      </a:lnTo>
                      <a:lnTo>
                        <a:pt x="507" y="8"/>
                      </a:lnTo>
                      <a:lnTo>
                        <a:pt x="540" y="0"/>
                      </a:lnTo>
                      <a:lnTo>
                        <a:pt x="574" y="0"/>
                      </a:lnTo>
                      <a:lnTo>
                        <a:pt x="604" y="0"/>
                      </a:lnTo>
                      <a:lnTo>
                        <a:pt x="637" y="4"/>
                      </a:lnTo>
                      <a:lnTo>
                        <a:pt x="665" y="12"/>
                      </a:lnTo>
                      <a:lnTo>
                        <a:pt x="696" y="21"/>
                      </a:lnTo>
                      <a:lnTo>
                        <a:pt x="720" y="33"/>
                      </a:lnTo>
                      <a:lnTo>
                        <a:pt x="747" y="50"/>
                      </a:lnTo>
                      <a:lnTo>
                        <a:pt x="768" y="69"/>
                      </a:lnTo>
                      <a:lnTo>
                        <a:pt x="785" y="90"/>
                      </a:lnTo>
                      <a:lnTo>
                        <a:pt x="800" y="112"/>
                      </a:lnTo>
                      <a:lnTo>
                        <a:pt x="815" y="137"/>
                      </a:lnTo>
                      <a:lnTo>
                        <a:pt x="827" y="162"/>
                      </a:lnTo>
                      <a:lnTo>
                        <a:pt x="840" y="190"/>
                      </a:lnTo>
                      <a:lnTo>
                        <a:pt x="848" y="219"/>
                      </a:lnTo>
                      <a:lnTo>
                        <a:pt x="855" y="249"/>
                      </a:lnTo>
                      <a:lnTo>
                        <a:pt x="859" y="280"/>
                      </a:lnTo>
                      <a:lnTo>
                        <a:pt x="863" y="312"/>
                      </a:lnTo>
                      <a:lnTo>
                        <a:pt x="859" y="342"/>
                      </a:lnTo>
                      <a:lnTo>
                        <a:pt x="855" y="377"/>
                      </a:lnTo>
                      <a:lnTo>
                        <a:pt x="848" y="409"/>
                      </a:lnTo>
                      <a:lnTo>
                        <a:pt x="838" y="443"/>
                      </a:lnTo>
                      <a:lnTo>
                        <a:pt x="823" y="479"/>
                      </a:lnTo>
                      <a:lnTo>
                        <a:pt x="804" y="514"/>
                      </a:lnTo>
                      <a:lnTo>
                        <a:pt x="781" y="548"/>
                      </a:lnTo>
                      <a:lnTo>
                        <a:pt x="756" y="584"/>
                      </a:lnTo>
                      <a:lnTo>
                        <a:pt x="724" y="616"/>
                      </a:lnTo>
                      <a:lnTo>
                        <a:pt x="690" y="643"/>
                      </a:lnTo>
                      <a:lnTo>
                        <a:pt x="654" y="664"/>
                      </a:lnTo>
                      <a:lnTo>
                        <a:pt x="618" y="683"/>
                      </a:lnTo>
                      <a:lnTo>
                        <a:pt x="576" y="696"/>
                      </a:lnTo>
                      <a:lnTo>
                        <a:pt x="536" y="707"/>
                      </a:lnTo>
                      <a:lnTo>
                        <a:pt x="496" y="713"/>
                      </a:lnTo>
                      <a:lnTo>
                        <a:pt x="456" y="717"/>
                      </a:lnTo>
                      <a:lnTo>
                        <a:pt x="416" y="715"/>
                      </a:lnTo>
                      <a:lnTo>
                        <a:pt x="374" y="713"/>
                      </a:lnTo>
                      <a:lnTo>
                        <a:pt x="336" y="707"/>
                      </a:lnTo>
                      <a:lnTo>
                        <a:pt x="300" y="700"/>
                      </a:lnTo>
                      <a:lnTo>
                        <a:pt x="264" y="688"/>
                      </a:lnTo>
                      <a:lnTo>
                        <a:pt x="232" y="677"/>
                      </a:lnTo>
                      <a:lnTo>
                        <a:pt x="201" y="664"/>
                      </a:lnTo>
                      <a:lnTo>
                        <a:pt x="176" y="648"/>
                      </a:lnTo>
                      <a:lnTo>
                        <a:pt x="152" y="631"/>
                      </a:lnTo>
                      <a:lnTo>
                        <a:pt x="127" y="614"/>
                      </a:lnTo>
                      <a:lnTo>
                        <a:pt x="104" y="595"/>
                      </a:lnTo>
                      <a:lnTo>
                        <a:pt x="85" y="574"/>
                      </a:lnTo>
                      <a:lnTo>
                        <a:pt x="66" y="552"/>
                      </a:lnTo>
                      <a:lnTo>
                        <a:pt x="49" y="531"/>
                      </a:lnTo>
                      <a:lnTo>
                        <a:pt x="36" y="506"/>
                      </a:lnTo>
                      <a:lnTo>
                        <a:pt x="24" y="481"/>
                      </a:lnTo>
                      <a:lnTo>
                        <a:pt x="13" y="456"/>
                      </a:lnTo>
                      <a:lnTo>
                        <a:pt x="5" y="430"/>
                      </a:lnTo>
                      <a:lnTo>
                        <a:pt x="1" y="401"/>
                      </a:lnTo>
                      <a:lnTo>
                        <a:pt x="0" y="377"/>
                      </a:lnTo>
                      <a:lnTo>
                        <a:pt x="3" y="348"/>
                      </a:lnTo>
                      <a:lnTo>
                        <a:pt x="7" y="322"/>
                      </a:lnTo>
                      <a:lnTo>
                        <a:pt x="17" y="293"/>
                      </a:lnTo>
                      <a:lnTo>
                        <a:pt x="30" y="265"/>
                      </a:lnTo>
                      <a:lnTo>
                        <a:pt x="45" y="238"/>
                      </a:lnTo>
                      <a:lnTo>
                        <a:pt x="64" y="217"/>
                      </a:lnTo>
                      <a:lnTo>
                        <a:pt x="83" y="198"/>
                      </a:lnTo>
                      <a:lnTo>
                        <a:pt x="104" y="185"/>
                      </a:lnTo>
                      <a:lnTo>
                        <a:pt x="123" y="171"/>
                      </a:lnTo>
                      <a:lnTo>
                        <a:pt x="144" y="164"/>
                      </a:lnTo>
                      <a:lnTo>
                        <a:pt x="165" y="156"/>
                      </a:lnTo>
                      <a:lnTo>
                        <a:pt x="186" y="154"/>
                      </a:lnTo>
                      <a:lnTo>
                        <a:pt x="205" y="151"/>
                      </a:lnTo>
                      <a:lnTo>
                        <a:pt x="222" y="149"/>
                      </a:lnTo>
                      <a:lnTo>
                        <a:pt x="237" y="149"/>
                      </a:lnTo>
                      <a:lnTo>
                        <a:pt x="253" y="151"/>
                      </a:lnTo>
                      <a:lnTo>
                        <a:pt x="264" y="152"/>
                      </a:lnTo>
                      <a:lnTo>
                        <a:pt x="273" y="154"/>
                      </a:lnTo>
                      <a:lnTo>
                        <a:pt x="279" y="156"/>
                      </a:lnTo>
                      <a:lnTo>
                        <a:pt x="281" y="156"/>
                      </a:lnTo>
                      <a:lnTo>
                        <a:pt x="272" y="177"/>
                      </a:lnTo>
                      <a:lnTo>
                        <a:pt x="272" y="1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72" name="Freeform 28"/>
                <p:cNvSpPr>
                  <a:spLocks/>
                </p:cNvSpPr>
                <p:nvPr/>
              </p:nvSpPr>
              <p:spPr bwMode="auto">
                <a:xfrm>
                  <a:off x="3466431" y="3552006"/>
                  <a:ext cx="381000" cy="309977"/>
                </a:xfrm>
                <a:custGeom>
                  <a:avLst/>
                  <a:gdLst/>
                  <a:ahLst/>
                  <a:cxnLst>
                    <a:cxn ang="0">
                      <a:pos x="0" y="319"/>
                    </a:cxn>
                    <a:cxn ang="0">
                      <a:pos x="2" y="304"/>
                    </a:cxn>
                    <a:cxn ang="0">
                      <a:pos x="9" y="283"/>
                    </a:cxn>
                    <a:cxn ang="0">
                      <a:pos x="23" y="257"/>
                    </a:cxn>
                    <a:cxn ang="0">
                      <a:pos x="44" y="226"/>
                    </a:cxn>
                    <a:cxn ang="0">
                      <a:pos x="74" y="198"/>
                    </a:cxn>
                    <a:cxn ang="0">
                      <a:pos x="116" y="175"/>
                    </a:cxn>
                    <a:cxn ang="0">
                      <a:pos x="169" y="160"/>
                    </a:cxn>
                    <a:cxn ang="0">
                      <a:pos x="203" y="154"/>
                    </a:cxn>
                    <a:cxn ang="0">
                      <a:pos x="203" y="143"/>
                    </a:cxn>
                    <a:cxn ang="0">
                      <a:pos x="203" y="124"/>
                    </a:cxn>
                    <a:cxn ang="0">
                      <a:pos x="209" y="101"/>
                    </a:cxn>
                    <a:cxn ang="0">
                      <a:pos x="219" y="78"/>
                    </a:cxn>
                    <a:cxn ang="0">
                      <a:pos x="234" y="51"/>
                    </a:cxn>
                    <a:cxn ang="0">
                      <a:pos x="259" y="30"/>
                    </a:cxn>
                    <a:cxn ang="0">
                      <a:pos x="293" y="11"/>
                    </a:cxn>
                    <a:cxn ang="0">
                      <a:pos x="335" y="2"/>
                    </a:cxn>
                    <a:cxn ang="0">
                      <a:pos x="373" y="0"/>
                    </a:cxn>
                    <a:cxn ang="0">
                      <a:pos x="405" y="10"/>
                    </a:cxn>
                    <a:cxn ang="0">
                      <a:pos x="430" y="23"/>
                    </a:cxn>
                    <a:cxn ang="0">
                      <a:pos x="451" y="40"/>
                    </a:cxn>
                    <a:cxn ang="0">
                      <a:pos x="464" y="57"/>
                    </a:cxn>
                    <a:cxn ang="0">
                      <a:pos x="473" y="70"/>
                    </a:cxn>
                    <a:cxn ang="0">
                      <a:pos x="477" y="80"/>
                    </a:cxn>
                    <a:cxn ang="0">
                      <a:pos x="430" y="68"/>
                    </a:cxn>
                    <a:cxn ang="0">
                      <a:pos x="422" y="63"/>
                    </a:cxn>
                    <a:cxn ang="0">
                      <a:pos x="415" y="57"/>
                    </a:cxn>
                    <a:cxn ang="0">
                      <a:pos x="403" y="51"/>
                    </a:cxn>
                    <a:cxn ang="0">
                      <a:pos x="388" y="46"/>
                    </a:cxn>
                    <a:cxn ang="0">
                      <a:pos x="369" y="44"/>
                    </a:cxn>
                    <a:cxn ang="0">
                      <a:pos x="344" y="46"/>
                    </a:cxn>
                    <a:cxn ang="0">
                      <a:pos x="318" y="53"/>
                    </a:cxn>
                    <a:cxn ang="0">
                      <a:pos x="289" y="67"/>
                    </a:cxn>
                    <a:cxn ang="0">
                      <a:pos x="270" y="82"/>
                    </a:cxn>
                    <a:cxn ang="0">
                      <a:pos x="253" y="101"/>
                    </a:cxn>
                    <a:cxn ang="0">
                      <a:pos x="243" y="120"/>
                    </a:cxn>
                    <a:cxn ang="0">
                      <a:pos x="238" y="141"/>
                    </a:cxn>
                    <a:cxn ang="0">
                      <a:pos x="234" y="158"/>
                    </a:cxn>
                    <a:cxn ang="0">
                      <a:pos x="234" y="175"/>
                    </a:cxn>
                    <a:cxn ang="0">
                      <a:pos x="238" y="190"/>
                    </a:cxn>
                    <a:cxn ang="0">
                      <a:pos x="221" y="190"/>
                    </a:cxn>
                    <a:cxn ang="0">
                      <a:pos x="198" y="192"/>
                    </a:cxn>
                    <a:cxn ang="0">
                      <a:pos x="167" y="196"/>
                    </a:cxn>
                    <a:cxn ang="0">
                      <a:pos x="135" y="207"/>
                    </a:cxn>
                    <a:cxn ang="0">
                      <a:pos x="101" y="226"/>
                    </a:cxn>
                    <a:cxn ang="0">
                      <a:pos x="70" y="257"/>
                    </a:cxn>
                    <a:cxn ang="0">
                      <a:pos x="42" y="298"/>
                    </a:cxn>
                    <a:cxn ang="0">
                      <a:pos x="23" y="355"/>
                    </a:cxn>
                    <a:cxn ang="0">
                      <a:pos x="0" y="321"/>
                    </a:cxn>
                  </a:cxnLst>
                  <a:rect l="0" t="0" r="r" b="b"/>
                  <a:pathLst>
                    <a:path w="479" h="355">
                      <a:moveTo>
                        <a:pt x="0" y="321"/>
                      </a:moveTo>
                      <a:lnTo>
                        <a:pt x="0" y="319"/>
                      </a:lnTo>
                      <a:lnTo>
                        <a:pt x="2" y="314"/>
                      </a:lnTo>
                      <a:lnTo>
                        <a:pt x="2" y="304"/>
                      </a:lnTo>
                      <a:lnTo>
                        <a:pt x="6" y="295"/>
                      </a:lnTo>
                      <a:lnTo>
                        <a:pt x="9" y="283"/>
                      </a:lnTo>
                      <a:lnTo>
                        <a:pt x="15" y="270"/>
                      </a:lnTo>
                      <a:lnTo>
                        <a:pt x="23" y="257"/>
                      </a:lnTo>
                      <a:lnTo>
                        <a:pt x="32" y="241"/>
                      </a:lnTo>
                      <a:lnTo>
                        <a:pt x="44" y="226"/>
                      </a:lnTo>
                      <a:lnTo>
                        <a:pt x="59" y="211"/>
                      </a:lnTo>
                      <a:lnTo>
                        <a:pt x="74" y="198"/>
                      </a:lnTo>
                      <a:lnTo>
                        <a:pt x="93" y="186"/>
                      </a:lnTo>
                      <a:lnTo>
                        <a:pt x="116" y="175"/>
                      </a:lnTo>
                      <a:lnTo>
                        <a:pt x="143" y="167"/>
                      </a:lnTo>
                      <a:lnTo>
                        <a:pt x="169" y="160"/>
                      </a:lnTo>
                      <a:lnTo>
                        <a:pt x="203" y="158"/>
                      </a:lnTo>
                      <a:lnTo>
                        <a:pt x="203" y="154"/>
                      </a:lnTo>
                      <a:lnTo>
                        <a:pt x="203" y="148"/>
                      </a:lnTo>
                      <a:lnTo>
                        <a:pt x="203" y="143"/>
                      </a:lnTo>
                      <a:lnTo>
                        <a:pt x="203" y="135"/>
                      </a:lnTo>
                      <a:lnTo>
                        <a:pt x="203" y="124"/>
                      </a:lnTo>
                      <a:lnTo>
                        <a:pt x="207" y="114"/>
                      </a:lnTo>
                      <a:lnTo>
                        <a:pt x="209" y="101"/>
                      </a:lnTo>
                      <a:lnTo>
                        <a:pt x="215" y="89"/>
                      </a:lnTo>
                      <a:lnTo>
                        <a:pt x="219" y="78"/>
                      </a:lnTo>
                      <a:lnTo>
                        <a:pt x="226" y="65"/>
                      </a:lnTo>
                      <a:lnTo>
                        <a:pt x="234" y="51"/>
                      </a:lnTo>
                      <a:lnTo>
                        <a:pt x="245" y="42"/>
                      </a:lnTo>
                      <a:lnTo>
                        <a:pt x="259" y="30"/>
                      </a:lnTo>
                      <a:lnTo>
                        <a:pt x="274" y="21"/>
                      </a:lnTo>
                      <a:lnTo>
                        <a:pt x="293" y="11"/>
                      </a:lnTo>
                      <a:lnTo>
                        <a:pt x="314" y="8"/>
                      </a:lnTo>
                      <a:lnTo>
                        <a:pt x="335" y="2"/>
                      </a:lnTo>
                      <a:lnTo>
                        <a:pt x="356" y="0"/>
                      </a:lnTo>
                      <a:lnTo>
                        <a:pt x="373" y="0"/>
                      </a:lnTo>
                      <a:lnTo>
                        <a:pt x="390" y="6"/>
                      </a:lnTo>
                      <a:lnTo>
                        <a:pt x="405" y="10"/>
                      </a:lnTo>
                      <a:lnTo>
                        <a:pt x="418" y="15"/>
                      </a:lnTo>
                      <a:lnTo>
                        <a:pt x="430" y="23"/>
                      </a:lnTo>
                      <a:lnTo>
                        <a:pt x="441" y="32"/>
                      </a:lnTo>
                      <a:lnTo>
                        <a:pt x="451" y="40"/>
                      </a:lnTo>
                      <a:lnTo>
                        <a:pt x="456" y="49"/>
                      </a:lnTo>
                      <a:lnTo>
                        <a:pt x="464" y="57"/>
                      </a:lnTo>
                      <a:lnTo>
                        <a:pt x="470" y="65"/>
                      </a:lnTo>
                      <a:lnTo>
                        <a:pt x="473" y="70"/>
                      </a:lnTo>
                      <a:lnTo>
                        <a:pt x="475" y="76"/>
                      </a:lnTo>
                      <a:lnTo>
                        <a:pt x="477" y="80"/>
                      </a:lnTo>
                      <a:lnTo>
                        <a:pt x="479" y="82"/>
                      </a:lnTo>
                      <a:lnTo>
                        <a:pt x="430" y="68"/>
                      </a:lnTo>
                      <a:lnTo>
                        <a:pt x="428" y="67"/>
                      </a:lnTo>
                      <a:lnTo>
                        <a:pt x="422" y="63"/>
                      </a:lnTo>
                      <a:lnTo>
                        <a:pt x="418" y="59"/>
                      </a:lnTo>
                      <a:lnTo>
                        <a:pt x="415" y="57"/>
                      </a:lnTo>
                      <a:lnTo>
                        <a:pt x="409" y="53"/>
                      </a:lnTo>
                      <a:lnTo>
                        <a:pt x="403" y="51"/>
                      </a:lnTo>
                      <a:lnTo>
                        <a:pt x="395" y="48"/>
                      </a:lnTo>
                      <a:lnTo>
                        <a:pt x="388" y="46"/>
                      </a:lnTo>
                      <a:lnTo>
                        <a:pt x="378" y="44"/>
                      </a:lnTo>
                      <a:lnTo>
                        <a:pt x="369" y="44"/>
                      </a:lnTo>
                      <a:lnTo>
                        <a:pt x="357" y="44"/>
                      </a:lnTo>
                      <a:lnTo>
                        <a:pt x="344" y="46"/>
                      </a:lnTo>
                      <a:lnTo>
                        <a:pt x="331" y="49"/>
                      </a:lnTo>
                      <a:lnTo>
                        <a:pt x="318" y="53"/>
                      </a:lnTo>
                      <a:lnTo>
                        <a:pt x="302" y="59"/>
                      </a:lnTo>
                      <a:lnTo>
                        <a:pt x="289" y="67"/>
                      </a:lnTo>
                      <a:lnTo>
                        <a:pt x="278" y="72"/>
                      </a:lnTo>
                      <a:lnTo>
                        <a:pt x="270" y="82"/>
                      </a:lnTo>
                      <a:lnTo>
                        <a:pt x="260" y="91"/>
                      </a:lnTo>
                      <a:lnTo>
                        <a:pt x="253" y="101"/>
                      </a:lnTo>
                      <a:lnTo>
                        <a:pt x="247" y="110"/>
                      </a:lnTo>
                      <a:lnTo>
                        <a:pt x="243" y="120"/>
                      </a:lnTo>
                      <a:lnTo>
                        <a:pt x="240" y="129"/>
                      </a:lnTo>
                      <a:lnTo>
                        <a:pt x="238" y="141"/>
                      </a:lnTo>
                      <a:lnTo>
                        <a:pt x="234" y="148"/>
                      </a:lnTo>
                      <a:lnTo>
                        <a:pt x="234" y="158"/>
                      </a:lnTo>
                      <a:lnTo>
                        <a:pt x="234" y="167"/>
                      </a:lnTo>
                      <a:lnTo>
                        <a:pt x="234" y="175"/>
                      </a:lnTo>
                      <a:lnTo>
                        <a:pt x="234" y="183"/>
                      </a:lnTo>
                      <a:lnTo>
                        <a:pt x="238" y="190"/>
                      </a:lnTo>
                      <a:lnTo>
                        <a:pt x="230" y="190"/>
                      </a:lnTo>
                      <a:lnTo>
                        <a:pt x="221" y="190"/>
                      </a:lnTo>
                      <a:lnTo>
                        <a:pt x="209" y="190"/>
                      </a:lnTo>
                      <a:lnTo>
                        <a:pt x="198" y="192"/>
                      </a:lnTo>
                      <a:lnTo>
                        <a:pt x="183" y="194"/>
                      </a:lnTo>
                      <a:lnTo>
                        <a:pt x="167" y="196"/>
                      </a:lnTo>
                      <a:lnTo>
                        <a:pt x="152" y="200"/>
                      </a:lnTo>
                      <a:lnTo>
                        <a:pt x="135" y="207"/>
                      </a:lnTo>
                      <a:lnTo>
                        <a:pt x="118" y="215"/>
                      </a:lnTo>
                      <a:lnTo>
                        <a:pt x="101" y="226"/>
                      </a:lnTo>
                      <a:lnTo>
                        <a:pt x="84" y="240"/>
                      </a:lnTo>
                      <a:lnTo>
                        <a:pt x="70" y="257"/>
                      </a:lnTo>
                      <a:lnTo>
                        <a:pt x="53" y="274"/>
                      </a:lnTo>
                      <a:lnTo>
                        <a:pt x="42" y="298"/>
                      </a:lnTo>
                      <a:lnTo>
                        <a:pt x="30" y="323"/>
                      </a:lnTo>
                      <a:lnTo>
                        <a:pt x="23" y="355"/>
                      </a:lnTo>
                      <a:lnTo>
                        <a:pt x="0" y="321"/>
                      </a:lnTo>
                      <a:lnTo>
                        <a:pt x="0" y="3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73" name="Freeform 29"/>
                <p:cNvSpPr>
                  <a:spLocks/>
                </p:cNvSpPr>
                <p:nvPr/>
              </p:nvSpPr>
              <p:spPr bwMode="auto">
                <a:xfrm>
                  <a:off x="3612481" y="3753619"/>
                  <a:ext cx="442913" cy="436069"/>
                </a:xfrm>
                <a:custGeom>
                  <a:avLst/>
                  <a:gdLst/>
                  <a:ahLst/>
                  <a:cxnLst>
                    <a:cxn ang="0">
                      <a:pos x="365" y="4"/>
                    </a:cxn>
                    <a:cxn ang="0">
                      <a:pos x="393" y="24"/>
                    </a:cxn>
                    <a:cxn ang="0">
                      <a:pos x="433" y="64"/>
                    </a:cxn>
                    <a:cxn ang="0">
                      <a:pos x="469" y="114"/>
                    </a:cxn>
                    <a:cxn ang="0">
                      <a:pos x="492" y="177"/>
                    </a:cxn>
                    <a:cxn ang="0">
                      <a:pos x="483" y="245"/>
                    </a:cxn>
                    <a:cxn ang="0">
                      <a:pos x="448" y="294"/>
                    </a:cxn>
                    <a:cxn ang="0">
                      <a:pos x="399" y="319"/>
                    </a:cxn>
                    <a:cxn ang="0">
                      <a:pos x="351" y="329"/>
                    </a:cxn>
                    <a:cxn ang="0">
                      <a:pos x="311" y="329"/>
                    </a:cxn>
                    <a:cxn ang="0">
                      <a:pos x="298" y="329"/>
                    </a:cxn>
                    <a:cxn ang="0">
                      <a:pos x="292" y="338"/>
                    </a:cxn>
                    <a:cxn ang="0">
                      <a:pos x="281" y="363"/>
                    </a:cxn>
                    <a:cxn ang="0">
                      <a:pos x="256" y="393"/>
                    </a:cxn>
                    <a:cxn ang="0">
                      <a:pos x="222" y="422"/>
                    </a:cxn>
                    <a:cxn ang="0">
                      <a:pos x="173" y="439"/>
                    </a:cxn>
                    <a:cxn ang="0">
                      <a:pos x="116" y="439"/>
                    </a:cxn>
                    <a:cxn ang="0">
                      <a:pos x="72" y="424"/>
                    </a:cxn>
                    <a:cxn ang="0">
                      <a:pos x="45" y="399"/>
                    </a:cxn>
                    <a:cxn ang="0">
                      <a:pos x="28" y="372"/>
                    </a:cxn>
                    <a:cxn ang="0">
                      <a:pos x="20" y="355"/>
                    </a:cxn>
                    <a:cxn ang="0">
                      <a:pos x="0" y="378"/>
                    </a:cxn>
                    <a:cxn ang="0">
                      <a:pos x="5" y="401"/>
                    </a:cxn>
                    <a:cxn ang="0">
                      <a:pos x="24" y="435"/>
                    </a:cxn>
                    <a:cxn ang="0">
                      <a:pos x="55" y="469"/>
                    </a:cxn>
                    <a:cxn ang="0">
                      <a:pos x="106" y="494"/>
                    </a:cxn>
                    <a:cxn ang="0">
                      <a:pos x="178" y="496"/>
                    </a:cxn>
                    <a:cxn ang="0">
                      <a:pos x="239" y="477"/>
                    </a:cxn>
                    <a:cxn ang="0">
                      <a:pos x="279" y="444"/>
                    </a:cxn>
                    <a:cxn ang="0">
                      <a:pos x="302" y="410"/>
                    </a:cxn>
                    <a:cxn ang="0">
                      <a:pos x="315" y="382"/>
                    </a:cxn>
                    <a:cxn ang="0">
                      <a:pos x="319" y="372"/>
                    </a:cxn>
                    <a:cxn ang="0">
                      <a:pos x="336" y="372"/>
                    </a:cxn>
                    <a:cxn ang="0">
                      <a:pos x="380" y="374"/>
                    </a:cxn>
                    <a:cxn ang="0">
                      <a:pos x="437" y="363"/>
                    </a:cxn>
                    <a:cxn ang="0">
                      <a:pos x="494" y="336"/>
                    </a:cxn>
                    <a:cxn ang="0">
                      <a:pos x="540" y="277"/>
                    </a:cxn>
                    <a:cxn ang="0">
                      <a:pos x="559" y="194"/>
                    </a:cxn>
                    <a:cxn ang="0">
                      <a:pos x="536" y="121"/>
                    </a:cxn>
                    <a:cxn ang="0">
                      <a:pos x="492" y="68"/>
                    </a:cxn>
                    <a:cxn ang="0">
                      <a:pos x="443" y="28"/>
                    </a:cxn>
                    <a:cxn ang="0">
                      <a:pos x="406" y="7"/>
                    </a:cxn>
                    <a:cxn ang="0">
                      <a:pos x="357" y="0"/>
                    </a:cxn>
                  </a:cxnLst>
                  <a:rect l="0" t="0" r="r" b="b"/>
                  <a:pathLst>
                    <a:path w="559" h="498">
                      <a:moveTo>
                        <a:pt x="357" y="0"/>
                      </a:moveTo>
                      <a:lnTo>
                        <a:pt x="359" y="0"/>
                      </a:lnTo>
                      <a:lnTo>
                        <a:pt x="365" y="4"/>
                      </a:lnTo>
                      <a:lnTo>
                        <a:pt x="370" y="7"/>
                      </a:lnTo>
                      <a:lnTo>
                        <a:pt x="382" y="17"/>
                      </a:lnTo>
                      <a:lnTo>
                        <a:pt x="393" y="24"/>
                      </a:lnTo>
                      <a:lnTo>
                        <a:pt x="406" y="36"/>
                      </a:lnTo>
                      <a:lnTo>
                        <a:pt x="418" y="47"/>
                      </a:lnTo>
                      <a:lnTo>
                        <a:pt x="433" y="64"/>
                      </a:lnTo>
                      <a:lnTo>
                        <a:pt x="445" y="78"/>
                      </a:lnTo>
                      <a:lnTo>
                        <a:pt x="458" y="97"/>
                      </a:lnTo>
                      <a:lnTo>
                        <a:pt x="469" y="114"/>
                      </a:lnTo>
                      <a:lnTo>
                        <a:pt x="481" y="135"/>
                      </a:lnTo>
                      <a:lnTo>
                        <a:pt x="486" y="154"/>
                      </a:lnTo>
                      <a:lnTo>
                        <a:pt x="492" y="177"/>
                      </a:lnTo>
                      <a:lnTo>
                        <a:pt x="492" y="199"/>
                      </a:lnTo>
                      <a:lnTo>
                        <a:pt x="490" y="224"/>
                      </a:lnTo>
                      <a:lnTo>
                        <a:pt x="483" y="245"/>
                      </a:lnTo>
                      <a:lnTo>
                        <a:pt x="473" y="264"/>
                      </a:lnTo>
                      <a:lnTo>
                        <a:pt x="462" y="279"/>
                      </a:lnTo>
                      <a:lnTo>
                        <a:pt x="448" y="294"/>
                      </a:lnTo>
                      <a:lnTo>
                        <a:pt x="431" y="304"/>
                      </a:lnTo>
                      <a:lnTo>
                        <a:pt x="416" y="311"/>
                      </a:lnTo>
                      <a:lnTo>
                        <a:pt x="399" y="319"/>
                      </a:lnTo>
                      <a:lnTo>
                        <a:pt x="384" y="323"/>
                      </a:lnTo>
                      <a:lnTo>
                        <a:pt x="367" y="327"/>
                      </a:lnTo>
                      <a:lnTo>
                        <a:pt x="351" y="329"/>
                      </a:lnTo>
                      <a:lnTo>
                        <a:pt x="336" y="329"/>
                      </a:lnTo>
                      <a:lnTo>
                        <a:pt x="323" y="330"/>
                      </a:lnTo>
                      <a:lnTo>
                        <a:pt x="311" y="329"/>
                      </a:lnTo>
                      <a:lnTo>
                        <a:pt x="304" y="329"/>
                      </a:lnTo>
                      <a:lnTo>
                        <a:pt x="300" y="329"/>
                      </a:lnTo>
                      <a:lnTo>
                        <a:pt x="298" y="329"/>
                      </a:lnTo>
                      <a:lnTo>
                        <a:pt x="296" y="329"/>
                      </a:lnTo>
                      <a:lnTo>
                        <a:pt x="294" y="332"/>
                      </a:lnTo>
                      <a:lnTo>
                        <a:pt x="292" y="338"/>
                      </a:lnTo>
                      <a:lnTo>
                        <a:pt x="290" y="346"/>
                      </a:lnTo>
                      <a:lnTo>
                        <a:pt x="285" y="351"/>
                      </a:lnTo>
                      <a:lnTo>
                        <a:pt x="281" y="363"/>
                      </a:lnTo>
                      <a:lnTo>
                        <a:pt x="273" y="372"/>
                      </a:lnTo>
                      <a:lnTo>
                        <a:pt x="268" y="384"/>
                      </a:lnTo>
                      <a:lnTo>
                        <a:pt x="256" y="393"/>
                      </a:lnTo>
                      <a:lnTo>
                        <a:pt x="247" y="403"/>
                      </a:lnTo>
                      <a:lnTo>
                        <a:pt x="235" y="412"/>
                      </a:lnTo>
                      <a:lnTo>
                        <a:pt x="222" y="422"/>
                      </a:lnTo>
                      <a:lnTo>
                        <a:pt x="207" y="427"/>
                      </a:lnTo>
                      <a:lnTo>
                        <a:pt x="190" y="435"/>
                      </a:lnTo>
                      <a:lnTo>
                        <a:pt x="173" y="439"/>
                      </a:lnTo>
                      <a:lnTo>
                        <a:pt x="154" y="443"/>
                      </a:lnTo>
                      <a:lnTo>
                        <a:pt x="133" y="441"/>
                      </a:lnTo>
                      <a:lnTo>
                        <a:pt x="116" y="439"/>
                      </a:lnTo>
                      <a:lnTo>
                        <a:pt x="100" y="435"/>
                      </a:lnTo>
                      <a:lnTo>
                        <a:pt x="87" y="431"/>
                      </a:lnTo>
                      <a:lnTo>
                        <a:pt x="72" y="424"/>
                      </a:lnTo>
                      <a:lnTo>
                        <a:pt x="62" y="416"/>
                      </a:lnTo>
                      <a:lnTo>
                        <a:pt x="53" y="408"/>
                      </a:lnTo>
                      <a:lnTo>
                        <a:pt x="45" y="399"/>
                      </a:lnTo>
                      <a:lnTo>
                        <a:pt x="38" y="389"/>
                      </a:lnTo>
                      <a:lnTo>
                        <a:pt x="32" y="382"/>
                      </a:lnTo>
                      <a:lnTo>
                        <a:pt x="28" y="372"/>
                      </a:lnTo>
                      <a:lnTo>
                        <a:pt x="24" y="367"/>
                      </a:lnTo>
                      <a:lnTo>
                        <a:pt x="20" y="359"/>
                      </a:lnTo>
                      <a:lnTo>
                        <a:pt x="20" y="355"/>
                      </a:lnTo>
                      <a:lnTo>
                        <a:pt x="20" y="351"/>
                      </a:lnTo>
                      <a:lnTo>
                        <a:pt x="0" y="372"/>
                      </a:lnTo>
                      <a:lnTo>
                        <a:pt x="0" y="378"/>
                      </a:lnTo>
                      <a:lnTo>
                        <a:pt x="0" y="384"/>
                      </a:lnTo>
                      <a:lnTo>
                        <a:pt x="3" y="391"/>
                      </a:lnTo>
                      <a:lnTo>
                        <a:pt x="5" y="401"/>
                      </a:lnTo>
                      <a:lnTo>
                        <a:pt x="9" y="412"/>
                      </a:lnTo>
                      <a:lnTo>
                        <a:pt x="17" y="424"/>
                      </a:lnTo>
                      <a:lnTo>
                        <a:pt x="24" y="435"/>
                      </a:lnTo>
                      <a:lnTo>
                        <a:pt x="32" y="446"/>
                      </a:lnTo>
                      <a:lnTo>
                        <a:pt x="43" y="458"/>
                      </a:lnTo>
                      <a:lnTo>
                        <a:pt x="55" y="469"/>
                      </a:lnTo>
                      <a:lnTo>
                        <a:pt x="70" y="479"/>
                      </a:lnTo>
                      <a:lnTo>
                        <a:pt x="87" y="486"/>
                      </a:lnTo>
                      <a:lnTo>
                        <a:pt x="106" y="494"/>
                      </a:lnTo>
                      <a:lnTo>
                        <a:pt x="129" y="496"/>
                      </a:lnTo>
                      <a:lnTo>
                        <a:pt x="154" y="498"/>
                      </a:lnTo>
                      <a:lnTo>
                        <a:pt x="178" y="496"/>
                      </a:lnTo>
                      <a:lnTo>
                        <a:pt x="201" y="490"/>
                      </a:lnTo>
                      <a:lnTo>
                        <a:pt x="220" y="484"/>
                      </a:lnTo>
                      <a:lnTo>
                        <a:pt x="239" y="477"/>
                      </a:lnTo>
                      <a:lnTo>
                        <a:pt x="252" y="465"/>
                      </a:lnTo>
                      <a:lnTo>
                        <a:pt x="268" y="456"/>
                      </a:lnTo>
                      <a:lnTo>
                        <a:pt x="279" y="444"/>
                      </a:lnTo>
                      <a:lnTo>
                        <a:pt x="289" y="433"/>
                      </a:lnTo>
                      <a:lnTo>
                        <a:pt x="296" y="422"/>
                      </a:lnTo>
                      <a:lnTo>
                        <a:pt x="302" y="410"/>
                      </a:lnTo>
                      <a:lnTo>
                        <a:pt x="308" y="399"/>
                      </a:lnTo>
                      <a:lnTo>
                        <a:pt x="313" y="391"/>
                      </a:lnTo>
                      <a:lnTo>
                        <a:pt x="315" y="382"/>
                      </a:lnTo>
                      <a:lnTo>
                        <a:pt x="317" y="376"/>
                      </a:lnTo>
                      <a:lnTo>
                        <a:pt x="317" y="372"/>
                      </a:lnTo>
                      <a:lnTo>
                        <a:pt x="319" y="372"/>
                      </a:lnTo>
                      <a:lnTo>
                        <a:pt x="321" y="372"/>
                      </a:lnTo>
                      <a:lnTo>
                        <a:pt x="327" y="372"/>
                      </a:lnTo>
                      <a:lnTo>
                        <a:pt x="336" y="372"/>
                      </a:lnTo>
                      <a:lnTo>
                        <a:pt x="348" y="374"/>
                      </a:lnTo>
                      <a:lnTo>
                        <a:pt x="363" y="374"/>
                      </a:lnTo>
                      <a:lnTo>
                        <a:pt x="380" y="374"/>
                      </a:lnTo>
                      <a:lnTo>
                        <a:pt x="397" y="372"/>
                      </a:lnTo>
                      <a:lnTo>
                        <a:pt x="418" y="370"/>
                      </a:lnTo>
                      <a:lnTo>
                        <a:pt x="437" y="363"/>
                      </a:lnTo>
                      <a:lnTo>
                        <a:pt x="456" y="357"/>
                      </a:lnTo>
                      <a:lnTo>
                        <a:pt x="475" y="348"/>
                      </a:lnTo>
                      <a:lnTo>
                        <a:pt x="494" y="336"/>
                      </a:lnTo>
                      <a:lnTo>
                        <a:pt x="511" y="319"/>
                      </a:lnTo>
                      <a:lnTo>
                        <a:pt x="526" y="300"/>
                      </a:lnTo>
                      <a:lnTo>
                        <a:pt x="540" y="277"/>
                      </a:lnTo>
                      <a:lnTo>
                        <a:pt x="551" y="249"/>
                      </a:lnTo>
                      <a:lnTo>
                        <a:pt x="557" y="220"/>
                      </a:lnTo>
                      <a:lnTo>
                        <a:pt x="559" y="194"/>
                      </a:lnTo>
                      <a:lnTo>
                        <a:pt x="555" y="169"/>
                      </a:lnTo>
                      <a:lnTo>
                        <a:pt x="547" y="144"/>
                      </a:lnTo>
                      <a:lnTo>
                        <a:pt x="536" y="121"/>
                      </a:lnTo>
                      <a:lnTo>
                        <a:pt x="522" y="102"/>
                      </a:lnTo>
                      <a:lnTo>
                        <a:pt x="507" y="85"/>
                      </a:lnTo>
                      <a:lnTo>
                        <a:pt x="492" y="68"/>
                      </a:lnTo>
                      <a:lnTo>
                        <a:pt x="475" y="53"/>
                      </a:lnTo>
                      <a:lnTo>
                        <a:pt x="460" y="40"/>
                      </a:lnTo>
                      <a:lnTo>
                        <a:pt x="443" y="28"/>
                      </a:lnTo>
                      <a:lnTo>
                        <a:pt x="429" y="21"/>
                      </a:lnTo>
                      <a:lnTo>
                        <a:pt x="416" y="13"/>
                      </a:lnTo>
                      <a:lnTo>
                        <a:pt x="406" y="7"/>
                      </a:lnTo>
                      <a:lnTo>
                        <a:pt x="401" y="5"/>
                      </a:lnTo>
                      <a:lnTo>
                        <a:pt x="399" y="5"/>
                      </a:lnTo>
                      <a:lnTo>
                        <a:pt x="357" y="0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74" name="Freeform 30"/>
                <p:cNvSpPr>
                  <a:spLocks/>
                </p:cNvSpPr>
                <p:nvPr/>
              </p:nvSpPr>
              <p:spPr bwMode="auto">
                <a:xfrm>
                  <a:off x="3379118" y="3972694"/>
                  <a:ext cx="184150" cy="150610"/>
                </a:xfrm>
                <a:custGeom>
                  <a:avLst/>
                  <a:gdLst/>
                  <a:ahLst/>
                  <a:cxnLst>
                    <a:cxn ang="0">
                      <a:pos x="169" y="88"/>
                    </a:cxn>
                    <a:cxn ang="0">
                      <a:pos x="161" y="82"/>
                    </a:cxn>
                    <a:cxn ang="0">
                      <a:pos x="152" y="69"/>
                    </a:cxn>
                    <a:cxn ang="0">
                      <a:pos x="150" y="52"/>
                    </a:cxn>
                    <a:cxn ang="0">
                      <a:pos x="161" y="36"/>
                    </a:cxn>
                    <a:cxn ang="0">
                      <a:pos x="178" y="35"/>
                    </a:cxn>
                    <a:cxn ang="0">
                      <a:pos x="192" y="44"/>
                    </a:cxn>
                    <a:cxn ang="0">
                      <a:pos x="197" y="54"/>
                    </a:cxn>
                    <a:cxn ang="0">
                      <a:pos x="201" y="67"/>
                    </a:cxn>
                    <a:cxn ang="0">
                      <a:pos x="203" y="80"/>
                    </a:cxn>
                    <a:cxn ang="0">
                      <a:pos x="199" y="97"/>
                    </a:cxn>
                    <a:cxn ang="0">
                      <a:pos x="192" y="111"/>
                    </a:cxn>
                    <a:cxn ang="0">
                      <a:pos x="178" y="120"/>
                    </a:cxn>
                    <a:cxn ang="0">
                      <a:pos x="163" y="128"/>
                    </a:cxn>
                    <a:cxn ang="0">
                      <a:pos x="144" y="131"/>
                    </a:cxn>
                    <a:cxn ang="0">
                      <a:pos x="127" y="131"/>
                    </a:cxn>
                    <a:cxn ang="0">
                      <a:pos x="106" y="126"/>
                    </a:cxn>
                    <a:cxn ang="0">
                      <a:pos x="87" y="118"/>
                    </a:cxn>
                    <a:cxn ang="0">
                      <a:pos x="70" y="103"/>
                    </a:cxn>
                    <a:cxn ang="0">
                      <a:pos x="55" y="86"/>
                    </a:cxn>
                    <a:cxn ang="0">
                      <a:pos x="43" y="67"/>
                    </a:cxn>
                    <a:cxn ang="0">
                      <a:pos x="34" y="48"/>
                    </a:cxn>
                    <a:cxn ang="0">
                      <a:pos x="26" y="31"/>
                    </a:cxn>
                    <a:cxn ang="0">
                      <a:pos x="21" y="16"/>
                    </a:cxn>
                    <a:cxn ang="0">
                      <a:pos x="19" y="2"/>
                    </a:cxn>
                    <a:cxn ang="0">
                      <a:pos x="0" y="10"/>
                    </a:cxn>
                    <a:cxn ang="0">
                      <a:pos x="0" y="21"/>
                    </a:cxn>
                    <a:cxn ang="0">
                      <a:pos x="2" y="38"/>
                    </a:cxn>
                    <a:cxn ang="0">
                      <a:pos x="7" y="63"/>
                    </a:cxn>
                    <a:cxn ang="0">
                      <a:pos x="15" y="88"/>
                    </a:cxn>
                    <a:cxn ang="0">
                      <a:pos x="26" y="114"/>
                    </a:cxn>
                    <a:cxn ang="0">
                      <a:pos x="45" y="139"/>
                    </a:cxn>
                    <a:cxn ang="0">
                      <a:pos x="68" y="158"/>
                    </a:cxn>
                    <a:cxn ang="0">
                      <a:pos x="99" y="171"/>
                    </a:cxn>
                    <a:cxn ang="0">
                      <a:pos x="129" y="173"/>
                    </a:cxn>
                    <a:cxn ang="0">
                      <a:pos x="156" y="169"/>
                    </a:cxn>
                    <a:cxn ang="0">
                      <a:pos x="180" y="158"/>
                    </a:cxn>
                    <a:cxn ang="0">
                      <a:pos x="203" y="141"/>
                    </a:cxn>
                    <a:cxn ang="0">
                      <a:pos x="218" y="120"/>
                    </a:cxn>
                    <a:cxn ang="0">
                      <a:pos x="228" y="97"/>
                    </a:cxn>
                    <a:cxn ang="0">
                      <a:pos x="232" y="73"/>
                    </a:cxn>
                    <a:cxn ang="0">
                      <a:pos x="226" y="48"/>
                    </a:cxn>
                    <a:cxn ang="0">
                      <a:pos x="215" y="29"/>
                    </a:cxn>
                    <a:cxn ang="0">
                      <a:pos x="201" y="14"/>
                    </a:cxn>
                    <a:cxn ang="0">
                      <a:pos x="186" y="4"/>
                    </a:cxn>
                    <a:cxn ang="0">
                      <a:pos x="169" y="2"/>
                    </a:cxn>
                    <a:cxn ang="0">
                      <a:pos x="152" y="6"/>
                    </a:cxn>
                    <a:cxn ang="0">
                      <a:pos x="138" y="16"/>
                    </a:cxn>
                    <a:cxn ang="0">
                      <a:pos x="129" y="31"/>
                    </a:cxn>
                    <a:cxn ang="0">
                      <a:pos x="121" y="52"/>
                    </a:cxn>
                    <a:cxn ang="0">
                      <a:pos x="121" y="67"/>
                    </a:cxn>
                    <a:cxn ang="0">
                      <a:pos x="127" y="80"/>
                    </a:cxn>
                    <a:cxn ang="0">
                      <a:pos x="137" y="88"/>
                    </a:cxn>
                    <a:cxn ang="0">
                      <a:pos x="154" y="95"/>
                    </a:cxn>
                    <a:cxn ang="0">
                      <a:pos x="171" y="99"/>
                    </a:cxn>
                    <a:cxn ang="0">
                      <a:pos x="171" y="90"/>
                    </a:cxn>
                  </a:cxnLst>
                  <a:rect l="0" t="0" r="r" b="b"/>
                  <a:pathLst>
                    <a:path w="232" h="173">
                      <a:moveTo>
                        <a:pt x="171" y="90"/>
                      </a:moveTo>
                      <a:lnTo>
                        <a:pt x="169" y="88"/>
                      </a:lnTo>
                      <a:lnTo>
                        <a:pt x="165" y="86"/>
                      </a:lnTo>
                      <a:lnTo>
                        <a:pt x="161" y="82"/>
                      </a:lnTo>
                      <a:lnTo>
                        <a:pt x="157" y="76"/>
                      </a:lnTo>
                      <a:lnTo>
                        <a:pt x="152" y="69"/>
                      </a:lnTo>
                      <a:lnTo>
                        <a:pt x="150" y="61"/>
                      </a:lnTo>
                      <a:lnTo>
                        <a:pt x="150" y="52"/>
                      </a:lnTo>
                      <a:lnTo>
                        <a:pt x="156" y="44"/>
                      </a:lnTo>
                      <a:lnTo>
                        <a:pt x="161" y="36"/>
                      </a:lnTo>
                      <a:lnTo>
                        <a:pt x="171" y="35"/>
                      </a:lnTo>
                      <a:lnTo>
                        <a:pt x="178" y="35"/>
                      </a:lnTo>
                      <a:lnTo>
                        <a:pt x="188" y="40"/>
                      </a:lnTo>
                      <a:lnTo>
                        <a:pt x="192" y="44"/>
                      </a:lnTo>
                      <a:lnTo>
                        <a:pt x="194" y="48"/>
                      </a:lnTo>
                      <a:lnTo>
                        <a:pt x="197" y="54"/>
                      </a:lnTo>
                      <a:lnTo>
                        <a:pt x="201" y="61"/>
                      </a:lnTo>
                      <a:lnTo>
                        <a:pt x="201" y="67"/>
                      </a:lnTo>
                      <a:lnTo>
                        <a:pt x="203" y="73"/>
                      </a:lnTo>
                      <a:lnTo>
                        <a:pt x="203" y="80"/>
                      </a:lnTo>
                      <a:lnTo>
                        <a:pt x="203" y="90"/>
                      </a:lnTo>
                      <a:lnTo>
                        <a:pt x="199" y="97"/>
                      </a:lnTo>
                      <a:lnTo>
                        <a:pt x="196" y="105"/>
                      </a:lnTo>
                      <a:lnTo>
                        <a:pt x="192" y="111"/>
                      </a:lnTo>
                      <a:lnTo>
                        <a:pt x="186" y="116"/>
                      </a:lnTo>
                      <a:lnTo>
                        <a:pt x="178" y="120"/>
                      </a:lnTo>
                      <a:lnTo>
                        <a:pt x="171" y="126"/>
                      </a:lnTo>
                      <a:lnTo>
                        <a:pt x="163" y="128"/>
                      </a:lnTo>
                      <a:lnTo>
                        <a:pt x="156" y="131"/>
                      </a:lnTo>
                      <a:lnTo>
                        <a:pt x="144" y="131"/>
                      </a:lnTo>
                      <a:lnTo>
                        <a:pt x="137" y="133"/>
                      </a:lnTo>
                      <a:lnTo>
                        <a:pt x="127" y="131"/>
                      </a:lnTo>
                      <a:lnTo>
                        <a:pt x="118" y="130"/>
                      </a:lnTo>
                      <a:lnTo>
                        <a:pt x="106" y="126"/>
                      </a:lnTo>
                      <a:lnTo>
                        <a:pt x="97" y="124"/>
                      </a:lnTo>
                      <a:lnTo>
                        <a:pt x="87" y="118"/>
                      </a:lnTo>
                      <a:lnTo>
                        <a:pt x="80" y="112"/>
                      </a:lnTo>
                      <a:lnTo>
                        <a:pt x="70" y="103"/>
                      </a:lnTo>
                      <a:lnTo>
                        <a:pt x="62" y="95"/>
                      </a:lnTo>
                      <a:lnTo>
                        <a:pt x="55" y="86"/>
                      </a:lnTo>
                      <a:lnTo>
                        <a:pt x="51" y="76"/>
                      </a:lnTo>
                      <a:lnTo>
                        <a:pt x="43" y="67"/>
                      </a:lnTo>
                      <a:lnTo>
                        <a:pt x="38" y="57"/>
                      </a:lnTo>
                      <a:lnTo>
                        <a:pt x="34" y="48"/>
                      </a:lnTo>
                      <a:lnTo>
                        <a:pt x="32" y="40"/>
                      </a:lnTo>
                      <a:lnTo>
                        <a:pt x="26" y="31"/>
                      </a:lnTo>
                      <a:lnTo>
                        <a:pt x="24" y="23"/>
                      </a:lnTo>
                      <a:lnTo>
                        <a:pt x="21" y="16"/>
                      </a:lnTo>
                      <a:lnTo>
                        <a:pt x="21" y="12"/>
                      </a:lnTo>
                      <a:lnTo>
                        <a:pt x="19" y="2"/>
                      </a:lnTo>
                      <a:lnTo>
                        <a:pt x="19" y="0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21"/>
                      </a:lnTo>
                      <a:lnTo>
                        <a:pt x="2" y="29"/>
                      </a:lnTo>
                      <a:lnTo>
                        <a:pt x="2" y="38"/>
                      </a:lnTo>
                      <a:lnTo>
                        <a:pt x="3" y="50"/>
                      </a:lnTo>
                      <a:lnTo>
                        <a:pt x="7" y="63"/>
                      </a:lnTo>
                      <a:lnTo>
                        <a:pt x="11" y="76"/>
                      </a:lnTo>
                      <a:lnTo>
                        <a:pt x="15" y="88"/>
                      </a:lnTo>
                      <a:lnTo>
                        <a:pt x="21" y="101"/>
                      </a:lnTo>
                      <a:lnTo>
                        <a:pt x="26" y="114"/>
                      </a:lnTo>
                      <a:lnTo>
                        <a:pt x="36" y="128"/>
                      </a:lnTo>
                      <a:lnTo>
                        <a:pt x="45" y="139"/>
                      </a:lnTo>
                      <a:lnTo>
                        <a:pt x="57" y="150"/>
                      </a:lnTo>
                      <a:lnTo>
                        <a:pt x="68" y="158"/>
                      </a:lnTo>
                      <a:lnTo>
                        <a:pt x="85" y="168"/>
                      </a:lnTo>
                      <a:lnTo>
                        <a:pt x="99" y="171"/>
                      </a:lnTo>
                      <a:lnTo>
                        <a:pt x="114" y="173"/>
                      </a:lnTo>
                      <a:lnTo>
                        <a:pt x="129" y="173"/>
                      </a:lnTo>
                      <a:lnTo>
                        <a:pt x="142" y="173"/>
                      </a:lnTo>
                      <a:lnTo>
                        <a:pt x="156" y="169"/>
                      </a:lnTo>
                      <a:lnTo>
                        <a:pt x="169" y="164"/>
                      </a:lnTo>
                      <a:lnTo>
                        <a:pt x="180" y="158"/>
                      </a:lnTo>
                      <a:lnTo>
                        <a:pt x="194" y="150"/>
                      </a:lnTo>
                      <a:lnTo>
                        <a:pt x="203" y="141"/>
                      </a:lnTo>
                      <a:lnTo>
                        <a:pt x="213" y="133"/>
                      </a:lnTo>
                      <a:lnTo>
                        <a:pt x="218" y="120"/>
                      </a:lnTo>
                      <a:lnTo>
                        <a:pt x="226" y="111"/>
                      </a:lnTo>
                      <a:lnTo>
                        <a:pt x="228" y="97"/>
                      </a:lnTo>
                      <a:lnTo>
                        <a:pt x="232" y="86"/>
                      </a:lnTo>
                      <a:lnTo>
                        <a:pt x="232" y="73"/>
                      </a:lnTo>
                      <a:lnTo>
                        <a:pt x="232" y="61"/>
                      </a:lnTo>
                      <a:lnTo>
                        <a:pt x="226" y="48"/>
                      </a:lnTo>
                      <a:lnTo>
                        <a:pt x="222" y="38"/>
                      </a:lnTo>
                      <a:lnTo>
                        <a:pt x="215" y="29"/>
                      </a:lnTo>
                      <a:lnTo>
                        <a:pt x="209" y="21"/>
                      </a:lnTo>
                      <a:lnTo>
                        <a:pt x="201" y="14"/>
                      </a:lnTo>
                      <a:lnTo>
                        <a:pt x="194" y="10"/>
                      </a:lnTo>
                      <a:lnTo>
                        <a:pt x="186" y="4"/>
                      </a:lnTo>
                      <a:lnTo>
                        <a:pt x="178" y="4"/>
                      </a:lnTo>
                      <a:lnTo>
                        <a:pt x="169" y="2"/>
                      </a:lnTo>
                      <a:lnTo>
                        <a:pt x="161" y="4"/>
                      </a:lnTo>
                      <a:lnTo>
                        <a:pt x="152" y="6"/>
                      </a:lnTo>
                      <a:lnTo>
                        <a:pt x="146" y="10"/>
                      </a:lnTo>
                      <a:lnTo>
                        <a:pt x="138" y="16"/>
                      </a:lnTo>
                      <a:lnTo>
                        <a:pt x="133" y="23"/>
                      </a:lnTo>
                      <a:lnTo>
                        <a:pt x="129" y="31"/>
                      </a:lnTo>
                      <a:lnTo>
                        <a:pt x="125" y="42"/>
                      </a:lnTo>
                      <a:lnTo>
                        <a:pt x="121" y="52"/>
                      </a:lnTo>
                      <a:lnTo>
                        <a:pt x="121" y="61"/>
                      </a:lnTo>
                      <a:lnTo>
                        <a:pt x="121" y="67"/>
                      </a:lnTo>
                      <a:lnTo>
                        <a:pt x="125" y="74"/>
                      </a:lnTo>
                      <a:lnTo>
                        <a:pt x="127" y="80"/>
                      </a:lnTo>
                      <a:lnTo>
                        <a:pt x="131" y="86"/>
                      </a:lnTo>
                      <a:lnTo>
                        <a:pt x="137" y="88"/>
                      </a:lnTo>
                      <a:lnTo>
                        <a:pt x="142" y="93"/>
                      </a:lnTo>
                      <a:lnTo>
                        <a:pt x="154" y="95"/>
                      </a:lnTo>
                      <a:lnTo>
                        <a:pt x="163" y="99"/>
                      </a:lnTo>
                      <a:lnTo>
                        <a:pt x="171" y="99"/>
                      </a:lnTo>
                      <a:lnTo>
                        <a:pt x="175" y="99"/>
                      </a:lnTo>
                      <a:lnTo>
                        <a:pt x="171" y="90"/>
                      </a:lnTo>
                      <a:lnTo>
                        <a:pt x="171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75" name="Freeform 31"/>
                <p:cNvSpPr>
                  <a:spLocks/>
                </p:cNvSpPr>
                <p:nvPr/>
              </p:nvSpPr>
              <p:spPr bwMode="auto">
                <a:xfrm>
                  <a:off x="3788693" y="3898080"/>
                  <a:ext cx="142875" cy="119087"/>
                </a:xfrm>
                <a:custGeom>
                  <a:avLst/>
                  <a:gdLst/>
                  <a:ahLst/>
                  <a:cxnLst>
                    <a:cxn ang="0">
                      <a:pos x="30" y="97"/>
                    </a:cxn>
                    <a:cxn ang="0">
                      <a:pos x="32" y="82"/>
                    </a:cxn>
                    <a:cxn ang="0">
                      <a:pos x="40" y="65"/>
                    </a:cxn>
                    <a:cxn ang="0">
                      <a:pos x="49" y="53"/>
                    </a:cxn>
                    <a:cxn ang="0">
                      <a:pos x="63" y="46"/>
                    </a:cxn>
                    <a:cxn ang="0">
                      <a:pos x="82" y="42"/>
                    </a:cxn>
                    <a:cxn ang="0">
                      <a:pos x="105" y="40"/>
                    </a:cxn>
                    <a:cxn ang="0">
                      <a:pos x="122" y="48"/>
                    </a:cxn>
                    <a:cxn ang="0">
                      <a:pos x="133" y="61"/>
                    </a:cxn>
                    <a:cxn ang="0">
                      <a:pos x="141" y="74"/>
                    </a:cxn>
                    <a:cxn ang="0">
                      <a:pos x="141" y="93"/>
                    </a:cxn>
                    <a:cxn ang="0">
                      <a:pos x="135" y="109"/>
                    </a:cxn>
                    <a:cxn ang="0">
                      <a:pos x="126" y="122"/>
                    </a:cxn>
                    <a:cxn ang="0">
                      <a:pos x="112" y="128"/>
                    </a:cxn>
                    <a:cxn ang="0">
                      <a:pos x="107" y="131"/>
                    </a:cxn>
                    <a:cxn ang="0">
                      <a:pos x="114" y="133"/>
                    </a:cxn>
                    <a:cxn ang="0">
                      <a:pos x="126" y="135"/>
                    </a:cxn>
                    <a:cxn ang="0">
                      <a:pos x="137" y="133"/>
                    </a:cxn>
                    <a:cxn ang="0">
                      <a:pos x="148" y="129"/>
                    </a:cxn>
                    <a:cxn ang="0">
                      <a:pos x="162" y="122"/>
                    </a:cxn>
                    <a:cxn ang="0">
                      <a:pos x="171" y="109"/>
                    </a:cxn>
                    <a:cxn ang="0">
                      <a:pos x="179" y="88"/>
                    </a:cxn>
                    <a:cxn ang="0">
                      <a:pos x="179" y="67"/>
                    </a:cxn>
                    <a:cxn ang="0">
                      <a:pos x="175" y="48"/>
                    </a:cxn>
                    <a:cxn ang="0">
                      <a:pos x="165" y="29"/>
                    </a:cxn>
                    <a:cxn ang="0">
                      <a:pos x="148" y="14"/>
                    </a:cxn>
                    <a:cxn ang="0">
                      <a:pos x="129" y="4"/>
                    </a:cxn>
                    <a:cxn ang="0">
                      <a:pos x="103" y="0"/>
                    </a:cxn>
                    <a:cxn ang="0">
                      <a:pos x="72" y="2"/>
                    </a:cxn>
                    <a:cxn ang="0">
                      <a:pos x="42" y="14"/>
                    </a:cxn>
                    <a:cxn ang="0">
                      <a:pos x="19" y="29"/>
                    </a:cxn>
                    <a:cxn ang="0">
                      <a:pos x="6" y="48"/>
                    </a:cxn>
                    <a:cxn ang="0">
                      <a:pos x="0" y="67"/>
                    </a:cxn>
                    <a:cxn ang="0">
                      <a:pos x="0" y="84"/>
                    </a:cxn>
                    <a:cxn ang="0">
                      <a:pos x="4" y="99"/>
                    </a:cxn>
                    <a:cxn ang="0">
                      <a:pos x="8" y="112"/>
                    </a:cxn>
                    <a:cxn ang="0">
                      <a:pos x="10" y="118"/>
                    </a:cxn>
                    <a:cxn ang="0">
                      <a:pos x="30" y="99"/>
                    </a:cxn>
                  </a:cxnLst>
                  <a:rect l="0" t="0" r="r" b="b"/>
                  <a:pathLst>
                    <a:path w="181" h="135">
                      <a:moveTo>
                        <a:pt x="30" y="99"/>
                      </a:moveTo>
                      <a:lnTo>
                        <a:pt x="30" y="97"/>
                      </a:lnTo>
                      <a:lnTo>
                        <a:pt x="30" y="91"/>
                      </a:lnTo>
                      <a:lnTo>
                        <a:pt x="32" y="82"/>
                      </a:lnTo>
                      <a:lnTo>
                        <a:pt x="38" y="71"/>
                      </a:lnTo>
                      <a:lnTo>
                        <a:pt x="40" y="65"/>
                      </a:lnTo>
                      <a:lnTo>
                        <a:pt x="46" y="59"/>
                      </a:lnTo>
                      <a:lnTo>
                        <a:pt x="49" y="53"/>
                      </a:lnTo>
                      <a:lnTo>
                        <a:pt x="57" y="52"/>
                      </a:lnTo>
                      <a:lnTo>
                        <a:pt x="63" y="46"/>
                      </a:lnTo>
                      <a:lnTo>
                        <a:pt x="72" y="44"/>
                      </a:lnTo>
                      <a:lnTo>
                        <a:pt x="82" y="42"/>
                      </a:lnTo>
                      <a:lnTo>
                        <a:pt x="93" y="42"/>
                      </a:lnTo>
                      <a:lnTo>
                        <a:pt x="105" y="40"/>
                      </a:lnTo>
                      <a:lnTo>
                        <a:pt x="114" y="44"/>
                      </a:lnTo>
                      <a:lnTo>
                        <a:pt x="122" y="48"/>
                      </a:lnTo>
                      <a:lnTo>
                        <a:pt x="129" y="53"/>
                      </a:lnTo>
                      <a:lnTo>
                        <a:pt x="133" y="61"/>
                      </a:lnTo>
                      <a:lnTo>
                        <a:pt x="137" y="67"/>
                      </a:lnTo>
                      <a:lnTo>
                        <a:pt x="141" y="74"/>
                      </a:lnTo>
                      <a:lnTo>
                        <a:pt x="143" y="84"/>
                      </a:lnTo>
                      <a:lnTo>
                        <a:pt x="141" y="93"/>
                      </a:lnTo>
                      <a:lnTo>
                        <a:pt x="139" y="101"/>
                      </a:lnTo>
                      <a:lnTo>
                        <a:pt x="135" y="109"/>
                      </a:lnTo>
                      <a:lnTo>
                        <a:pt x="133" y="116"/>
                      </a:lnTo>
                      <a:lnTo>
                        <a:pt x="126" y="122"/>
                      </a:lnTo>
                      <a:lnTo>
                        <a:pt x="120" y="126"/>
                      </a:lnTo>
                      <a:lnTo>
                        <a:pt x="112" y="128"/>
                      </a:lnTo>
                      <a:lnTo>
                        <a:pt x="105" y="131"/>
                      </a:lnTo>
                      <a:lnTo>
                        <a:pt x="107" y="131"/>
                      </a:lnTo>
                      <a:lnTo>
                        <a:pt x="112" y="133"/>
                      </a:lnTo>
                      <a:lnTo>
                        <a:pt x="114" y="133"/>
                      </a:lnTo>
                      <a:lnTo>
                        <a:pt x="120" y="135"/>
                      </a:lnTo>
                      <a:lnTo>
                        <a:pt x="126" y="135"/>
                      </a:lnTo>
                      <a:lnTo>
                        <a:pt x="133" y="135"/>
                      </a:lnTo>
                      <a:lnTo>
                        <a:pt x="137" y="133"/>
                      </a:lnTo>
                      <a:lnTo>
                        <a:pt x="145" y="133"/>
                      </a:lnTo>
                      <a:lnTo>
                        <a:pt x="148" y="129"/>
                      </a:lnTo>
                      <a:lnTo>
                        <a:pt x="156" y="128"/>
                      </a:lnTo>
                      <a:lnTo>
                        <a:pt x="162" y="122"/>
                      </a:lnTo>
                      <a:lnTo>
                        <a:pt x="167" y="116"/>
                      </a:lnTo>
                      <a:lnTo>
                        <a:pt x="171" y="109"/>
                      </a:lnTo>
                      <a:lnTo>
                        <a:pt x="177" y="99"/>
                      </a:lnTo>
                      <a:lnTo>
                        <a:pt x="179" y="88"/>
                      </a:lnTo>
                      <a:lnTo>
                        <a:pt x="181" y="80"/>
                      </a:lnTo>
                      <a:lnTo>
                        <a:pt x="179" y="67"/>
                      </a:lnTo>
                      <a:lnTo>
                        <a:pt x="179" y="59"/>
                      </a:lnTo>
                      <a:lnTo>
                        <a:pt x="175" y="48"/>
                      </a:lnTo>
                      <a:lnTo>
                        <a:pt x="171" y="38"/>
                      </a:lnTo>
                      <a:lnTo>
                        <a:pt x="165" y="29"/>
                      </a:lnTo>
                      <a:lnTo>
                        <a:pt x="158" y="23"/>
                      </a:lnTo>
                      <a:lnTo>
                        <a:pt x="148" y="14"/>
                      </a:lnTo>
                      <a:lnTo>
                        <a:pt x="141" y="10"/>
                      </a:lnTo>
                      <a:lnTo>
                        <a:pt x="129" y="4"/>
                      </a:lnTo>
                      <a:lnTo>
                        <a:pt x="116" y="2"/>
                      </a:lnTo>
                      <a:lnTo>
                        <a:pt x="103" y="0"/>
                      </a:lnTo>
                      <a:lnTo>
                        <a:pt x="89" y="0"/>
                      </a:lnTo>
                      <a:lnTo>
                        <a:pt x="72" y="2"/>
                      </a:lnTo>
                      <a:lnTo>
                        <a:pt x="59" y="8"/>
                      </a:lnTo>
                      <a:lnTo>
                        <a:pt x="42" y="14"/>
                      </a:lnTo>
                      <a:lnTo>
                        <a:pt x="29" y="21"/>
                      </a:lnTo>
                      <a:lnTo>
                        <a:pt x="19" y="29"/>
                      </a:lnTo>
                      <a:lnTo>
                        <a:pt x="13" y="38"/>
                      </a:lnTo>
                      <a:lnTo>
                        <a:pt x="6" y="48"/>
                      </a:lnTo>
                      <a:lnTo>
                        <a:pt x="4" y="57"/>
                      </a:lnTo>
                      <a:lnTo>
                        <a:pt x="0" y="67"/>
                      </a:lnTo>
                      <a:lnTo>
                        <a:pt x="0" y="76"/>
                      </a:lnTo>
                      <a:lnTo>
                        <a:pt x="0" y="84"/>
                      </a:lnTo>
                      <a:lnTo>
                        <a:pt x="0" y="93"/>
                      </a:lnTo>
                      <a:lnTo>
                        <a:pt x="4" y="99"/>
                      </a:lnTo>
                      <a:lnTo>
                        <a:pt x="6" y="107"/>
                      </a:lnTo>
                      <a:lnTo>
                        <a:pt x="8" y="112"/>
                      </a:lnTo>
                      <a:lnTo>
                        <a:pt x="10" y="116"/>
                      </a:lnTo>
                      <a:lnTo>
                        <a:pt x="10" y="118"/>
                      </a:lnTo>
                      <a:lnTo>
                        <a:pt x="11" y="122"/>
                      </a:lnTo>
                      <a:lnTo>
                        <a:pt x="30" y="99"/>
                      </a:lnTo>
                      <a:lnTo>
                        <a:pt x="30" y="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76" name="Freeform 32"/>
                <p:cNvSpPr>
                  <a:spLocks/>
                </p:cNvSpPr>
                <p:nvPr/>
              </p:nvSpPr>
              <p:spPr bwMode="auto">
                <a:xfrm>
                  <a:off x="3520406" y="3750444"/>
                  <a:ext cx="128588" cy="145356"/>
                </a:xfrm>
                <a:custGeom>
                  <a:avLst/>
                  <a:gdLst/>
                  <a:ahLst/>
                  <a:cxnLst>
                    <a:cxn ang="0">
                      <a:pos x="97" y="11"/>
                    </a:cxn>
                    <a:cxn ang="0">
                      <a:pos x="82" y="13"/>
                    </a:cxn>
                    <a:cxn ang="0">
                      <a:pos x="69" y="17"/>
                    </a:cxn>
                    <a:cxn ang="0">
                      <a:pos x="56" y="25"/>
                    </a:cxn>
                    <a:cxn ang="0">
                      <a:pos x="40" y="36"/>
                    </a:cxn>
                    <a:cxn ang="0">
                      <a:pos x="29" y="51"/>
                    </a:cxn>
                    <a:cxn ang="0">
                      <a:pos x="23" y="72"/>
                    </a:cxn>
                    <a:cxn ang="0">
                      <a:pos x="23" y="97"/>
                    </a:cxn>
                    <a:cxn ang="0">
                      <a:pos x="29" y="116"/>
                    </a:cxn>
                    <a:cxn ang="0">
                      <a:pos x="40" y="129"/>
                    </a:cxn>
                    <a:cxn ang="0">
                      <a:pos x="58" y="137"/>
                    </a:cxn>
                    <a:cxn ang="0">
                      <a:pos x="75" y="141"/>
                    </a:cxn>
                    <a:cxn ang="0">
                      <a:pos x="92" y="137"/>
                    </a:cxn>
                    <a:cxn ang="0">
                      <a:pos x="109" y="127"/>
                    </a:cxn>
                    <a:cxn ang="0">
                      <a:pos x="122" y="112"/>
                    </a:cxn>
                    <a:cxn ang="0">
                      <a:pos x="132" y="93"/>
                    </a:cxn>
                    <a:cxn ang="0">
                      <a:pos x="134" y="76"/>
                    </a:cxn>
                    <a:cxn ang="0">
                      <a:pos x="130" y="63"/>
                    </a:cxn>
                    <a:cxn ang="0">
                      <a:pos x="124" y="53"/>
                    </a:cxn>
                    <a:cxn ang="0">
                      <a:pos x="113" y="42"/>
                    </a:cxn>
                    <a:cxn ang="0">
                      <a:pos x="101" y="36"/>
                    </a:cxn>
                    <a:cxn ang="0">
                      <a:pos x="99" y="34"/>
                    </a:cxn>
                    <a:cxn ang="0">
                      <a:pos x="109" y="30"/>
                    </a:cxn>
                    <a:cxn ang="0">
                      <a:pos x="126" y="30"/>
                    </a:cxn>
                    <a:cxn ang="0">
                      <a:pos x="141" y="38"/>
                    </a:cxn>
                    <a:cxn ang="0">
                      <a:pos x="153" y="49"/>
                    </a:cxn>
                    <a:cxn ang="0">
                      <a:pos x="160" y="65"/>
                    </a:cxn>
                    <a:cxn ang="0">
                      <a:pos x="162" y="84"/>
                    </a:cxn>
                    <a:cxn ang="0">
                      <a:pos x="160" y="101"/>
                    </a:cxn>
                    <a:cxn ang="0">
                      <a:pos x="153" y="118"/>
                    </a:cxn>
                    <a:cxn ang="0">
                      <a:pos x="141" y="135"/>
                    </a:cxn>
                    <a:cxn ang="0">
                      <a:pos x="124" y="148"/>
                    </a:cxn>
                    <a:cxn ang="0">
                      <a:pos x="103" y="158"/>
                    </a:cxn>
                    <a:cxn ang="0">
                      <a:pos x="80" y="163"/>
                    </a:cxn>
                    <a:cxn ang="0">
                      <a:pos x="54" y="161"/>
                    </a:cxn>
                    <a:cxn ang="0">
                      <a:pos x="31" y="152"/>
                    </a:cxn>
                    <a:cxn ang="0">
                      <a:pos x="16" y="139"/>
                    </a:cxn>
                    <a:cxn ang="0">
                      <a:pos x="6" y="120"/>
                    </a:cxn>
                    <a:cxn ang="0">
                      <a:pos x="0" y="99"/>
                    </a:cxn>
                    <a:cxn ang="0">
                      <a:pos x="0" y="78"/>
                    </a:cxn>
                    <a:cxn ang="0">
                      <a:pos x="6" y="57"/>
                    </a:cxn>
                    <a:cxn ang="0">
                      <a:pos x="16" y="38"/>
                    </a:cxn>
                    <a:cxn ang="0">
                      <a:pos x="29" y="25"/>
                    </a:cxn>
                    <a:cxn ang="0">
                      <a:pos x="42" y="13"/>
                    </a:cxn>
                    <a:cxn ang="0">
                      <a:pos x="58" y="8"/>
                    </a:cxn>
                    <a:cxn ang="0">
                      <a:pos x="71" y="2"/>
                    </a:cxn>
                    <a:cxn ang="0">
                      <a:pos x="82" y="0"/>
                    </a:cxn>
                    <a:cxn ang="0">
                      <a:pos x="92" y="0"/>
                    </a:cxn>
                    <a:cxn ang="0">
                      <a:pos x="103" y="0"/>
                    </a:cxn>
                    <a:cxn ang="0">
                      <a:pos x="101" y="11"/>
                    </a:cxn>
                  </a:cxnLst>
                  <a:rect l="0" t="0" r="r" b="b"/>
                  <a:pathLst>
                    <a:path w="162" h="165">
                      <a:moveTo>
                        <a:pt x="101" y="11"/>
                      </a:moveTo>
                      <a:lnTo>
                        <a:pt x="97" y="11"/>
                      </a:lnTo>
                      <a:lnTo>
                        <a:pt x="90" y="11"/>
                      </a:lnTo>
                      <a:lnTo>
                        <a:pt x="82" y="13"/>
                      </a:lnTo>
                      <a:lnTo>
                        <a:pt x="77" y="15"/>
                      </a:lnTo>
                      <a:lnTo>
                        <a:pt x="69" y="17"/>
                      </a:lnTo>
                      <a:lnTo>
                        <a:pt x="63" y="21"/>
                      </a:lnTo>
                      <a:lnTo>
                        <a:pt x="56" y="25"/>
                      </a:lnTo>
                      <a:lnTo>
                        <a:pt x="48" y="30"/>
                      </a:lnTo>
                      <a:lnTo>
                        <a:pt x="40" y="36"/>
                      </a:lnTo>
                      <a:lnTo>
                        <a:pt x="37" y="44"/>
                      </a:lnTo>
                      <a:lnTo>
                        <a:pt x="29" y="51"/>
                      </a:lnTo>
                      <a:lnTo>
                        <a:pt x="27" y="61"/>
                      </a:lnTo>
                      <a:lnTo>
                        <a:pt x="23" y="72"/>
                      </a:lnTo>
                      <a:lnTo>
                        <a:pt x="23" y="85"/>
                      </a:lnTo>
                      <a:lnTo>
                        <a:pt x="23" y="97"/>
                      </a:lnTo>
                      <a:lnTo>
                        <a:pt x="25" y="106"/>
                      </a:lnTo>
                      <a:lnTo>
                        <a:pt x="29" y="116"/>
                      </a:lnTo>
                      <a:lnTo>
                        <a:pt x="35" y="123"/>
                      </a:lnTo>
                      <a:lnTo>
                        <a:pt x="40" y="129"/>
                      </a:lnTo>
                      <a:lnTo>
                        <a:pt x="48" y="135"/>
                      </a:lnTo>
                      <a:lnTo>
                        <a:pt x="58" y="137"/>
                      </a:lnTo>
                      <a:lnTo>
                        <a:pt x="67" y="141"/>
                      </a:lnTo>
                      <a:lnTo>
                        <a:pt x="75" y="141"/>
                      </a:lnTo>
                      <a:lnTo>
                        <a:pt x="84" y="141"/>
                      </a:lnTo>
                      <a:lnTo>
                        <a:pt x="92" y="137"/>
                      </a:lnTo>
                      <a:lnTo>
                        <a:pt x="101" y="133"/>
                      </a:lnTo>
                      <a:lnTo>
                        <a:pt x="109" y="127"/>
                      </a:lnTo>
                      <a:lnTo>
                        <a:pt x="117" y="122"/>
                      </a:lnTo>
                      <a:lnTo>
                        <a:pt x="122" y="112"/>
                      </a:lnTo>
                      <a:lnTo>
                        <a:pt x="130" y="104"/>
                      </a:lnTo>
                      <a:lnTo>
                        <a:pt x="132" y="93"/>
                      </a:lnTo>
                      <a:lnTo>
                        <a:pt x="134" y="85"/>
                      </a:lnTo>
                      <a:lnTo>
                        <a:pt x="134" y="76"/>
                      </a:lnTo>
                      <a:lnTo>
                        <a:pt x="134" y="70"/>
                      </a:lnTo>
                      <a:lnTo>
                        <a:pt x="130" y="63"/>
                      </a:lnTo>
                      <a:lnTo>
                        <a:pt x="128" y="59"/>
                      </a:lnTo>
                      <a:lnTo>
                        <a:pt x="124" y="53"/>
                      </a:lnTo>
                      <a:lnTo>
                        <a:pt x="122" y="49"/>
                      </a:lnTo>
                      <a:lnTo>
                        <a:pt x="113" y="42"/>
                      </a:lnTo>
                      <a:lnTo>
                        <a:pt x="105" y="38"/>
                      </a:lnTo>
                      <a:lnTo>
                        <a:pt x="101" y="36"/>
                      </a:lnTo>
                      <a:lnTo>
                        <a:pt x="99" y="36"/>
                      </a:lnTo>
                      <a:lnTo>
                        <a:pt x="99" y="34"/>
                      </a:lnTo>
                      <a:lnTo>
                        <a:pt x="103" y="32"/>
                      </a:lnTo>
                      <a:lnTo>
                        <a:pt x="109" y="30"/>
                      </a:lnTo>
                      <a:lnTo>
                        <a:pt x="118" y="30"/>
                      </a:lnTo>
                      <a:lnTo>
                        <a:pt x="126" y="30"/>
                      </a:lnTo>
                      <a:lnTo>
                        <a:pt x="137" y="36"/>
                      </a:lnTo>
                      <a:lnTo>
                        <a:pt x="141" y="38"/>
                      </a:lnTo>
                      <a:lnTo>
                        <a:pt x="147" y="42"/>
                      </a:lnTo>
                      <a:lnTo>
                        <a:pt x="153" y="49"/>
                      </a:lnTo>
                      <a:lnTo>
                        <a:pt x="156" y="57"/>
                      </a:lnTo>
                      <a:lnTo>
                        <a:pt x="160" y="65"/>
                      </a:lnTo>
                      <a:lnTo>
                        <a:pt x="162" y="74"/>
                      </a:lnTo>
                      <a:lnTo>
                        <a:pt x="162" y="84"/>
                      </a:lnTo>
                      <a:lnTo>
                        <a:pt x="162" y="93"/>
                      </a:lnTo>
                      <a:lnTo>
                        <a:pt x="160" y="101"/>
                      </a:lnTo>
                      <a:lnTo>
                        <a:pt x="156" y="110"/>
                      </a:lnTo>
                      <a:lnTo>
                        <a:pt x="153" y="118"/>
                      </a:lnTo>
                      <a:lnTo>
                        <a:pt x="147" y="127"/>
                      </a:lnTo>
                      <a:lnTo>
                        <a:pt x="141" y="135"/>
                      </a:lnTo>
                      <a:lnTo>
                        <a:pt x="134" y="142"/>
                      </a:lnTo>
                      <a:lnTo>
                        <a:pt x="124" y="148"/>
                      </a:lnTo>
                      <a:lnTo>
                        <a:pt x="115" y="154"/>
                      </a:lnTo>
                      <a:lnTo>
                        <a:pt x="103" y="158"/>
                      </a:lnTo>
                      <a:lnTo>
                        <a:pt x="92" y="161"/>
                      </a:lnTo>
                      <a:lnTo>
                        <a:pt x="80" y="163"/>
                      </a:lnTo>
                      <a:lnTo>
                        <a:pt x="67" y="165"/>
                      </a:lnTo>
                      <a:lnTo>
                        <a:pt x="54" y="161"/>
                      </a:lnTo>
                      <a:lnTo>
                        <a:pt x="42" y="158"/>
                      </a:lnTo>
                      <a:lnTo>
                        <a:pt x="31" y="152"/>
                      </a:lnTo>
                      <a:lnTo>
                        <a:pt x="25" y="146"/>
                      </a:lnTo>
                      <a:lnTo>
                        <a:pt x="16" y="139"/>
                      </a:lnTo>
                      <a:lnTo>
                        <a:pt x="12" y="131"/>
                      </a:lnTo>
                      <a:lnTo>
                        <a:pt x="6" y="120"/>
                      </a:lnTo>
                      <a:lnTo>
                        <a:pt x="4" y="110"/>
                      </a:lnTo>
                      <a:lnTo>
                        <a:pt x="0" y="99"/>
                      </a:lnTo>
                      <a:lnTo>
                        <a:pt x="0" y="89"/>
                      </a:lnTo>
                      <a:lnTo>
                        <a:pt x="0" y="78"/>
                      </a:lnTo>
                      <a:lnTo>
                        <a:pt x="4" y="68"/>
                      </a:lnTo>
                      <a:lnTo>
                        <a:pt x="6" y="57"/>
                      </a:lnTo>
                      <a:lnTo>
                        <a:pt x="12" y="47"/>
                      </a:lnTo>
                      <a:lnTo>
                        <a:pt x="16" y="38"/>
                      </a:lnTo>
                      <a:lnTo>
                        <a:pt x="23" y="32"/>
                      </a:lnTo>
                      <a:lnTo>
                        <a:pt x="29" y="25"/>
                      </a:lnTo>
                      <a:lnTo>
                        <a:pt x="37" y="19"/>
                      </a:lnTo>
                      <a:lnTo>
                        <a:pt x="42" y="13"/>
                      </a:lnTo>
                      <a:lnTo>
                        <a:pt x="50" y="11"/>
                      </a:lnTo>
                      <a:lnTo>
                        <a:pt x="58" y="8"/>
                      </a:lnTo>
                      <a:lnTo>
                        <a:pt x="63" y="6"/>
                      </a:lnTo>
                      <a:lnTo>
                        <a:pt x="71" y="2"/>
                      </a:lnTo>
                      <a:lnTo>
                        <a:pt x="78" y="2"/>
                      </a:lnTo>
                      <a:lnTo>
                        <a:pt x="82" y="0"/>
                      </a:lnTo>
                      <a:lnTo>
                        <a:pt x="88" y="0"/>
                      </a:lnTo>
                      <a:lnTo>
                        <a:pt x="92" y="0"/>
                      </a:lnTo>
                      <a:lnTo>
                        <a:pt x="97" y="0"/>
                      </a:lnTo>
                      <a:lnTo>
                        <a:pt x="103" y="0"/>
                      </a:lnTo>
                      <a:lnTo>
                        <a:pt x="105" y="0"/>
                      </a:lnTo>
                      <a:lnTo>
                        <a:pt x="101" y="11"/>
                      </a:lnTo>
                      <a:lnTo>
                        <a:pt x="101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77" name="Freeform 33"/>
                <p:cNvSpPr>
                  <a:spLocks/>
                </p:cNvSpPr>
                <p:nvPr/>
              </p:nvSpPr>
              <p:spPr bwMode="auto">
                <a:xfrm>
                  <a:off x="3852193" y="3618681"/>
                  <a:ext cx="100013" cy="115585"/>
                </a:xfrm>
                <a:custGeom>
                  <a:avLst/>
                  <a:gdLst/>
                  <a:ahLst/>
                  <a:cxnLst>
                    <a:cxn ang="0">
                      <a:pos x="32" y="0"/>
                    </a:cxn>
                    <a:cxn ang="0">
                      <a:pos x="30" y="1"/>
                    </a:cxn>
                    <a:cxn ang="0">
                      <a:pos x="25" y="5"/>
                    </a:cxn>
                    <a:cxn ang="0">
                      <a:pos x="19" y="13"/>
                    </a:cxn>
                    <a:cxn ang="0">
                      <a:pos x="11" y="21"/>
                    </a:cxn>
                    <a:cxn ang="0">
                      <a:pos x="7" y="26"/>
                    </a:cxn>
                    <a:cxn ang="0">
                      <a:pos x="4" y="34"/>
                    </a:cxn>
                    <a:cxn ang="0">
                      <a:pos x="2" y="40"/>
                    </a:cxn>
                    <a:cxn ang="0">
                      <a:pos x="2" y="49"/>
                    </a:cxn>
                    <a:cxn ang="0">
                      <a:pos x="0" y="57"/>
                    </a:cxn>
                    <a:cxn ang="0">
                      <a:pos x="2" y="66"/>
                    </a:cxn>
                    <a:cxn ang="0">
                      <a:pos x="2" y="74"/>
                    </a:cxn>
                    <a:cxn ang="0">
                      <a:pos x="7" y="87"/>
                    </a:cxn>
                    <a:cxn ang="0">
                      <a:pos x="9" y="95"/>
                    </a:cxn>
                    <a:cxn ang="0">
                      <a:pos x="15" y="104"/>
                    </a:cxn>
                    <a:cxn ang="0">
                      <a:pos x="23" y="110"/>
                    </a:cxn>
                    <a:cxn ang="0">
                      <a:pos x="30" y="117"/>
                    </a:cxn>
                    <a:cxn ang="0">
                      <a:pos x="36" y="121"/>
                    </a:cxn>
                    <a:cxn ang="0">
                      <a:pos x="46" y="125"/>
                    </a:cxn>
                    <a:cxn ang="0">
                      <a:pos x="55" y="129"/>
                    </a:cxn>
                    <a:cxn ang="0">
                      <a:pos x="65" y="131"/>
                    </a:cxn>
                    <a:cxn ang="0">
                      <a:pos x="72" y="129"/>
                    </a:cxn>
                    <a:cxn ang="0">
                      <a:pos x="82" y="127"/>
                    </a:cxn>
                    <a:cxn ang="0">
                      <a:pos x="89" y="123"/>
                    </a:cxn>
                    <a:cxn ang="0">
                      <a:pos x="97" y="119"/>
                    </a:cxn>
                    <a:cxn ang="0">
                      <a:pos x="104" y="112"/>
                    </a:cxn>
                    <a:cxn ang="0">
                      <a:pos x="112" y="104"/>
                    </a:cxn>
                    <a:cxn ang="0">
                      <a:pos x="118" y="97"/>
                    </a:cxn>
                    <a:cxn ang="0">
                      <a:pos x="125" y="87"/>
                    </a:cxn>
                    <a:cxn ang="0">
                      <a:pos x="97" y="85"/>
                    </a:cxn>
                    <a:cxn ang="0">
                      <a:pos x="95" y="87"/>
                    </a:cxn>
                    <a:cxn ang="0">
                      <a:pos x="89" y="89"/>
                    </a:cxn>
                    <a:cxn ang="0">
                      <a:pos x="84" y="93"/>
                    </a:cxn>
                    <a:cxn ang="0">
                      <a:pos x="76" y="98"/>
                    </a:cxn>
                    <a:cxn ang="0">
                      <a:pos x="66" y="100"/>
                    </a:cxn>
                    <a:cxn ang="0">
                      <a:pos x="59" y="100"/>
                    </a:cxn>
                    <a:cxn ang="0">
                      <a:pos x="49" y="97"/>
                    </a:cxn>
                    <a:cxn ang="0">
                      <a:pos x="42" y="89"/>
                    </a:cxn>
                    <a:cxn ang="0">
                      <a:pos x="36" y="81"/>
                    </a:cxn>
                    <a:cxn ang="0">
                      <a:pos x="34" y="76"/>
                    </a:cxn>
                    <a:cxn ang="0">
                      <a:pos x="32" y="70"/>
                    </a:cxn>
                    <a:cxn ang="0">
                      <a:pos x="32" y="66"/>
                    </a:cxn>
                    <a:cxn ang="0">
                      <a:pos x="30" y="55"/>
                    </a:cxn>
                    <a:cxn ang="0">
                      <a:pos x="30" y="47"/>
                    </a:cxn>
                    <a:cxn ang="0">
                      <a:pos x="32" y="38"/>
                    </a:cxn>
                    <a:cxn ang="0">
                      <a:pos x="34" y="34"/>
                    </a:cxn>
                    <a:cxn ang="0">
                      <a:pos x="36" y="28"/>
                    </a:cxn>
                    <a:cxn ang="0">
                      <a:pos x="38" y="28"/>
                    </a:cxn>
                    <a:cxn ang="0">
                      <a:pos x="32" y="0"/>
                    </a:cxn>
                    <a:cxn ang="0">
                      <a:pos x="32" y="0"/>
                    </a:cxn>
                  </a:cxnLst>
                  <a:rect l="0" t="0" r="r" b="b"/>
                  <a:pathLst>
                    <a:path w="125" h="131">
                      <a:moveTo>
                        <a:pt x="32" y="0"/>
                      </a:moveTo>
                      <a:lnTo>
                        <a:pt x="30" y="1"/>
                      </a:lnTo>
                      <a:lnTo>
                        <a:pt x="25" y="5"/>
                      </a:lnTo>
                      <a:lnTo>
                        <a:pt x="19" y="13"/>
                      </a:lnTo>
                      <a:lnTo>
                        <a:pt x="11" y="21"/>
                      </a:lnTo>
                      <a:lnTo>
                        <a:pt x="7" y="26"/>
                      </a:lnTo>
                      <a:lnTo>
                        <a:pt x="4" y="34"/>
                      </a:lnTo>
                      <a:lnTo>
                        <a:pt x="2" y="40"/>
                      </a:lnTo>
                      <a:lnTo>
                        <a:pt x="2" y="49"/>
                      </a:lnTo>
                      <a:lnTo>
                        <a:pt x="0" y="57"/>
                      </a:lnTo>
                      <a:lnTo>
                        <a:pt x="2" y="66"/>
                      </a:lnTo>
                      <a:lnTo>
                        <a:pt x="2" y="74"/>
                      </a:lnTo>
                      <a:lnTo>
                        <a:pt x="7" y="87"/>
                      </a:lnTo>
                      <a:lnTo>
                        <a:pt x="9" y="95"/>
                      </a:lnTo>
                      <a:lnTo>
                        <a:pt x="15" y="104"/>
                      </a:lnTo>
                      <a:lnTo>
                        <a:pt x="23" y="110"/>
                      </a:lnTo>
                      <a:lnTo>
                        <a:pt x="30" y="117"/>
                      </a:lnTo>
                      <a:lnTo>
                        <a:pt x="36" y="121"/>
                      </a:lnTo>
                      <a:lnTo>
                        <a:pt x="46" y="125"/>
                      </a:lnTo>
                      <a:lnTo>
                        <a:pt x="55" y="129"/>
                      </a:lnTo>
                      <a:lnTo>
                        <a:pt x="65" y="131"/>
                      </a:lnTo>
                      <a:lnTo>
                        <a:pt x="72" y="129"/>
                      </a:lnTo>
                      <a:lnTo>
                        <a:pt x="82" y="127"/>
                      </a:lnTo>
                      <a:lnTo>
                        <a:pt x="89" y="123"/>
                      </a:lnTo>
                      <a:lnTo>
                        <a:pt x="97" y="119"/>
                      </a:lnTo>
                      <a:lnTo>
                        <a:pt x="104" y="112"/>
                      </a:lnTo>
                      <a:lnTo>
                        <a:pt x="112" y="104"/>
                      </a:lnTo>
                      <a:lnTo>
                        <a:pt x="118" y="97"/>
                      </a:lnTo>
                      <a:lnTo>
                        <a:pt x="125" y="87"/>
                      </a:lnTo>
                      <a:lnTo>
                        <a:pt x="97" y="85"/>
                      </a:lnTo>
                      <a:lnTo>
                        <a:pt x="95" y="87"/>
                      </a:lnTo>
                      <a:lnTo>
                        <a:pt x="89" y="89"/>
                      </a:lnTo>
                      <a:lnTo>
                        <a:pt x="84" y="93"/>
                      </a:lnTo>
                      <a:lnTo>
                        <a:pt x="76" y="98"/>
                      </a:lnTo>
                      <a:lnTo>
                        <a:pt x="66" y="100"/>
                      </a:lnTo>
                      <a:lnTo>
                        <a:pt x="59" y="100"/>
                      </a:lnTo>
                      <a:lnTo>
                        <a:pt x="49" y="97"/>
                      </a:lnTo>
                      <a:lnTo>
                        <a:pt x="42" y="89"/>
                      </a:lnTo>
                      <a:lnTo>
                        <a:pt x="36" y="81"/>
                      </a:lnTo>
                      <a:lnTo>
                        <a:pt x="34" y="76"/>
                      </a:lnTo>
                      <a:lnTo>
                        <a:pt x="32" y="70"/>
                      </a:lnTo>
                      <a:lnTo>
                        <a:pt x="32" y="66"/>
                      </a:lnTo>
                      <a:lnTo>
                        <a:pt x="30" y="55"/>
                      </a:lnTo>
                      <a:lnTo>
                        <a:pt x="30" y="47"/>
                      </a:lnTo>
                      <a:lnTo>
                        <a:pt x="32" y="38"/>
                      </a:lnTo>
                      <a:lnTo>
                        <a:pt x="34" y="34"/>
                      </a:lnTo>
                      <a:lnTo>
                        <a:pt x="36" y="28"/>
                      </a:lnTo>
                      <a:lnTo>
                        <a:pt x="38" y="28"/>
                      </a:lnTo>
                      <a:lnTo>
                        <a:pt x="32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78" name="Freeform 34"/>
                <p:cNvSpPr>
                  <a:spLocks/>
                </p:cNvSpPr>
                <p:nvPr/>
              </p:nvSpPr>
              <p:spPr bwMode="auto">
                <a:xfrm>
                  <a:off x="3952206" y="3748856"/>
                  <a:ext cx="217488" cy="61294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40"/>
                    </a:cxn>
                    <a:cxn ang="0">
                      <a:pos x="4" y="38"/>
                    </a:cxn>
                    <a:cxn ang="0">
                      <a:pos x="12" y="32"/>
                    </a:cxn>
                    <a:cxn ang="0">
                      <a:pos x="23" y="27"/>
                    </a:cxn>
                    <a:cxn ang="0">
                      <a:pos x="37" y="21"/>
                    </a:cxn>
                    <a:cxn ang="0">
                      <a:pos x="52" y="15"/>
                    </a:cxn>
                    <a:cxn ang="0">
                      <a:pos x="69" y="10"/>
                    </a:cxn>
                    <a:cxn ang="0">
                      <a:pos x="88" y="6"/>
                    </a:cxn>
                    <a:cxn ang="0">
                      <a:pos x="109" y="2"/>
                    </a:cxn>
                    <a:cxn ang="0">
                      <a:pos x="130" y="0"/>
                    </a:cxn>
                    <a:cxn ang="0">
                      <a:pos x="153" y="0"/>
                    </a:cxn>
                    <a:cxn ang="0">
                      <a:pos x="175" y="4"/>
                    </a:cxn>
                    <a:cxn ang="0">
                      <a:pos x="200" y="11"/>
                    </a:cxn>
                    <a:cxn ang="0">
                      <a:pos x="225" y="21"/>
                    </a:cxn>
                    <a:cxn ang="0">
                      <a:pos x="250" y="34"/>
                    </a:cxn>
                    <a:cxn ang="0">
                      <a:pos x="274" y="53"/>
                    </a:cxn>
                    <a:cxn ang="0">
                      <a:pos x="253" y="70"/>
                    </a:cxn>
                    <a:cxn ang="0">
                      <a:pos x="250" y="67"/>
                    </a:cxn>
                    <a:cxn ang="0">
                      <a:pos x="248" y="65"/>
                    </a:cxn>
                    <a:cxn ang="0">
                      <a:pos x="244" y="61"/>
                    </a:cxn>
                    <a:cxn ang="0">
                      <a:pos x="236" y="55"/>
                    </a:cxn>
                    <a:cxn ang="0">
                      <a:pos x="227" y="49"/>
                    </a:cxn>
                    <a:cxn ang="0">
                      <a:pos x="217" y="44"/>
                    </a:cxn>
                    <a:cxn ang="0">
                      <a:pos x="204" y="38"/>
                    </a:cxn>
                    <a:cxn ang="0">
                      <a:pos x="192" y="32"/>
                    </a:cxn>
                    <a:cxn ang="0">
                      <a:pos x="175" y="29"/>
                    </a:cxn>
                    <a:cxn ang="0">
                      <a:pos x="156" y="25"/>
                    </a:cxn>
                    <a:cxn ang="0">
                      <a:pos x="135" y="23"/>
                    </a:cxn>
                    <a:cxn ang="0">
                      <a:pos x="116" y="25"/>
                    </a:cxn>
                    <a:cxn ang="0">
                      <a:pos x="90" y="29"/>
                    </a:cxn>
                    <a:cxn ang="0">
                      <a:pos x="65" y="34"/>
                    </a:cxn>
                    <a:cxn ang="0">
                      <a:pos x="38" y="44"/>
                    </a:cxn>
                    <a:cxn ang="0">
                      <a:pos x="10" y="59"/>
                    </a:cxn>
                    <a:cxn ang="0">
                      <a:pos x="0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274" h="70">
                      <a:moveTo>
                        <a:pt x="0" y="42"/>
                      </a:moveTo>
                      <a:lnTo>
                        <a:pt x="0" y="40"/>
                      </a:lnTo>
                      <a:lnTo>
                        <a:pt x="4" y="38"/>
                      </a:lnTo>
                      <a:lnTo>
                        <a:pt x="12" y="32"/>
                      </a:lnTo>
                      <a:lnTo>
                        <a:pt x="23" y="27"/>
                      </a:lnTo>
                      <a:lnTo>
                        <a:pt x="37" y="21"/>
                      </a:lnTo>
                      <a:lnTo>
                        <a:pt x="52" y="15"/>
                      </a:lnTo>
                      <a:lnTo>
                        <a:pt x="69" y="10"/>
                      </a:lnTo>
                      <a:lnTo>
                        <a:pt x="88" y="6"/>
                      </a:lnTo>
                      <a:lnTo>
                        <a:pt x="109" y="2"/>
                      </a:lnTo>
                      <a:lnTo>
                        <a:pt x="130" y="0"/>
                      </a:lnTo>
                      <a:lnTo>
                        <a:pt x="153" y="0"/>
                      </a:lnTo>
                      <a:lnTo>
                        <a:pt x="175" y="4"/>
                      </a:lnTo>
                      <a:lnTo>
                        <a:pt x="200" y="11"/>
                      </a:lnTo>
                      <a:lnTo>
                        <a:pt x="225" y="21"/>
                      </a:lnTo>
                      <a:lnTo>
                        <a:pt x="250" y="34"/>
                      </a:lnTo>
                      <a:lnTo>
                        <a:pt x="274" y="53"/>
                      </a:lnTo>
                      <a:lnTo>
                        <a:pt x="253" y="70"/>
                      </a:lnTo>
                      <a:lnTo>
                        <a:pt x="250" y="67"/>
                      </a:lnTo>
                      <a:lnTo>
                        <a:pt x="248" y="65"/>
                      </a:lnTo>
                      <a:lnTo>
                        <a:pt x="244" y="61"/>
                      </a:lnTo>
                      <a:lnTo>
                        <a:pt x="236" y="55"/>
                      </a:lnTo>
                      <a:lnTo>
                        <a:pt x="227" y="49"/>
                      </a:lnTo>
                      <a:lnTo>
                        <a:pt x="217" y="44"/>
                      </a:lnTo>
                      <a:lnTo>
                        <a:pt x="204" y="38"/>
                      </a:lnTo>
                      <a:lnTo>
                        <a:pt x="192" y="32"/>
                      </a:lnTo>
                      <a:lnTo>
                        <a:pt x="175" y="29"/>
                      </a:lnTo>
                      <a:lnTo>
                        <a:pt x="156" y="25"/>
                      </a:lnTo>
                      <a:lnTo>
                        <a:pt x="135" y="23"/>
                      </a:lnTo>
                      <a:lnTo>
                        <a:pt x="116" y="25"/>
                      </a:lnTo>
                      <a:lnTo>
                        <a:pt x="90" y="29"/>
                      </a:lnTo>
                      <a:lnTo>
                        <a:pt x="65" y="34"/>
                      </a:lnTo>
                      <a:lnTo>
                        <a:pt x="38" y="44"/>
                      </a:lnTo>
                      <a:lnTo>
                        <a:pt x="10" y="59"/>
                      </a:lnTo>
                      <a:lnTo>
                        <a:pt x="0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79" name="Freeform 35"/>
                <p:cNvSpPr>
                  <a:spLocks/>
                </p:cNvSpPr>
                <p:nvPr/>
              </p:nvSpPr>
              <p:spPr bwMode="auto">
                <a:xfrm>
                  <a:off x="3012406" y="3467869"/>
                  <a:ext cx="90488" cy="225915"/>
                </a:xfrm>
                <a:custGeom>
                  <a:avLst/>
                  <a:gdLst/>
                  <a:ahLst/>
                  <a:cxnLst>
                    <a:cxn ang="0">
                      <a:pos x="24" y="256"/>
                    </a:cxn>
                    <a:cxn ang="0">
                      <a:pos x="22" y="252"/>
                    </a:cxn>
                    <a:cxn ang="0">
                      <a:pos x="20" y="247"/>
                    </a:cxn>
                    <a:cxn ang="0">
                      <a:pos x="17" y="239"/>
                    </a:cxn>
                    <a:cxn ang="0">
                      <a:pos x="13" y="228"/>
                    </a:cxn>
                    <a:cxn ang="0">
                      <a:pos x="7" y="212"/>
                    </a:cxn>
                    <a:cxn ang="0">
                      <a:pos x="5" y="197"/>
                    </a:cxn>
                    <a:cxn ang="0">
                      <a:pos x="1" y="178"/>
                    </a:cxn>
                    <a:cxn ang="0">
                      <a:pos x="0" y="161"/>
                    </a:cxn>
                    <a:cxn ang="0">
                      <a:pos x="0" y="140"/>
                    </a:cxn>
                    <a:cxn ang="0">
                      <a:pos x="1" y="119"/>
                    </a:cxn>
                    <a:cxn ang="0">
                      <a:pos x="7" y="98"/>
                    </a:cxn>
                    <a:cxn ang="0">
                      <a:pos x="17" y="77"/>
                    </a:cxn>
                    <a:cxn ang="0">
                      <a:pos x="30" y="55"/>
                    </a:cxn>
                    <a:cxn ang="0">
                      <a:pos x="47" y="36"/>
                    </a:cxn>
                    <a:cxn ang="0">
                      <a:pos x="68" y="17"/>
                    </a:cxn>
                    <a:cxn ang="0">
                      <a:pos x="97" y="0"/>
                    </a:cxn>
                    <a:cxn ang="0">
                      <a:pos x="114" y="24"/>
                    </a:cxn>
                    <a:cxn ang="0">
                      <a:pos x="112" y="24"/>
                    </a:cxn>
                    <a:cxn ang="0">
                      <a:pos x="108" y="26"/>
                    </a:cxn>
                    <a:cxn ang="0">
                      <a:pos x="100" y="30"/>
                    </a:cxn>
                    <a:cxn ang="0">
                      <a:pos x="93" y="36"/>
                    </a:cxn>
                    <a:cxn ang="0">
                      <a:pos x="83" y="41"/>
                    </a:cxn>
                    <a:cxn ang="0">
                      <a:pos x="74" y="51"/>
                    </a:cxn>
                    <a:cxn ang="0">
                      <a:pos x="62" y="62"/>
                    </a:cxn>
                    <a:cxn ang="0">
                      <a:pos x="53" y="76"/>
                    </a:cxn>
                    <a:cxn ang="0">
                      <a:pos x="43" y="89"/>
                    </a:cxn>
                    <a:cxn ang="0">
                      <a:pos x="36" y="104"/>
                    </a:cxn>
                    <a:cxn ang="0">
                      <a:pos x="28" y="121"/>
                    </a:cxn>
                    <a:cxn ang="0">
                      <a:pos x="26" y="142"/>
                    </a:cxn>
                    <a:cxn ang="0">
                      <a:pos x="24" y="161"/>
                    </a:cxn>
                    <a:cxn ang="0">
                      <a:pos x="26" y="184"/>
                    </a:cxn>
                    <a:cxn ang="0">
                      <a:pos x="32" y="209"/>
                    </a:cxn>
                    <a:cxn ang="0">
                      <a:pos x="41" y="237"/>
                    </a:cxn>
                    <a:cxn ang="0">
                      <a:pos x="24" y="256"/>
                    </a:cxn>
                    <a:cxn ang="0">
                      <a:pos x="24" y="256"/>
                    </a:cxn>
                  </a:cxnLst>
                  <a:rect l="0" t="0" r="r" b="b"/>
                  <a:pathLst>
                    <a:path w="114" h="256">
                      <a:moveTo>
                        <a:pt x="24" y="256"/>
                      </a:moveTo>
                      <a:lnTo>
                        <a:pt x="22" y="252"/>
                      </a:lnTo>
                      <a:lnTo>
                        <a:pt x="20" y="247"/>
                      </a:lnTo>
                      <a:lnTo>
                        <a:pt x="17" y="239"/>
                      </a:lnTo>
                      <a:lnTo>
                        <a:pt x="13" y="228"/>
                      </a:lnTo>
                      <a:lnTo>
                        <a:pt x="7" y="212"/>
                      </a:lnTo>
                      <a:lnTo>
                        <a:pt x="5" y="197"/>
                      </a:lnTo>
                      <a:lnTo>
                        <a:pt x="1" y="178"/>
                      </a:lnTo>
                      <a:lnTo>
                        <a:pt x="0" y="161"/>
                      </a:lnTo>
                      <a:lnTo>
                        <a:pt x="0" y="140"/>
                      </a:lnTo>
                      <a:lnTo>
                        <a:pt x="1" y="119"/>
                      </a:lnTo>
                      <a:lnTo>
                        <a:pt x="7" y="98"/>
                      </a:lnTo>
                      <a:lnTo>
                        <a:pt x="17" y="77"/>
                      </a:lnTo>
                      <a:lnTo>
                        <a:pt x="30" y="55"/>
                      </a:lnTo>
                      <a:lnTo>
                        <a:pt x="47" y="36"/>
                      </a:lnTo>
                      <a:lnTo>
                        <a:pt x="68" y="17"/>
                      </a:lnTo>
                      <a:lnTo>
                        <a:pt x="97" y="0"/>
                      </a:lnTo>
                      <a:lnTo>
                        <a:pt x="114" y="24"/>
                      </a:lnTo>
                      <a:lnTo>
                        <a:pt x="112" y="24"/>
                      </a:lnTo>
                      <a:lnTo>
                        <a:pt x="108" y="26"/>
                      </a:lnTo>
                      <a:lnTo>
                        <a:pt x="100" y="30"/>
                      </a:lnTo>
                      <a:lnTo>
                        <a:pt x="93" y="36"/>
                      </a:lnTo>
                      <a:lnTo>
                        <a:pt x="83" y="41"/>
                      </a:lnTo>
                      <a:lnTo>
                        <a:pt x="74" y="51"/>
                      </a:lnTo>
                      <a:lnTo>
                        <a:pt x="62" y="62"/>
                      </a:lnTo>
                      <a:lnTo>
                        <a:pt x="53" y="76"/>
                      </a:lnTo>
                      <a:lnTo>
                        <a:pt x="43" y="89"/>
                      </a:lnTo>
                      <a:lnTo>
                        <a:pt x="36" y="104"/>
                      </a:lnTo>
                      <a:lnTo>
                        <a:pt x="28" y="121"/>
                      </a:lnTo>
                      <a:lnTo>
                        <a:pt x="26" y="142"/>
                      </a:lnTo>
                      <a:lnTo>
                        <a:pt x="24" y="161"/>
                      </a:lnTo>
                      <a:lnTo>
                        <a:pt x="26" y="184"/>
                      </a:lnTo>
                      <a:lnTo>
                        <a:pt x="32" y="209"/>
                      </a:lnTo>
                      <a:lnTo>
                        <a:pt x="41" y="237"/>
                      </a:lnTo>
                      <a:lnTo>
                        <a:pt x="24" y="256"/>
                      </a:lnTo>
                      <a:lnTo>
                        <a:pt x="24" y="2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80" name="Freeform 36"/>
                <p:cNvSpPr>
                  <a:spLocks/>
                </p:cNvSpPr>
                <p:nvPr/>
              </p:nvSpPr>
              <p:spPr bwMode="auto">
                <a:xfrm>
                  <a:off x="3749006" y="3323405"/>
                  <a:ext cx="309563" cy="201397"/>
                </a:xfrm>
                <a:custGeom>
                  <a:avLst/>
                  <a:gdLst/>
                  <a:ahLst/>
                  <a:cxnLst>
                    <a:cxn ang="0">
                      <a:pos x="372" y="0"/>
                    </a:cxn>
                    <a:cxn ang="0">
                      <a:pos x="357" y="0"/>
                    </a:cxn>
                    <a:cxn ang="0">
                      <a:pos x="344" y="0"/>
                    </a:cxn>
                    <a:cxn ang="0">
                      <a:pos x="330" y="4"/>
                    </a:cxn>
                    <a:cxn ang="0">
                      <a:pos x="313" y="10"/>
                    </a:cxn>
                    <a:cxn ang="0">
                      <a:pos x="298" y="17"/>
                    </a:cxn>
                    <a:cxn ang="0">
                      <a:pos x="285" y="32"/>
                    </a:cxn>
                    <a:cxn ang="0">
                      <a:pos x="275" y="40"/>
                    </a:cxn>
                    <a:cxn ang="0">
                      <a:pos x="254" y="42"/>
                    </a:cxn>
                    <a:cxn ang="0">
                      <a:pos x="216" y="46"/>
                    </a:cxn>
                    <a:cxn ang="0">
                      <a:pos x="169" y="55"/>
                    </a:cxn>
                    <a:cxn ang="0">
                      <a:pos x="119" y="72"/>
                    </a:cxn>
                    <a:cxn ang="0">
                      <a:pos x="70" y="101"/>
                    </a:cxn>
                    <a:cxn ang="0">
                      <a:pos x="30" y="141"/>
                    </a:cxn>
                    <a:cxn ang="0">
                      <a:pos x="3" y="196"/>
                    </a:cxn>
                    <a:cxn ang="0">
                      <a:pos x="20" y="230"/>
                    </a:cxn>
                    <a:cxn ang="0">
                      <a:pos x="20" y="222"/>
                    </a:cxn>
                    <a:cxn ang="0">
                      <a:pos x="24" y="203"/>
                    </a:cxn>
                    <a:cxn ang="0">
                      <a:pos x="34" y="179"/>
                    </a:cxn>
                    <a:cxn ang="0">
                      <a:pos x="55" y="148"/>
                    </a:cxn>
                    <a:cxn ang="0">
                      <a:pos x="87" y="118"/>
                    </a:cxn>
                    <a:cxn ang="0">
                      <a:pos x="135" y="89"/>
                    </a:cxn>
                    <a:cxn ang="0">
                      <a:pos x="199" y="69"/>
                    </a:cxn>
                    <a:cxn ang="0">
                      <a:pos x="287" y="57"/>
                    </a:cxn>
                    <a:cxn ang="0">
                      <a:pos x="292" y="49"/>
                    </a:cxn>
                    <a:cxn ang="0">
                      <a:pos x="300" y="42"/>
                    </a:cxn>
                    <a:cxn ang="0">
                      <a:pos x="311" y="34"/>
                    </a:cxn>
                    <a:cxn ang="0">
                      <a:pos x="325" y="25"/>
                    </a:cxn>
                    <a:cxn ang="0">
                      <a:pos x="344" y="17"/>
                    </a:cxn>
                    <a:cxn ang="0">
                      <a:pos x="365" y="13"/>
                    </a:cxn>
                    <a:cxn ang="0">
                      <a:pos x="389" y="13"/>
                    </a:cxn>
                    <a:cxn ang="0">
                      <a:pos x="374" y="0"/>
                    </a:cxn>
                  </a:cxnLst>
                  <a:rect l="0" t="0" r="r" b="b"/>
                  <a:pathLst>
                    <a:path w="389" h="230">
                      <a:moveTo>
                        <a:pt x="374" y="0"/>
                      </a:moveTo>
                      <a:lnTo>
                        <a:pt x="372" y="0"/>
                      </a:lnTo>
                      <a:lnTo>
                        <a:pt x="363" y="0"/>
                      </a:lnTo>
                      <a:lnTo>
                        <a:pt x="357" y="0"/>
                      </a:lnTo>
                      <a:lnTo>
                        <a:pt x="351" y="0"/>
                      </a:lnTo>
                      <a:lnTo>
                        <a:pt x="344" y="0"/>
                      </a:lnTo>
                      <a:lnTo>
                        <a:pt x="338" y="2"/>
                      </a:lnTo>
                      <a:lnTo>
                        <a:pt x="330" y="4"/>
                      </a:lnTo>
                      <a:lnTo>
                        <a:pt x="323" y="6"/>
                      </a:lnTo>
                      <a:lnTo>
                        <a:pt x="313" y="10"/>
                      </a:lnTo>
                      <a:lnTo>
                        <a:pt x="308" y="13"/>
                      </a:lnTo>
                      <a:lnTo>
                        <a:pt x="298" y="17"/>
                      </a:lnTo>
                      <a:lnTo>
                        <a:pt x="291" y="25"/>
                      </a:lnTo>
                      <a:lnTo>
                        <a:pt x="285" y="32"/>
                      </a:lnTo>
                      <a:lnTo>
                        <a:pt x="279" y="42"/>
                      </a:lnTo>
                      <a:lnTo>
                        <a:pt x="275" y="40"/>
                      </a:lnTo>
                      <a:lnTo>
                        <a:pt x="268" y="40"/>
                      </a:lnTo>
                      <a:lnTo>
                        <a:pt x="254" y="42"/>
                      </a:lnTo>
                      <a:lnTo>
                        <a:pt x="237" y="44"/>
                      </a:lnTo>
                      <a:lnTo>
                        <a:pt x="216" y="46"/>
                      </a:lnTo>
                      <a:lnTo>
                        <a:pt x="194" y="49"/>
                      </a:lnTo>
                      <a:lnTo>
                        <a:pt x="169" y="55"/>
                      </a:lnTo>
                      <a:lnTo>
                        <a:pt x="144" y="63"/>
                      </a:lnTo>
                      <a:lnTo>
                        <a:pt x="119" y="72"/>
                      </a:lnTo>
                      <a:lnTo>
                        <a:pt x="95" y="86"/>
                      </a:lnTo>
                      <a:lnTo>
                        <a:pt x="70" y="101"/>
                      </a:lnTo>
                      <a:lnTo>
                        <a:pt x="49" y="120"/>
                      </a:lnTo>
                      <a:lnTo>
                        <a:pt x="30" y="141"/>
                      </a:lnTo>
                      <a:lnTo>
                        <a:pt x="15" y="167"/>
                      </a:lnTo>
                      <a:lnTo>
                        <a:pt x="3" y="196"/>
                      </a:lnTo>
                      <a:lnTo>
                        <a:pt x="0" y="230"/>
                      </a:lnTo>
                      <a:lnTo>
                        <a:pt x="20" y="230"/>
                      </a:lnTo>
                      <a:lnTo>
                        <a:pt x="20" y="226"/>
                      </a:lnTo>
                      <a:lnTo>
                        <a:pt x="20" y="222"/>
                      </a:lnTo>
                      <a:lnTo>
                        <a:pt x="20" y="213"/>
                      </a:lnTo>
                      <a:lnTo>
                        <a:pt x="24" y="203"/>
                      </a:lnTo>
                      <a:lnTo>
                        <a:pt x="26" y="192"/>
                      </a:lnTo>
                      <a:lnTo>
                        <a:pt x="34" y="179"/>
                      </a:lnTo>
                      <a:lnTo>
                        <a:pt x="43" y="164"/>
                      </a:lnTo>
                      <a:lnTo>
                        <a:pt x="55" y="148"/>
                      </a:lnTo>
                      <a:lnTo>
                        <a:pt x="68" y="133"/>
                      </a:lnTo>
                      <a:lnTo>
                        <a:pt x="87" y="118"/>
                      </a:lnTo>
                      <a:lnTo>
                        <a:pt x="108" y="103"/>
                      </a:lnTo>
                      <a:lnTo>
                        <a:pt x="135" y="89"/>
                      </a:lnTo>
                      <a:lnTo>
                        <a:pt x="163" y="78"/>
                      </a:lnTo>
                      <a:lnTo>
                        <a:pt x="199" y="69"/>
                      </a:lnTo>
                      <a:lnTo>
                        <a:pt x="239" y="61"/>
                      </a:lnTo>
                      <a:lnTo>
                        <a:pt x="287" y="57"/>
                      </a:lnTo>
                      <a:lnTo>
                        <a:pt x="289" y="55"/>
                      </a:lnTo>
                      <a:lnTo>
                        <a:pt x="292" y="49"/>
                      </a:lnTo>
                      <a:lnTo>
                        <a:pt x="296" y="46"/>
                      </a:lnTo>
                      <a:lnTo>
                        <a:pt x="300" y="42"/>
                      </a:lnTo>
                      <a:lnTo>
                        <a:pt x="306" y="36"/>
                      </a:lnTo>
                      <a:lnTo>
                        <a:pt x="311" y="34"/>
                      </a:lnTo>
                      <a:lnTo>
                        <a:pt x="319" y="29"/>
                      </a:lnTo>
                      <a:lnTo>
                        <a:pt x="325" y="25"/>
                      </a:lnTo>
                      <a:lnTo>
                        <a:pt x="334" y="21"/>
                      </a:lnTo>
                      <a:lnTo>
                        <a:pt x="344" y="17"/>
                      </a:lnTo>
                      <a:lnTo>
                        <a:pt x="353" y="15"/>
                      </a:lnTo>
                      <a:lnTo>
                        <a:pt x="365" y="13"/>
                      </a:lnTo>
                      <a:lnTo>
                        <a:pt x="376" y="11"/>
                      </a:lnTo>
                      <a:lnTo>
                        <a:pt x="389" y="13"/>
                      </a:lnTo>
                      <a:lnTo>
                        <a:pt x="374" y="0"/>
                      </a:lnTo>
                      <a:lnTo>
                        <a:pt x="37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81" name="Freeform 37"/>
                <p:cNvSpPr>
                  <a:spLocks/>
                </p:cNvSpPr>
                <p:nvPr/>
              </p:nvSpPr>
              <p:spPr bwMode="auto">
                <a:xfrm>
                  <a:off x="4056981" y="3374206"/>
                  <a:ext cx="207963" cy="437821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17" y="7"/>
                    </a:cxn>
                    <a:cxn ang="0">
                      <a:pos x="45" y="19"/>
                    </a:cxn>
                    <a:cxn ang="0">
                      <a:pos x="79" y="36"/>
                    </a:cxn>
                    <a:cxn ang="0">
                      <a:pos x="119" y="62"/>
                    </a:cxn>
                    <a:cxn ang="0">
                      <a:pos x="155" y="97"/>
                    </a:cxn>
                    <a:cxn ang="0">
                      <a:pos x="188" y="142"/>
                    </a:cxn>
                    <a:cxn ang="0">
                      <a:pos x="209" y="197"/>
                    </a:cxn>
                    <a:cxn ang="0">
                      <a:pos x="216" y="260"/>
                    </a:cxn>
                    <a:cxn ang="0">
                      <a:pos x="207" y="317"/>
                    </a:cxn>
                    <a:cxn ang="0">
                      <a:pos x="186" y="365"/>
                    </a:cxn>
                    <a:cxn ang="0">
                      <a:pos x="155" y="405"/>
                    </a:cxn>
                    <a:cxn ang="0">
                      <a:pos x="123" y="437"/>
                    </a:cxn>
                    <a:cxn ang="0">
                      <a:pos x="93" y="460"/>
                    </a:cxn>
                    <a:cxn ang="0">
                      <a:pos x="68" y="475"/>
                    </a:cxn>
                    <a:cxn ang="0">
                      <a:pos x="53" y="482"/>
                    </a:cxn>
                    <a:cxn ang="0">
                      <a:pos x="81" y="500"/>
                    </a:cxn>
                    <a:cxn ang="0">
                      <a:pos x="89" y="494"/>
                    </a:cxn>
                    <a:cxn ang="0">
                      <a:pos x="110" y="484"/>
                    </a:cxn>
                    <a:cxn ang="0">
                      <a:pos x="136" y="467"/>
                    </a:cxn>
                    <a:cxn ang="0">
                      <a:pos x="171" y="441"/>
                    </a:cxn>
                    <a:cxn ang="0">
                      <a:pos x="203" y="406"/>
                    </a:cxn>
                    <a:cxn ang="0">
                      <a:pos x="232" y="363"/>
                    </a:cxn>
                    <a:cxn ang="0">
                      <a:pos x="252" y="309"/>
                    </a:cxn>
                    <a:cxn ang="0">
                      <a:pos x="260" y="247"/>
                    </a:cxn>
                    <a:cxn ang="0">
                      <a:pos x="251" y="184"/>
                    </a:cxn>
                    <a:cxn ang="0">
                      <a:pos x="226" y="129"/>
                    </a:cxn>
                    <a:cxn ang="0">
                      <a:pos x="192" y="87"/>
                    </a:cxn>
                    <a:cxn ang="0">
                      <a:pos x="154" y="55"/>
                    </a:cxn>
                    <a:cxn ang="0">
                      <a:pos x="114" y="28"/>
                    </a:cxn>
                    <a:cxn ang="0">
                      <a:pos x="79" y="13"/>
                    </a:cxn>
                    <a:cxn ang="0">
                      <a:pos x="55" y="2"/>
                    </a:cxn>
                    <a:cxn ang="0">
                      <a:pos x="47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60" h="50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7" y="4"/>
                      </a:lnTo>
                      <a:lnTo>
                        <a:pt x="17" y="7"/>
                      </a:lnTo>
                      <a:lnTo>
                        <a:pt x="30" y="13"/>
                      </a:lnTo>
                      <a:lnTo>
                        <a:pt x="45" y="19"/>
                      </a:lnTo>
                      <a:lnTo>
                        <a:pt x="60" y="26"/>
                      </a:lnTo>
                      <a:lnTo>
                        <a:pt x="79" y="36"/>
                      </a:lnTo>
                      <a:lnTo>
                        <a:pt x="100" y="49"/>
                      </a:lnTo>
                      <a:lnTo>
                        <a:pt x="119" y="62"/>
                      </a:lnTo>
                      <a:lnTo>
                        <a:pt x="136" y="80"/>
                      </a:lnTo>
                      <a:lnTo>
                        <a:pt x="155" y="97"/>
                      </a:lnTo>
                      <a:lnTo>
                        <a:pt x="173" y="118"/>
                      </a:lnTo>
                      <a:lnTo>
                        <a:pt x="188" y="142"/>
                      </a:lnTo>
                      <a:lnTo>
                        <a:pt x="199" y="169"/>
                      </a:lnTo>
                      <a:lnTo>
                        <a:pt x="209" y="197"/>
                      </a:lnTo>
                      <a:lnTo>
                        <a:pt x="216" y="230"/>
                      </a:lnTo>
                      <a:lnTo>
                        <a:pt x="216" y="260"/>
                      </a:lnTo>
                      <a:lnTo>
                        <a:pt x="213" y="290"/>
                      </a:lnTo>
                      <a:lnTo>
                        <a:pt x="207" y="317"/>
                      </a:lnTo>
                      <a:lnTo>
                        <a:pt x="197" y="344"/>
                      </a:lnTo>
                      <a:lnTo>
                        <a:pt x="186" y="365"/>
                      </a:lnTo>
                      <a:lnTo>
                        <a:pt x="171" y="386"/>
                      </a:lnTo>
                      <a:lnTo>
                        <a:pt x="155" y="405"/>
                      </a:lnTo>
                      <a:lnTo>
                        <a:pt x="140" y="422"/>
                      </a:lnTo>
                      <a:lnTo>
                        <a:pt x="123" y="437"/>
                      </a:lnTo>
                      <a:lnTo>
                        <a:pt x="108" y="448"/>
                      </a:lnTo>
                      <a:lnTo>
                        <a:pt x="93" y="460"/>
                      </a:lnTo>
                      <a:lnTo>
                        <a:pt x="79" y="469"/>
                      </a:lnTo>
                      <a:lnTo>
                        <a:pt x="68" y="475"/>
                      </a:lnTo>
                      <a:lnTo>
                        <a:pt x="58" y="481"/>
                      </a:lnTo>
                      <a:lnTo>
                        <a:pt x="53" y="482"/>
                      </a:lnTo>
                      <a:lnTo>
                        <a:pt x="51" y="484"/>
                      </a:lnTo>
                      <a:lnTo>
                        <a:pt x="81" y="500"/>
                      </a:lnTo>
                      <a:lnTo>
                        <a:pt x="83" y="496"/>
                      </a:lnTo>
                      <a:lnTo>
                        <a:pt x="89" y="494"/>
                      </a:lnTo>
                      <a:lnTo>
                        <a:pt x="98" y="490"/>
                      </a:lnTo>
                      <a:lnTo>
                        <a:pt x="110" y="484"/>
                      </a:lnTo>
                      <a:lnTo>
                        <a:pt x="121" y="475"/>
                      </a:lnTo>
                      <a:lnTo>
                        <a:pt x="136" y="467"/>
                      </a:lnTo>
                      <a:lnTo>
                        <a:pt x="154" y="454"/>
                      </a:lnTo>
                      <a:lnTo>
                        <a:pt x="171" y="441"/>
                      </a:lnTo>
                      <a:lnTo>
                        <a:pt x="186" y="424"/>
                      </a:lnTo>
                      <a:lnTo>
                        <a:pt x="203" y="406"/>
                      </a:lnTo>
                      <a:lnTo>
                        <a:pt x="218" y="386"/>
                      </a:lnTo>
                      <a:lnTo>
                        <a:pt x="232" y="363"/>
                      </a:lnTo>
                      <a:lnTo>
                        <a:pt x="243" y="336"/>
                      </a:lnTo>
                      <a:lnTo>
                        <a:pt x="252" y="309"/>
                      </a:lnTo>
                      <a:lnTo>
                        <a:pt x="258" y="279"/>
                      </a:lnTo>
                      <a:lnTo>
                        <a:pt x="260" y="247"/>
                      </a:lnTo>
                      <a:lnTo>
                        <a:pt x="256" y="213"/>
                      </a:lnTo>
                      <a:lnTo>
                        <a:pt x="251" y="184"/>
                      </a:lnTo>
                      <a:lnTo>
                        <a:pt x="239" y="156"/>
                      </a:lnTo>
                      <a:lnTo>
                        <a:pt x="226" y="129"/>
                      </a:lnTo>
                      <a:lnTo>
                        <a:pt x="209" y="106"/>
                      </a:lnTo>
                      <a:lnTo>
                        <a:pt x="192" y="87"/>
                      </a:lnTo>
                      <a:lnTo>
                        <a:pt x="171" y="70"/>
                      </a:lnTo>
                      <a:lnTo>
                        <a:pt x="154" y="55"/>
                      </a:lnTo>
                      <a:lnTo>
                        <a:pt x="133" y="40"/>
                      </a:lnTo>
                      <a:lnTo>
                        <a:pt x="114" y="28"/>
                      </a:lnTo>
                      <a:lnTo>
                        <a:pt x="95" y="19"/>
                      </a:lnTo>
                      <a:lnTo>
                        <a:pt x="79" y="13"/>
                      </a:lnTo>
                      <a:lnTo>
                        <a:pt x="64" y="5"/>
                      </a:lnTo>
                      <a:lnTo>
                        <a:pt x="55" y="2"/>
                      </a:lnTo>
                      <a:lnTo>
                        <a:pt x="49" y="0"/>
                      </a:lnTo>
                      <a:lnTo>
                        <a:pt x="47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82" name="Freeform 38"/>
                <p:cNvSpPr>
                  <a:spLocks/>
                </p:cNvSpPr>
                <p:nvPr/>
              </p:nvSpPr>
              <p:spPr bwMode="auto">
                <a:xfrm>
                  <a:off x="3929981" y="3515494"/>
                  <a:ext cx="23813" cy="45719"/>
                </a:xfrm>
                <a:custGeom>
                  <a:avLst/>
                  <a:gdLst/>
                  <a:ahLst/>
                  <a:cxnLst>
                    <a:cxn ang="0">
                      <a:pos x="0" y="12"/>
                    </a:cxn>
                    <a:cxn ang="0">
                      <a:pos x="2" y="37"/>
                    </a:cxn>
                    <a:cxn ang="0">
                      <a:pos x="28" y="31"/>
                    </a:cxn>
                    <a:cxn ang="0">
                      <a:pos x="23" y="0"/>
                    </a:cxn>
                    <a:cxn ang="0">
                      <a:pos x="0" y="12"/>
                    </a:cxn>
                    <a:cxn ang="0">
                      <a:pos x="0" y="12"/>
                    </a:cxn>
                  </a:cxnLst>
                  <a:rect l="0" t="0" r="r" b="b"/>
                  <a:pathLst>
                    <a:path w="28" h="37">
                      <a:moveTo>
                        <a:pt x="0" y="12"/>
                      </a:moveTo>
                      <a:lnTo>
                        <a:pt x="2" y="37"/>
                      </a:lnTo>
                      <a:lnTo>
                        <a:pt x="28" y="31"/>
                      </a:lnTo>
                      <a:lnTo>
                        <a:pt x="23" y="0"/>
                      </a:lnTo>
                      <a:lnTo>
                        <a:pt x="0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83" name="Freeform 39"/>
                <p:cNvSpPr>
                  <a:spLocks/>
                </p:cNvSpPr>
                <p:nvPr/>
              </p:nvSpPr>
              <p:spPr bwMode="auto">
                <a:xfrm>
                  <a:off x="4026818" y="3444056"/>
                  <a:ext cx="23813" cy="45719"/>
                </a:xfrm>
                <a:custGeom>
                  <a:avLst/>
                  <a:gdLst/>
                  <a:ahLst/>
                  <a:cxnLst>
                    <a:cxn ang="0">
                      <a:pos x="0" y="12"/>
                    </a:cxn>
                    <a:cxn ang="0">
                      <a:pos x="2" y="36"/>
                    </a:cxn>
                    <a:cxn ang="0">
                      <a:pos x="29" y="31"/>
                    </a:cxn>
                    <a:cxn ang="0">
                      <a:pos x="23" y="0"/>
                    </a:cxn>
                    <a:cxn ang="0">
                      <a:pos x="0" y="12"/>
                    </a:cxn>
                    <a:cxn ang="0">
                      <a:pos x="0" y="12"/>
                    </a:cxn>
                  </a:cxnLst>
                  <a:rect l="0" t="0" r="r" b="b"/>
                  <a:pathLst>
                    <a:path w="29" h="36">
                      <a:moveTo>
                        <a:pt x="0" y="12"/>
                      </a:moveTo>
                      <a:lnTo>
                        <a:pt x="2" y="36"/>
                      </a:lnTo>
                      <a:lnTo>
                        <a:pt x="29" y="31"/>
                      </a:lnTo>
                      <a:lnTo>
                        <a:pt x="23" y="0"/>
                      </a:lnTo>
                      <a:lnTo>
                        <a:pt x="0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84" name="Freeform 40"/>
                <p:cNvSpPr>
                  <a:spLocks/>
                </p:cNvSpPr>
                <p:nvPr/>
              </p:nvSpPr>
              <p:spPr bwMode="auto">
                <a:xfrm>
                  <a:off x="4115718" y="3601219"/>
                  <a:ext cx="23813" cy="45719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5" y="36"/>
                    </a:cxn>
                    <a:cxn ang="0">
                      <a:pos x="28" y="30"/>
                    </a:cxn>
                    <a:cxn ang="0">
                      <a:pos x="22" y="0"/>
                    </a:cxn>
                    <a:cxn ang="0">
                      <a:pos x="0" y="11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28" h="36">
                      <a:moveTo>
                        <a:pt x="0" y="11"/>
                      </a:moveTo>
                      <a:lnTo>
                        <a:pt x="5" y="36"/>
                      </a:lnTo>
                      <a:lnTo>
                        <a:pt x="28" y="30"/>
                      </a:lnTo>
                      <a:lnTo>
                        <a:pt x="22" y="0"/>
                      </a:lnTo>
                      <a:lnTo>
                        <a:pt x="0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85" name="Freeform 41"/>
                <p:cNvSpPr>
                  <a:spLocks/>
                </p:cNvSpPr>
                <p:nvPr/>
              </p:nvSpPr>
              <p:spPr bwMode="auto">
                <a:xfrm>
                  <a:off x="4006181" y="3620268"/>
                  <a:ext cx="23813" cy="45719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6" y="39"/>
                    </a:cxn>
                    <a:cxn ang="0">
                      <a:pos x="30" y="31"/>
                    </a:cxn>
                    <a:cxn ang="0">
                      <a:pos x="23" y="0"/>
                    </a:cxn>
                    <a:cxn ang="0">
                      <a:pos x="0" y="14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30" h="39">
                      <a:moveTo>
                        <a:pt x="0" y="14"/>
                      </a:moveTo>
                      <a:lnTo>
                        <a:pt x="6" y="39"/>
                      </a:lnTo>
                      <a:lnTo>
                        <a:pt x="30" y="31"/>
                      </a:lnTo>
                      <a:lnTo>
                        <a:pt x="23" y="0"/>
                      </a:lnTo>
                      <a:lnTo>
                        <a:pt x="0" y="14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86" name="Freeform 42"/>
                <p:cNvSpPr>
                  <a:spLocks/>
                </p:cNvSpPr>
                <p:nvPr/>
              </p:nvSpPr>
              <p:spPr bwMode="auto">
                <a:xfrm>
                  <a:off x="3861718" y="3413894"/>
                  <a:ext cx="23813" cy="45719"/>
                </a:xfrm>
                <a:custGeom>
                  <a:avLst/>
                  <a:gdLst/>
                  <a:ahLst/>
                  <a:cxnLst>
                    <a:cxn ang="0">
                      <a:pos x="0" y="12"/>
                    </a:cxn>
                    <a:cxn ang="0">
                      <a:pos x="4" y="36"/>
                    </a:cxn>
                    <a:cxn ang="0">
                      <a:pos x="31" y="29"/>
                    </a:cxn>
                    <a:cxn ang="0">
                      <a:pos x="23" y="0"/>
                    </a:cxn>
                    <a:cxn ang="0">
                      <a:pos x="0" y="12"/>
                    </a:cxn>
                    <a:cxn ang="0">
                      <a:pos x="0" y="12"/>
                    </a:cxn>
                  </a:cxnLst>
                  <a:rect l="0" t="0" r="r" b="b"/>
                  <a:pathLst>
                    <a:path w="31" h="36">
                      <a:moveTo>
                        <a:pt x="0" y="12"/>
                      </a:moveTo>
                      <a:lnTo>
                        <a:pt x="4" y="36"/>
                      </a:lnTo>
                      <a:lnTo>
                        <a:pt x="31" y="29"/>
                      </a:lnTo>
                      <a:lnTo>
                        <a:pt x="23" y="0"/>
                      </a:lnTo>
                      <a:lnTo>
                        <a:pt x="0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87" name="Freeform 43"/>
                <p:cNvSpPr>
                  <a:spLocks/>
                </p:cNvSpPr>
                <p:nvPr/>
              </p:nvSpPr>
              <p:spPr bwMode="auto">
                <a:xfrm>
                  <a:off x="4176043" y="3510730"/>
                  <a:ext cx="26988" cy="45719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5" y="38"/>
                    </a:cxn>
                    <a:cxn ang="0">
                      <a:pos x="32" y="32"/>
                    </a:cxn>
                    <a:cxn ang="0">
                      <a:pos x="24" y="0"/>
                    </a:cxn>
                    <a:cxn ang="0">
                      <a:pos x="0" y="13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32" h="38">
                      <a:moveTo>
                        <a:pt x="0" y="13"/>
                      </a:moveTo>
                      <a:lnTo>
                        <a:pt x="5" y="38"/>
                      </a:lnTo>
                      <a:lnTo>
                        <a:pt x="32" y="32"/>
                      </a:lnTo>
                      <a:lnTo>
                        <a:pt x="24" y="0"/>
                      </a:lnTo>
                      <a:lnTo>
                        <a:pt x="0" y="1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88" name="Freeform 44"/>
                <p:cNvSpPr>
                  <a:spLocks/>
                </p:cNvSpPr>
                <p:nvPr/>
              </p:nvSpPr>
              <p:spPr bwMode="auto">
                <a:xfrm>
                  <a:off x="3993481" y="3277369"/>
                  <a:ext cx="388938" cy="646223"/>
                </a:xfrm>
                <a:custGeom>
                  <a:avLst/>
                  <a:gdLst/>
                  <a:ahLst/>
                  <a:cxnLst>
                    <a:cxn ang="0">
                      <a:pos x="3" y="711"/>
                    </a:cxn>
                    <a:cxn ang="0">
                      <a:pos x="26" y="705"/>
                    </a:cxn>
                    <a:cxn ang="0">
                      <a:pos x="74" y="694"/>
                    </a:cxn>
                    <a:cxn ang="0">
                      <a:pos x="131" y="673"/>
                    </a:cxn>
                    <a:cxn ang="0">
                      <a:pos x="199" y="643"/>
                    </a:cxn>
                    <a:cxn ang="0">
                      <a:pos x="266" y="597"/>
                    </a:cxn>
                    <a:cxn ang="0">
                      <a:pos x="331" y="538"/>
                    </a:cxn>
                    <a:cxn ang="0">
                      <a:pos x="382" y="462"/>
                    </a:cxn>
                    <a:cxn ang="0">
                      <a:pos x="418" y="371"/>
                    </a:cxn>
                    <a:cxn ang="0">
                      <a:pos x="437" y="283"/>
                    </a:cxn>
                    <a:cxn ang="0">
                      <a:pos x="443" y="207"/>
                    </a:cxn>
                    <a:cxn ang="0">
                      <a:pos x="439" y="141"/>
                    </a:cxn>
                    <a:cxn ang="0">
                      <a:pos x="429" y="88"/>
                    </a:cxn>
                    <a:cxn ang="0">
                      <a:pos x="418" y="44"/>
                    </a:cxn>
                    <a:cxn ang="0">
                      <a:pos x="407" y="17"/>
                    </a:cxn>
                    <a:cxn ang="0">
                      <a:pos x="399" y="2"/>
                    </a:cxn>
                    <a:cxn ang="0">
                      <a:pos x="403" y="6"/>
                    </a:cxn>
                    <a:cxn ang="0">
                      <a:pos x="418" y="19"/>
                    </a:cxn>
                    <a:cxn ang="0">
                      <a:pos x="435" y="44"/>
                    </a:cxn>
                    <a:cxn ang="0">
                      <a:pos x="456" y="82"/>
                    </a:cxn>
                    <a:cxn ang="0">
                      <a:pos x="471" y="129"/>
                    </a:cxn>
                    <a:cxn ang="0">
                      <a:pos x="485" y="190"/>
                    </a:cxn>
                    <a:cxn ang="0">
                      <a:pos x="488" y="266"/>
                    </a:cxn>
                    <a:cxn ang="0">
                      <a:pos x="481" y="356"/>
                    </a:cxn>
                    <a:cxn ang="0">
                      <a:pos x="454" y="443"/>
                    </a:cxn>
                    <a:cxn ang="0">
                      <a:pos x="412" y="519"/>
                    </a:cxn>
                    <a:cxn ang="0">
                      <a:pos x="359" y="582"/>
                    </a:cxn>
                    <a:cxn ang="0">
                      <a:pos x="294" y="633"/>
                    </a:cxn>
                    <a:cxn ang="0">
                      <a:pos x="224" y="671"/>
                    </a:cxn>
                    <a:cxn ang="0">
                      <a:pos x="152" y="703"/>
                    </a:cxn>
                    <a:cxn ang="0">
                      <a:pos x="78" y="724"/>
                    </a:cxn>
                    <a:cxn ang="0">
                      <a:pos x="11" y="739"/>
                    </a:cxn>
                    <a:cxn ang="0">
                      <a:pos x="0" y="711"/>
                    </a:cxn>
                  </a:cxnLst>
                  <a:rect l="0" t="0" r="r" b="b"/>
                  <a:pathLst>
                    <a:path w="488" h="739">
                      <a:moveTo>
                        <a:pt x="0" y="711"/>
                      </a:moveTo>
                      <a:lnTo>
                        <a:pt x="3" y="711"/>
                      </a:lnTo>
                      <a:lnTo>
                        <a:pt x="13" y="709"/>
                      </a:lnTo>
                      <a:lnTo>
                        <a:pt x="26" y="705"/>
                      </a:lnTo>
                      <a:lnTo>
                        <a:pt x="49" y="701"/>
                      </a:lnTo>
                      <a:lnTo>
                        <a:pt x="74" y="694"/>
                      </a:lnTo>
                      <a:lnTo>
                        <a:pt x="100" y="684"/>
                      </a:lnTo>
                      <a:lnTo>
                        <a:pt x="131" y="673"/>
                      </a:lnTo>
                      <a:lnTo>
                        <a:pt x="165" y="660"/>
                      </a:lnTo>
                      <a:lnTo>
                        <a:pt x="199" y="643"/>
                      </a:lnTo>
                      <a:lnTo>
                        <a:pt x="234" y="622"/>
                      </a:lnTo>
                      <a:lnTo>
                        <a:pt x="266" y="597"/>
                      </a:lnTo>
                      <a:lnTo>
                        <a:pt x="300" y="570"/>
                      </a:lnTo>
                      <a:lnTo>
                        <a:pt x="331" y="538"/>
                      </a:lnTo>
                      <a:lnTo>
                        <a:pt x="357" y="504"/>
                      </a:lnTo>
                      <a:lnTo>
                        <a:pt x="382" y="462"/>
                      </a:lnTo>
                      <a:lnTo>
                        <a:pt x="403" y="418"/>
                      </a:lnTo>
                      <a:lnTo>
                        <a:pt x="418" y="371"/>
                      </a:lnTo>
                      <a:lnTo>
                        <a:pt x="429" y="325"/>
                      </a:lnTo>
                      <a:lnTo>
                        <a:pt x="437" y="283"/>
                      </a:lnTo>
                      <a:lnTo>
                        <a:pt x="441" y="245"/>
                      </a:lnTo>
                      <a:lnTo>
                        <a:pt x="443" y="207"/>
                      </a:lnTo>
                      <a:lnTo>
                        <a:pt x="443" y="173"/>
                      </a:lnTo>
                      <a:lnTo>
                        <a:pt x="439" y="141"/>
                      </a:lnTo>
                      <a:lnTo>
                        <a:pt x="437" y="114"/>
                      </a:lnTo>
                      <a:lnTo>
                        <a:pt x="429" y="88"/>
                      </a:lnTo>
                      <a:lnTo>
                        <a:pt x="424" y="65"/>
                      </a:lnTo>
                      <a:lnTo>
                        <a:pt x="418" y="44"/>
                      </a:lnTo>
                      <a:lnTo>
                        <a:pt x="412" y="29"/>
                      </a:lnTo>
                      <a:lnTo>
                        <a:pt x="407" y="17"/>
                      </a:lnTo>
                      <a:lnTo>
                        <a:pt x="403" y="8"/>
                      </a:lnTo>
                      <a:lnTo>
                        <a:pt x="399" y="2"/>
                      </a:lnTo>
                      <a:lnTo>
                        <a:pt x="399" y="0"/>
                      </a:lnTo>
                      <a:lnTo>
                        <a:pt x="403" y="6"/>
                      </a:lnTo>
                      <a:lnTo>
                        <a:pt x="409" y="10"/>
                      </a:lnTo>
                      <a:lnTo>
                        <a:pt x="418" y="19"/>
                      </a:lnTo>
                      <a:lnTo>
                        <a:pt x="426" y="31"/>
                      </a:lnTo>
                      <a:lnTo>
                        <a:pt x="435" y="44"/>
                      </a:lnTo>
                      <a:lnTo>
                        <a:pt x="445" y="61"/>
                      </a:lnTo>
                      <a:lnTo>
                        <a:pt x="456" y="82"/>
                      </a:lnTo>
                      <a:lnTo>
                        <a:pt x="464" y="103"/>
                      </a:lnTo>
                      <a:lnTo>
                        <a:pt x="471" y="129"/>
                      </a:lnTo>
                      <a:lnTo>
                        <a:pt x="479" y="158"/>
                      </a:lnTo>
                      <a:lnTo>
                        <a:pt x="485" y="190"/>
                      </a:lnTo>
                      <a:lnTo>
                        <a:pt x="488" y="226"/>
                      </a:lnTo>
                      <a:lnTo>
                        <a:pt x="488" y="266"/>
                      </a:lnTo>
                      <a:lnTo>
                        <a:pt x="485" y="308"/>
                      </a:lnTo>
                      <a:lnTo>
                        <a:pt x="481" y="356"/>
                      </a:lnTo>
                      <a:lnTo>
                        <a:pt x="469" y="399"/>
                      </a:lnTo>
                      <a:lnTo>
                        <a:pt x="454" y="443"/>
                      </a:lnTo>
                      <a:lnTo>
                        <a:pt x="435" y="481"/>
                      </a:lnTo>
                      <a:lnTo>
                        <a:pt x="412" y="519"/>
                      </a:lnTo>
                      <a:lnTo>
                        <a:pt x="386" y="551"/>
                      </a:lnTo>
                      <a:lnTo>
                        <a:pt x="359" y="582"/>
                      </a:lnTo>
                      <a:lnTo>
                        <a:pt x="327" y="606"/>
                      </a:lnTo>
                      <a:lnTo>
                        <a:pt x="294" y="633"/>
                      </a:lnTo>
                      <a:lnTo>
                        <a:pt x="258" y="654"/>
                      </a:lnTo>
                      <a:lnTo>
                        <a:pt x="224" y="671"/>
                      </a:lnTo>
                      <a:lnTo>
                        <a:pt x="188" y="688"/>
                      </a:lnTo>
                      <a:lnTo>
                        <a:pt x="152" y="703"/>
                      </a:lnTo>
                      <a:lnTo>
                        <a:pt x="114" y="715"/>
                      </a:lnTo>
                      <a:lnTo>
                        <a:pt x="78" y="724"/>
                      </a:lnTo>
                      <a:lnTo>
                        <a:pt x="43" y="732"/>
                      </a:lnTo>
                      <a:lnTo>
                        <a:pt x="11" y="739"/>
                      </a:lnTo>
                      <a:lnTo>
                        <a:pt x="0" y="711"/>
                      </a:lnTo>
                      <a:lnTo>
                        <a:pt x="0" y="7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89" name="Freeform 45"/>
                <p:cNvSpPr>
                  <a:spLocks/>
                </p:cNvSpPr>
                <p:nvPr/>
              </p:nvSpPr>
              <p:spPr bwMode="auto">
                <a:xfrm>
                  <a:off x="4134768" y="3267843"/>
                  <a:ext cx="508000" cy="945693"/>
                </a:xfrm>
                <a:custGeom>
                  <a:avLst/>
                  <a:gdLst/>
                  <a:ahLst/>
                  <a:cxnLst>
                    <a:cxn ang="0">
                      <a:pos x="379" y="7"/>
                    </a:cxn>
                    <a:cxn ang="0">
                      <a:pos x="400" y="17"/>
                    </a:cxn>
                    <a:cxn ang="0">
                      <a:pos x="432" y="38"/>
                    </a:cxn>
                    <a:cxn ang="0">
                      <a:pos x="474" y="70"/>
                    </a:cxn>
                    <a:cxn ang="0">
                      <a:pos x="516" y="118"/>
                    </a:cxn>
                    <a:cxn ang="0">
                      <a:pos x="554" y="186"/>
                    </a:cxn>
                    <a:cxn ang="0">
                      <a:pos x="579" y="272"/>
                    </a:cxn>
                    <a:cxn ang="0">
                      <a:pos x="588" y="380"/>
                    </a:cxn>
                    <a:cxn ang="0">
                      <a:pos x="569" y="505"/>
                    </a:cxn>
                    <a:cxn ang="0">
                      <a:pos x="523" y="625"/>
                    </a:cxn>
                    <a:cxn ang="0">
                      <a:pos x="453" y="731"/>
                    </a:cxn>
                    <a:cxn ang="0">
                      <a:pos x="369" y="827"/>
                    </a:cxn>
                    <a:cxn ang="0">
                      <a:pos x="276" y="906"/>
                    </a:cxn>
                    <a:cxn ang="0">
                      <a:pos x="183" y="973"/>
                    </a:cxn>
                    <a:cxn ang="0">
                      <a:pos x="97" y="1026"/>
                    </a:cxn>
                    <a:cxn ang="0">
                      <a:pos x="27" y="1064"/>
                    </a:cxn>
                    <a:cxn ang="0">
                      <a:pos x="65" y="1077"/>
                    </a:cxn>
                    <a:cxn ang="0">
                      <a:pos x="137" y="1058"/>
                    </a:cxn>
                    <a:cxn ang="0">
                      <a:pos x="175" y="1039"/>
                    </a:cxn>
                    <a:cxn ang="0">
                      <a:pos x="242" y="999"/>
                    </a:cxn>
                    <a:cxn ang="0">
                      <a:pos x="328" y="942"/>
                    </a:cxn>
                    <a:cxn ang="0">
                      <a:pos x="419" y="865"/>
                    </a:cxn>
                    <a:cxn ang="0">
                      <a:pos x="506" y="771"/>
                    </a:cxn>
                    <a:cxn ang="0">
                      <a:pos x="581" y="657"/>
                    </a:cxn>
                    <a:cxn ang="0">
                      <a:pos x="628" y="528"/>
                    </a:cxn>
                    <a:cxn ang="0">
                      <a:pos x="641" y="386"/>
                    </a:cxn>
                    <a:cxn ang="0">
                      <a:pos x="628" y="266"/>
                    </a:cxn>
                    <a:cxn ang="0">
                      <a:pos x="598" y="173"/>
                    </a:cxn>
                    <a:cxn ang="0">
                      <a:pos x="556" y="104"/>
                    </a:cxn>
                    <a:cxn ang="0">
                      <a:pos x="506" y="55"/>
                    </a:cxn>
                    <a:cxn ang="0">
                      <a:pos x="461" y="24"/>
                    </a:cxn>
                    <a:cxn ang="0">
                      <a:pos x="425" y="5"/>
                    </a:cxn>
                    <a:cxn ang="0">
                      <a:pos x="402" y="0"/>
                    </a:cxn>
                    <a:cxn ang="0">
                      <a:pos x="377" y="7"/>
                    </a:cxn>
                  </a:cxnLst>
                  <a:rect l="0" t="0" r="r" b="b"/>
                  <a:pathLst>
                    <a:path w="641" h="1079">
                      <a:moveTo>
                        <a:pt x="377" y="7"/>
                      </a:moveTo>
                      <a:lnTo>
                        <a:pt x="379" y="7"/>
                      </a:lnTo>
                      <a:lnTo>
                        <a:pt x="388" y="11"/>
                      </a:lnTo>
                      <a:lnTo>
                        <a:pt x="400" y="17"/>
                      </a:lnTo>
                      <a:lnTo>
                        <a:pt x="415" y="26"/>
                      </a:lnTo>
                      <a:lnTo>
                        <a:pt x="432" y="38"/>
                      </a:lnTo>
                      <a:lnTo>
                        <a:pt x="453" y="51"/>
                      </a:lnTo>
                      <a:lnTo>
                        <a:pt x="474" y="70"/>
                      </a:lnTo>
                      <a:lnTo>
                        <a:pt x="497" y="93"/>
                      </a:lnTo>
                      <a:lnTo>
                        <a:pt x="516" y="118"/>
                      </a:lnTo>
                      <a:lnTo>
                        <a:pt x="537" y="152"/>
                      </a:lnTo>
                      <a:lnTo>
                        <a:pt x="554" y="186"/>
                      </a:lnTo>
                      <a:lnTo>
                        <a:pt x="569" y="228"/>
                      </a:lnTo>
                      <a:lnTo>
                        <a:pt x="579" y="272"/>
                      </a:lnTo>
                      <a:lnTo>
                        <a:pt x="586" y="323"/>
                      </a:lnTo>
                      <a:lnTo>
                        <a:pt x="588" y="380"/>
                      </a:lnTo>
                      <a:lnTo>
                        <a:pt x="582" y="443"/>
                      </a:lnTo>
                      <a:lnTo>
                        <a:pt x="569" y="505"/>
                      </a:lnTo>
                      <a:lnTo>
                        <a:pt x="550" y="568"/>
                      </a:lnTo>
                      <a:lnTo>
                        <a:pt x="523" y="625"/>
                      </a:lnTo>
                      <a:lnTo>
                        <a:pt x="491" y="680"/>
                      </a:lnTo>
                      <a:lnTo>
                        <a:pt x="453" y="731"/>
                      </a:lnTo>
                      <a:lnTo>
                        <a:pt x="413" y="781"/>
                      </a:lnTo>
                      <a:lnTo>
                        <a:pt x="369" y="827"/>
                      </a:lnTo>
                      <a:lnTo>
                        <a:pt x="324" y="868"/>
                      </a:lnTo>
                      <a:lnTo>
                        <a:pt x="276" y="906"/>
                      </a:lnTo>
                      <a:lnTo>
                        <a:pt x="231" y="942"/>
                      </a:lnTo>
                      <a:lnTo>
                        <a:pt x="183" y="973"/>
                      </a:lnTo>
                      <a:lnTo>
                        <a:pt x="141" y="1001"/>
                      </a:lnTo>
                      <a:lnTo>
                        <a:pt x="97" y="1026"/>
                      </a:lnTo>
                      <a:lnTo>
                        <a:pt x="61" y="1047"/>
                      </a:lnTo>
                      <a:lnTo>
                        <a:pt x="27" y="1064"/>
                      </a:lnTo>
                      <a:lnTo>
                        <a:pt x="0" y="1079"/>
                      </a:lnTo>
                      <a:lnTo>
                        <a:pt x="65" y="1077"/>
                      </a:lnTo>
                      <a:lnTo>
                        <a:pt x="134" y="1062"/>
                      </a:lnTo>
                      <a:lnTo>
                        <a:pt x="137" y="1058"/>
                      </a:lnTo>
                      <a:lnTo>
                        <a:pt x="153" y="1051"/>
                      </a:lnTo>
                      <a:lnTo>
                        <a:pt x="175" y="1039"/>
                      </a:lnTo>
                      <a:lnTo>
                        <a:pt x="208" y="1022"/>
                      </a:lnTo>
                      <a:lnTo>
                        <a:pt x="242" y="999"/>
                      </a:lnTo>
                      <a:lnTo>
                        <a:pt x="284" y="973"/>
                      </a:lnTo>
                      <a:lnTo>
                        <a:pt x="328" y="942"/>
                      </a:lnTo>
                      <a:lnTo>
                        <a:pt x="375" y="906"/>
                      </a:lnTo>
                      <a:lnTo>
                        <a:pt x="419" y="865"/>
                      </a:lnTo>
                      <a:lnTo>
                        <a:pt x="465" y="821"/>
                      </a:lnTo>
                      <a:lnTo>
                        <a:pt x="506" y="771"/>
                      </a:lnTo>
                      <a:lnTo>
                        <a:pt x="546" y="718"/>
                      </a:lnTo>
                      <a:lnTo>
                        <a:pt x="581" y="657"/>
                      </a:lnTo>
                      <a:lnTo>
                        <a:pt x="609" y="595"/>
                      </a:lnTo>
                      <a:lnTo>
                        <a:pt x="628" y="528"/>
                      </a:lnTo>
                      <a:lnTo>
                        <a:pt x="639" y="456"/>
                      </a:lnTo>
                      <a:lnTo>
                        <a:pt x="641" y="386"/>
                      </a:lnTo>
                      <a:lnTo>
                        <a:pt x="638" y="323"/>
                      </a:lnTo>
                      <a:lnTo>
                        <a:pt x="628" y="266"/>
                      </a:lnTo>
                      <a:lnTo>
                        <a:pt x="615" y="216"/>
                      </a:lnTo>
                      <a:lnTo>
                        <a:pt x="598" y="173"/>
                      </a:lnTo>
                      <a:lnTo>
                        <a:pt x="577" y="137"/>
                      </a:lnTo>
                      <a:lnTo>
                        <a:pt x="556" y="104"/>
                      </a:lnTo>
                      <a:lnTo>
                        <a:pt x="531" y="80"/>
                      </a:lnTo>
                      <a:lnTo>
                        <a:pt x="506" y="55"/>
                      </a:lnTo>
                      <a:lnTo>
                        <a:pt x="484" y="38"/>
                      </a:lnTo>
                      <a:lnTo>
                        <a:pt x="461" y="24"/>
                      </a:lnTo>
                      <a:lnTo>
                        <a:pt x="442" y="13"/>
                      </a:lnTo>
                      <a:lnTo>
                        <a:pt x="425" y="5"/>
                      </a:lnTo>
                      <a:lnTo>
                        <a:pt x="411" y="2"/>
                      </a:lnTo>
                      <a:lnTo>
                        <a:pt x="402" y="0"/>
                      </a:lnTo>
                      <a:lnTo>
                        <a:pt x="400" y="0"/>
                      </a:lnTo>
                      <a:lnTo>
                        <a:pt x="377" y="7"/>
                      </a:lnTo>
                      <a:lnTo>
                        <a:pt x="377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90" name="Freeform 46"/>
                <p:cNvSpPr>
                  <a:spLocks/>
                </p:cNvSpPr>
                <p:nvPr/>
              </p:nvSpPr>
              <p:spPr bwMode="auto">
                <a:xfrm>
                  <a:off x="3539456" y="4088581"/>
                  <a:ext cx="139700" cy="148858"/>
                </a:xfrm>
                <a:custGeom>
                  <a:avLst/>
                  <a:gdLst/>
                  <a:ahLst/>
                  <a:cxnLst>
                    <a:cxn ang="0">
                      <a:pos x="84" y="28"/>
                    </a:cxn>
                    <a:cxn ang="0">
                      <a:pos x="71" y="36"/>
                    </a:cxn>
                    <a:cxn ang="0">
                      <a:pos x="53" y="51"/>
                    </a:cxn>
                    <a:cxn ang="0">
                      <a:pos x="44" y="66"/>
                    </a:cxn>
                    <a:cxn ang="0">
                      <a:pos x="40" y="81"/>
                    </a:cxn>
                    <a:cxn ang="0">
                      <a:pos x="40" y="95"/>
                    </a:cxn>
                    <a:cxn ang="0">
                      <a:pos x="44" y="108"/>
                    </a:cxn>
                    <a:cxn ang="0">
                      <a:pos x="52" y="118"/>
                    </a:cxn>
                    <a:cxn ang="0">
                      <a:pos x="63" y="127"/>
                    </a:cxn>
                    <a:cxn ang="0">
                      <a:pos x="76" y="131"/>
                    </a:cxn>
                    <a:cxn ang="0">
                      <a:pos x="90" y="131"/>
                    </a:cxn>
                    <a:cxn ang="0">
                      <a:pos x="103" y="127"/>
                    </a:cxn>
                    <a:cxn ang="0">
                      <a:pos x="116" y="118"/>
                    </a:cxn>
                    <a:cxn ang="0">
                      <a:pos x="126" y="104"/>
                    </a:cxn>
                    <a:cxn ang="0">
                      <a:pos x="131" y="87"/>
                    </a:cxn>
                    <a:cxn ang="0">
                      <a:pos x="131" y="68"/>
                    </a:cxn>
                    <a:cxn ang="0">
                      <a:pos x="128" y="49"/>
                    </a:cxn>
                    <a:cxn ang="0">
                      <a:pos x="122" y="32"/>
                    </a:cxn>
                    <a:cxn ang="0">
                      <a:pos x="116" y="17"/>
                    </a:cxn>
                    <a:cxn ang="0">
                      <a:pos x="109" y="2"/>
                    </a:cxn>
                    <a:cxn ang="0">
                      <a:pos x="147" y="32"/>
                    </a:cxn>
                    <a:cxn ang="0">
                      <a:pos x="154" y="41"/>
                    </a:cxn>
                    <a:cxn ang="0">
                      <a:pos x="162" y="55"/>
                    </a:cxn>
                    <a:cxn ang="0">
                      <a:pos x="171" y="70"/>
                    </a:cxn>
                    <a:cxn ang="0">
                      <a:pos x="175" y="87"/>
                    </a:cxn>
                    <a:cxn ang="0">
                      <a:pos x="175" y="106"/>
                    </a:cxn>
                    <a:cxn ang="0">
                      <a:pos x="169" y="127"/>
                    </a:cxn>
                    <a:cxn ang="0">
                      <a:pos x="152" y="148"/>
                    </a:cxn>
                    <a:cxn ang="0">
                      <a:pos x="128" y="163"/>
                    </a:cxn>
                    <a:cxn ang="0">
                      <a:pos x="105" y="171"/>
                    </a:cxn>
                    <a:cxn ang="0">
                      <a:pos x="78" y="171"/>
                    </a:cxn>
                    <a:cxn ang="0">
                      <a:pos x="55" y="167"/>
                    </a:cxn>
                    <a:cxn ang="0">
                      <a:pos x="34" y="154"/>
                    </a:cxn>
                    <a:cxn ang="0">
                      <a:pos x="17" y="138"/>
                    </a:cxn>
                    <a:cxn ang="0">
                      <a:pos x="6" y="119"/>
                    </a:cxn>
                    <a:cxn ang="0">
                      <a:pos x="2" y="99"/>
                    </a:cxn>
                    <a:cxn ang="0">
                      <a:pos x="2" y="78"/>
                    </a:cxn>
                    <a:cxn ang="0">
                      <a:pos x="10" y="60"/>
                    </a:cxn>
                    <a:cxn ang="0">
                      <a:pos x="17" y="45"/>
                    </a:cxn>
                    <a:cxn ang="0">
                      <a:pos x="31" y="34"/>
                    </a:cxn>
                    <a:cxn ang="0">
                      <a:pos x="42" y="26"/>
                    </a:cxn>
                    <a:cxn ang="0">
                      <a:pos x="53" y="21"/>
                    </a:cxn>
                    <a:cxn ang="0">
                      <a:pos x="63" y="17"/>
                    </a:cxn>
                    <a:cxn ang="0">
                      <a:pos x="88" y="28"/>
                    </a:cxn>
                  </a:cxnLst>
                  <a:rect l="0" t="0" r="r" b="b"/>
                  <a:pathLst>
                    <a:path w="175" h="171">
                      <a:moveTo>
                        <a:pt x="88" y="28"/>
                      </a:moveTo>
                      <a:lnTo>
                        <a:pt x="84" y="28"/>
                      </a:lnTo>
                      <a:lnTo>
                        <a:pt x="78" y="32"/>
                      </a:lnTo>
                      <a:lnTo>
                        <a:pt x="71" y="36"/>
                      </a:lnTo>
                      <a:lnTo>
                        <a:pt x="63" y="43"/>
                      </a:lnTo>
                      <a:lnTo>
                        <a:pt x="53" y="51"/>
                      </a:lnTo>
                      <a:lnTo>
                        <a:pt x="46" y="62"/>
                      </a:lnTo>
                      <a:lnTo>
                        <a:pt x="44" y="66"/>
                      </a:lnTo>
                      <a:lnTo>
                        <a:pt x="42" y="74"/>
                      </a:lnTo>
                      <a:lnTo>
                        <a:pt x="40" y="81"/>
                      </a:lnTo>
                      <a:lnTo>
                        <a:pt x="40" y="89"/>
                      </a:lnTo>
                      <a:lnTo>
                        <a:pt x="40" y="95"/>
                      </a:lnTo>
                      <a:lnTo>
                        <a:pt x="42" y="102"/>
                      </a:lnTo>
                      <a:lnTo>
                        <a:pt x="44" y="108"/>
                      </a:lnTo>
                      <a:lnTo>
                        <a:pt x="48" y="114"/>
                      </a:lnTo>
                      <a:lnTo>
                        <a:pt x="52" y="118"/>
                      </a:lnTo>
                      <a:lnTo>
                        <a:pt x="57" y="123"/>
                      </a:lnTo>
                      <a:lnTo>
                        <a:pt x="63" y="127"/>
                      </a:lnTo>
                      <a:lnTo>
                        <a:pt x="71" y="129"/>
                      </a:lnTo>
                      <a:lnTo>
                        <a:pt x="76" y="131"/>
                      </a:lnTo>
                      <a:lnTo>
                        <a:pt x="84" y="131"/>
                      </a:lnTo>
                      <a:lnTo>
                        <a:pt x="90" y="131"/>
                      </a:lnTo>
                      <a:lnTo>
                        <a:pt x="97" y="131"/>
                      </a:lnTo>
                      <a:lnTo>
                        <a:pt x="103" y="127"/>
                      </a:lnTo>
                      <a:lnTo>
                        <a:pt x="111" y="123"/>
                      </a:lnTo>
                      <a:lnTo>
                        <a:pt x="116" y="118"/>
                      </a:lnTo>
                      <a:lnTo>
                        <a:pt x="122" y="114"/>
                      </a:lnTo>
                      <a:lnTo>
                        <a:pt x="126" y="104"/>
                      </a:lnTo>
                      <a:lnTo>
                        <a:pt x="130" y="97"/>
                      </a:lnTo>
                      <a:lnTo>
                        <a:pt x="131" y="87"/>
                      </a:lnTo>
                      <a:lnTo>
                        <a:pt x="131" y="78"/>
                      </a:lnTo>
                      <a:lnTo>
                        <a:pt x="131" y="68"/>
                      </a:lnTo>
                      <a:lnTo>
                        <a:pt x="130" y="59"/>
                      </a:lnTo>
                      <a:lnTo>
                        <a:pt x="128" y="49"/>
                      </a:lnTo>
                      <a:lnTo>
                        <a:pt x="126" y="41"/>
                      </a:lnTo>
                      <a:lnTo>
                        <a:pt x="122" y="32"/>
                      </a:lnTo>
                      <a:lnTo>
                        <a:pt x="120" y="24"/>
                      </a:lnTo>
                      <a:lnTo>
                        <a:pt x="116" y="17"/>
                      </a:lnTo>
                      <a:lnTo>
                        <a:pt x="112" y="11"/>
                      </a:lnTo>
                      <a:lnTo>
                        <a:pt x="109" y="2"/>
                      </a:lnTo>
                      <a:lnTo>
                        <a:pt x="107" y="0"/>
                      </a:lnTo>
                      <a:lnTo>
                        <a:pt x="147" y="32"/>
                      </a:lnTo>
                      <a:lnTo>
                        <a:pt x="149" y="34"/>
                      </a:lnTo>
                      <a:lnTo>
                        <a:pt x="154" y="41"/>
                      </a:lnTo>
                      <a:lnTo>
                        <a:pt x="158" y="47"/>
                      </a:lnTo>
                      <a:lnTo>
                        <a:pt x="162" y="55"/>
                      </a:lnTo>
                      <a:lnTo>
                        <a:pt x="166" y="60"/>
                      </a:lnTo>
                      <a:lnTo>
                        <a:pt x="171" y="70"/>
                      </a:lnTo>
                      <a:lnTo>
                        <a:pt x="173" y="78"/>
                      </a:lnTo>
                      <a:lnTo>
                        <a:pt x="175" y="87"/>
                      </a:lnTo>
                      <a:lnTo>
                        <a:pt x="175" y="97"/>
                      </a:lnTo>
                      <a:lnTo>
                        <a:pt x="175" y="106"/>
                      </a:lnTo>
                      <a:lnTo>
                        <a:pt x="173" y="116"/>
                      </a:lnTo>
                      <a:lnTo>
                        <a:pt x="169" y="127"/>
                      </a:lnTo>
                      <a:lnTo>
                        <a:pt x="162" y="137"/>
                      </a:lnTo>
                      <a:lnTo>
                        <a:pt x="152" y="148"/>
                      </a:lnTo>
                      <a:lnTo>
                        <a:pt x="141" y="156"/>
                      </a:lnTo>
                      <a:lnTo>
                        <a:pt x="128" y="163"/>
                      </a:lnTo>
                      <a:lnTo>
                        <a:pt x="116" y="167"/>
                      </a:lnTo>
                      <a:lnTo>
                        <a:pt x="105" y="171"/>
                      </a:lnTo>
                      <a:lnTo>
                        <a:pt x="92" y="171"/>
                      </a:lnTo>
                      <a:lnTo>
                        <a:pt x="78" y="171"/>
                      </a:lnTo>
                      <a:lnTo>
                        <a:pt x="67" y="169"/>
                      </a:lnTo>
                      <a:lnTo>
                        <a:pt x="55" y="167"/>
                      </a:lnTo>
                      <a:lnTo>
                        <a:pt x="44" y="159"/>
                      </a:lnTo>
                      <a:lnTo>
                        <a:pt x="34" y="154"/>
                      </a:lnTo>
                      <a:lnTo>
                        <a:pt x="25" y="146"/>
                      </a:lnTo>
                      <a:lnTo>
                        <a:pt x="17" y="138"/>
                      </a:lnTo>
                      <a:lnTo>
                        <a:pt x="10" y="129"/>
                      </a:lnTo>
                      <a:lnTo>
                        <a:pt x="6" y="119"/>
                      </a:lnTo>
                      <a:lnTo>
                        <a:pt x="2" y="110"/>
                      </a:lnTo>
                      <a:lnTo>
                        <a:pt x="2" y="99"/>
                      </a:lnTo>
                      <a:lnTo>
                        <a:pt x="0" y="87"/>
                      </a:lnTo>
                      <a:lnTo>
                        <a:pt x="2" y="78"/>
                      </a:lnTo>
                      <a:lnTo>
                        <a:pt x="4" y="66"/>
                      </a:lnTo>
                      <a:lnTo>
                        <a:pt x="10" y="60"/>
                      </a:lnTo>
                      <a:lnTo>
                        <a:pt x="14" y="51"/>
                      </a:lnTo>
                      <a:lnTo>
                        <a:pt x="17" y="45"/>
                      </a:lnTo>
                      <a:lnTo>
                        <a:pt x="25" y="40"/>
                      </a:lnTo>
                      <a:lnTo>
                        <a:pt x="31" y="34"/>
                      </a:lnTo>
                      <a:lnTo>
                        <a:pt x="36" y="30"/>
                      </a:lnTo>
                      <a:lnTo>
                        <a:pt x="42" y="26"/>
                      </a:lnTo>
                      <a:lnTo>
                        <a:pt x="46" y="22"/>
                      </a:lnTo>
                      <a:lnTo>
                        <a:pt x="53" y="21"/>
                      </a:lnTo>
                      <a:lnTo>
                        <a:pt x="61" y="17"/>
                      </a:lnTo>
                      <a:lnTo>
                        <a:pt x="63" y="17"/>
                      </a:lnTo>
                      <a:lnTo>
                        <a:pt x="88" y="28"/>
                      </a:lnTo>
                      <a:lnTo>
                        <a:pt x="88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91" name="Freeform 47"/>
                <p:cNvSpPr>
                  <a:spLocks/>
                </p:cNvSpPr>
                <p:nvPr/>
              </p:nvSpPr>
              <p:spPr bwMode="auto">
                <a:xfrm>
                  <a:off x="3668043" y="3964756"/>
                  <a:ext cx="104775" cy="134848"/>
                </a:xfrm>
                <a:custGeom>
                  <a:avLst/>
                  <a:gdLst/>
                  <a:ahLst/>
                  <a:cxnLst>
                    <a:cxn ang="0">
                      <a:pos x="7" y="32"/>
                    </a:cxn>
                    <a:cxn ang="0">
                      <a:pos x="9" y="30"/>
                    </a:cxn>
                    <a:cxn ang="0">
                      <a:pos x="17" y="28"/>
                    </a:cxn>
                    <a:cxn ang="0">
                      <a:pos x="21" y="25"/>
                    </a:cxn>
                    <a:cxn ang="0">
                      <a:pos x="28" y="25"/>
                    </a:cxn>
                    <a:cxn ang="0">
                      <a:pos x="34" y="25"/>
                    </a:cxn>
                    <a:cxn ang="0">
                      <a:pos x="42" y="25"/>
                    </a:cxn>
                    <a:cxn ang="0">
                      <a:pos x="49" y="25"/>
                    </a:cxn>
                    <a:cxn ang="0">
                      <a:pos x="57" y="26"/>
                    </a:cxn>
                    <a:cxn ang="0">
                      <a:pos x="65" y="28"/>
                    </a:cxn>
                    <a:cxn ang="0">
                      <a:pos x="72" y="32"/>
                    </a:cxn>
                    <a:cxn ang="0">
                      <a:pos x="78" y="38"/>
                    </a:cxn>
                    <a:cxn ang="0">
                      <a:pos x="85" y="44"/>
                    </a:cxn>
                    <a:cxn ang="0">
                      <a:pos x="91" y="51"/>
                    </a:cxn>
                    <a:cxn ang="0">
                      <a:pos x="97" y="63"/>
                    </a:cxn>
                    <a:cxn ang="0">
                      <a:pos x="99" y="72"/>
                    </a:cxn>
                    <a:cxn ang="0">
                      <a:pos x="103" y="82"/>
                    </a:cxn>
                    <a:cxn ang="0">
                      <a:pos x="103" y="87"/>
                    </a:cxn>
                    <a:cxn ang="0">
                      <a:pos x="103" y="97"/>
                    </a:cxn>
                    <a:cxn ang="0">
                      <a:pos x="101" y="102"/>
                    </a:cxn>
                    <a:cxn ang="0">
                      <a:pos x="99" y="108"/>
                    </a:cxn>
                    <a:cxn ang="0">
                      <a:pos x="95" y="116"/>
                    </a:cxn>
                    <a:cxn ang="0">
                      <a:pos x="93" y="121"/>
                    </a:cxn>
                    <a:cxn ang="0">
                      <a:pos x="85" y="129"/>
                    </a:cxn>
                    <a:cxn ang="0">
                      <a:pos x="80" y="135"/>
                    </a:cxn>
                    <a:cxn ang="0">
                      <a:pos x="74" y="139"/>
                    </a:cxn>
                    <a:cxn ang="0">
                      <a:pos x="74" y="140"/>
                    </a:cxn>
                    <a:cxn ang="0">
                      <a:pos x="89" y="154"/>
                    </a:cxn>
                    <a:cxn ang="0">
                      <a:pos x="91" y="150"/>
                    </a:cxn>
                    <a:cxn ang="0">
                      <a:pos x="99" y="148"/>
                    </a:cxn>
                    <a:cxn ang="0">
                      <a:pos x="103" y="144"/>
                    </a:cxn>
                    <a:cxn ang="0">
                      <a:pos x="108" y="140"/>
                    </a:cxn>
                    <a:cxn ang="0">
                      <a:pos x="114" y="135"/>
                    </a:cxn>
                    <a:cxn ang="0">
                      <a:pos x="120" y="129"/>
                    </a:cxn>
                    <a:cxn ang="0">
                      <a:pos x="123" y="123"/>
                    </a:cxn>
                    <a:cxn ang="0">
                      <a:pos x="127" y="116"/>
                    </a:cxn>
                    <a:cxn ang="0">
                      <a:pos x="129" y="106"/>
                    </a:cxn>
                    <a:cxn ang="0">
                      <a:pos x="133" y="97"/>
                    </a:cxn>
                    <a:cxn ang="0">
                      <a:pos x="133" y="85"/>
                    </a:cxn>
                    <a:cxn ang="0">
                      <a:pos x="133" y="74"/>
                    </a:cxn>
                    <a:cxn ang="0">
                      <a:pos x="129" y="61"/>
                    </a:cxn>
                    <a:cxn ang="0">
                      <a:pos x="125" y="47"/>
                    </a:cxn>
                    <a:cxn ang="0">
                      <a:pos x="118" y="32"/>
                    </a:cxn>
                    <a:cxn ang="0">
                      <a:pos x="108" y="23"/>
                    </a:cxn>
                    <a:cxn ang="0">
                      <a:pos x="99" y="13"/>
                    </a:cxn>
                    <a:cxn ang="0">
                      <a:pos x="91" y="7"/>
                    </a:cxn>
                    <a:cxn ang="0">
                      <a:pos x="80" y="4"/>
                    </a:cxn>
                    <a:cxn ang="0">
                      <a:pos x="70" y="2"/>
                    </a:cxn>
                    <a:cxn ang="0">
                      <a:pos x="59" y="0"/>
                    </a:cxn>
                    <a:cxn ang="0">
                      <a:pos x="49" y="2"/>
                    </a:cxn>
                    <a:cxn ang="0">
                      <a:pos x="40" y="2"/>
                    </a:cxn>
                    <a:cxn ang="0">
                      <a:pos x="30" y="4"/>
                    </a:cxn>
                    <a:cxn ang="0">
                      <a:pos x="21" y="7"/>
                    </a:cxn>
                    <a:cxn ang="0">
                      <a:pos x="13" y="9"/>
                    </a:cxn>
                    <a:cxn ang="0">
                      <a:pos x="7" y="11"/>
                    </a:cxn>
                    <a:cxn ang="0">
                      <a:pos x="2" y="15"/>
                    </a:cxn>
                    <a:cxn ang="0">
                      <a:pos x="0" y="15"/>
                    </a:cxn>
                    <a:cxn ang="0">
                      <a:pos x="0" y="17"/>
                    </a:cxn>
                    <a:cxn ang="0">
                      <a:pos x="7" y="32"/>
                    </a:cxn>
                    <a:cxn ang="0">
                      <a:pos x="7" y="32"/>
                    </a:cxn>
                  </a:cxnLst>
                  <a:rect l="0" t="0" r="r" b="b"/>
                  <a:pathLst>
                    <a:path w="133" h="154">
                      <a:moveTo>
                        <a:pt x="7" y="32"/>
                      </a:moveTo>
                      <a:lnTo>
                        <a:pt x="9" y="30"/>
                      </a:lnTo>
                      <a:lnTo>
                        <a:pt x="17" y="28"/>
                      </a:lnTo>
                      <a:lnTo>
                        <a:pt x="21" y="25"/>
                      </a:lnTo>
                      <a:lnTo>
                        <a:pt x="28" y="25"/>
                      </a:lnTo>
                      <a:lnTo>
                        <a:pt x="34" y="25"/>
                      </a:lnTo>
                      <a:lnTo>
                        <a:pt x="42" y="25"/>
                      </a:lnTo>
                      <a:lnTo>
                        <a:pt x="49" y="25"/>
                      </a:lnTo>
                      <a:lnTo>
                        <a:pt x="57" y="26"/>
                      </a:lnTo>
                      <a:lnTo>
                        <a:pt x="65" y="28"/>
                      </a:lnTo>
                      <a:lnTo>
                        <a:pt x="72" y="32"/>
                      </a:lnTo>
                      <a:lnTo>
                        <a:pt x="78" y="38"/>
                      </a:lnTo>
                      <a:lnTo>
                        <a:pt x="85" y="44"/>
                      </a:lnTo>
                      <a:lnTo>
                        <a:pt x="91" y="51"/>
                      </a:lnTo>
                      <a:lnTo>
                        <a:pt x="97" y="63"/>
                      </a:lnTo>
                      <a:lnTo>
                        <a:pt x="99" y="72"/>
                      </a:lnTo>
                      <a:lnTo>
                        <a:pt x="103" y="82"/>
                      </a:lnTo>
                      <a:lnTo>
                        <a:pt x="103" y="87"/>
                      </a:lnTo>
                      <a:lnTo>
                        <a:pt x="103" y="97"/>
                      </a:lnTo>
                      <a:lnTo>
                        <a:pt x="101" y="102"/>
                      </a:lnTo>
                      <a:lnTo>
                        <a:pt x="99" y="108"/>
                      </a:lnTo>
                      <a:lnTo>
                        <a:pt x="95" y="116"/>
                      </a:lnTo>
                      <a:lnTo>
                        <a:pt x="93" y="121"/>
                      </a:lnTo>
                      <a:lnTo>
                        <a:pt x="85" y="129"/>
                      </a:lnTo>
                      <a:lnTo>
                        <a:pt x="80" y="135"/>
                      </a:lnTo>
                      <a:lnTo>
                        <a:pt x="74" y="139"/>
                      </a:lnTo>
                      <a:lnTo>
                        <a:pt x="74" y="140"/>
                      </a:lnTo>
                      <a:lnTo>
                        <a:pt x="89" y="154"/>
                      </a:lnTo>
                      <a:lnTo>
                        <a:pt x="91" y="150"/>
                      </a:lnTo>
                      <a:lnTo>
                        <a:pt x="99" y="148"/>
                      </a:lnTo>
                      <a:lnTo>
                        <a:pt x="103" y="144"/>
                      </a:lnTo>
                      <a:lnTo>
                        <a:pt x="108" y="140"/>
                      </a:lnTo>
                      <a:lnTo>
                        <a:pt x="114" y="135"/>
                      </a:lnTo>
                      <a:lnTo>
                        <a:pt x="120" y="129"/>
                      </a:lnTo>
                      <a:lnTo>
                        <a:pt x="123" y="123"/>
                      </a:lnTo>
                      <a:lnTo>
                        <a:pt x="127" y="116"/>
                      </a:lnTo>
                      <a:lnTo>
                        <a:pt x="129" y="106"/>
                      </a:lnTo>
                      <a:lnTo>
                        <a:pt x="133" y="97"/>
                      </a:lnTo>
                      <a:lnTo>
                        <a:pt x="133" y="85"/>
                      </a:lnTo>
                      <a:lnTo>
                        <a:pt x="133" y="74"/>
                      </a:lnTo>
                      <a:lnTo>
                        <a:pt x="129" y="61"/>
                      </a:lnTo>
                      <a:lnTo>
                        <a:pt x="125" y="47"/>
                      </a:lnTo>
                      <a:lnTo>
                        <a:pt x="118" y="32"/>
                      </a:lnTo>
                      <a:lnTo>
                        <a:pt x="108" y="23"/>
                      </a:lnTo>
                      <a:lnTo>
                        <a:pt x="99" y="13"/>
                      </a:lnTo>
                      <a:lnTo>
                        <a:pt x="91" y="7"/>
                      </a:lnTo>
                      <a:lnTo>
                        <a:pt x="80" y="4"/>
                      </a:lnTo>
                      <a:lnTo>
                        <a:pt x="70" y="2"/>
                      </a:lnTo>
                      <a:lnTo>
                        <a:pt x="59" y="0"/>
                      </a:lnTo>
                      <a:lnTo>
                        <a:pt x="49" y="2"/>
                      </a:lnTo>
                      <a:lnTo>
                        <a:pt x="40" y="2"/>
                      </a:lnTo>
                      <a:lnTo>
                        <a:pt x="30" y="4"/>
                      </a:lnTo>
                      <a:lnTo>
                        <a:pt x="21" y="7"/>
                      </a:lnTo>
                      <a:lnTo>
                        <a:pt x="13" y="9"/>
                      </a:lnTo>
                      <a:lnTo>
                        <a:pt x="7" y="11"/>
                      </a:lnTo>
                      <a:lnTo>
                        <a:pt x="2" y="15"/>
                      </a:lnTo>
                      <a:lnTo>
                        <a:pt x="0" y="15"/>
                      </a:lnTo>
                      <a:lnTo>
                        <a:pt x="0" y="17"/>
                      </a:lnTo>
                      <a:lnTo>
                        <a:pt x="7" y="32"/>
                      </a:lnTo>
                      <a:lnTo>
                        <a:pt x="7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92" name="Freeform 51"/>
                <p:cNvSpPr>
                  <a:spLocks/>
                </p:cNvSpPr>
                <p:nvPr/>
              </p:nvSpPr>
              <p:spPr bwMode="auto">
                <a:xfrm>
                  <a:off x="4155406" y="3212281"/>
                  <a:ext cx="247650" cy="183884"/>
                </a:xfrm>
                <a:custGeom>
                  <a:avLst/>
                  <a:gdLst/>
                  <a:ahLst/>
                  <a:cxnLst>
                    <a:cxn ang="0">
                      <a:pos x="312" y="211"/>
                    </a:cxn>
                    <a:cxn ang="0">
                      <a:pos x="310" y="208"/>
                    </a:cxn>
                    <a:cxn ang="0">
                      <a:pos x="306" y="204"/>
                    </a:cxn>
                    <a:cxn ang="0">
                      <a:pos x="299" y="194"/>
                    </a:cxn>
                    <a:cxn ang="0">
                      <a:pos x="289" y="183"/>
                    </a:cxn>
                    <a:cxn ang="0">
                      <a:pos x="278" y="168"/>
                    </a:cxn>
                    <a:cxn ang="0">
                      <a:pos x="264" y="152"/>
                    </a:cxn>
                    <a:cxn ang="0">
                      <a:pos x="247" y="137"/>
                    </a:cxn>
                    <a:cxn ang="0">
                      <a:pos x="230" y="122"/>
                    </a:cxn>
                    <a:cxn ang="0">
                      <a:pos x="207" y="105"/>
                    </a:cxn>
                    <a:cxn ang="0">
                      <a:pos x="185" y="90"/>
                    </a:cxn>
                    <a:cxn ang="0">
                      <a:pos x="158" y="73"/>
                    </a:cxn>
                    <a:cxn ang="0">
                      <a:pos x="131" y="61"/>
                    </a:cxn>
                    <a:cxn ang="0">
                      <a:pos x="99" y="50"/>
                    </a:cxn>
                    <a:cxn ang="0">
                      <a:pos x="69" y="42"/>
                    </a:cxn>
                    <a:cxn ang="0">
                      <a:pos x="34" y="38"/>
                    </a:cxn>
                    <a:cxn ang="0">
                      <a:pos x="0" y="38"/>
                    </a:cxn>
                    <a:cxn ang="0">
                      <a:pos x="34" y="0"/>
                    </a:cxn>
                    <a:cxn ang="0">
                      <a:pos x="34" y="0"/>
                    </a:cxn>
                    <a:cxn ang="0">
                      <a:pos x="40" y="0"/>
                    </a:cxn>
                    <a:cxn ang="0">
                      <a:pos x="48" y="0"/>
                    </a:cxn>
                    <a:cxn ang="0">
                      <a:pos x="59" y="4"/>
                    </a:cxn>
                    <a:cxn ang="0">
                      <a:pos x="72" y="6"/>
                    </a:cxn>
                    <a:cxn ang="0">
                      <a:pos x="88" y="10"/>
                    </a:cxn>
                    <a:cxn ang="0">
                      <a:pos x="105" y="16"/>
                    </a:cxn>
                    <a:cxn ang="0">
                      <a:pos x="126" y="25"/>
                    </a:cxn>
                    <a:cxn ang="0">
                      <a:pos x="145" y="35"/>
                    </a:cxn>
                    <a:cxn ang="0">
                      <a:pos x="167" y="46"/>
                    </a:cxn>
                    <a:cxn ang="0">
                      <a:pos x="188" y="61"/>
                    </a:cxn>
                    <a:cxn ang="0">
                      <a:pos x="213" y="80"/>
                    </a:cxn>
                    <a:cxn ang="0">
                      <a:pos x="236" y="99"/>
                    </a:cxn>
                    <a:cxn ang="0">
                      <a:pos x="263" y="124"/>
                    </a:cxn>
                    <a:cxn ang="0">
                      <a:pos x="285" y="152"/>
                    </a:cxn>
                    <a:cxn ang="0">
                      <a:pos x="310" y="185"/>
                    </a:cxn>
                    <a:cxn ang="0">
                      <a:pos x="312" y="211"/>
                    </a:cxn>
                    <a:cxn ang="0">
                      <a:pos x="312" y="211"/>
                    </a:cxn>
                  </a:cxnLst>
                  <a:rect l="0" t="0" r="r" b="b"/>
                  <a:pathLst>
                    <a:path w="312" h="211">
                      <a:moveTo>
                        <a:pt x="312" y="211"/>
                      </a:moveTo>
                      <a:lnTo>
                        <a:pt x="310" y="208"/>
                      </a:lnTo>
                      <a:lnTo>
                        <a:pt x="306" y="204"/>
                      </a:lnTo>
                      <a:lnTo>
                        <a:pt x="299" y="194"/>
                      </a:lnTo>
                      <a:lnTo>
                        <a:pt x="289" y="183"/>
                      </a:lnTo>
                      <a:lnTo>
                        <a:pt x="278" y="168"/>
                      </a:lnTo>
                      <a:lnTo>
                        <a:pt x="264" y="152"/>
                      </a:lnTo>
                      <a:lnTo>
                        <a:pt x="247" y="137"/>
                      </a:lnTo>
                      <a:lnTo>
                        <a:pt x="230" y="122"/>
                      </a:lnTo>
                      <a:lnTo>
                        <a:pt x="207" y="105"/>
                      </a:lnTo>
                      <a:lnTo>
                        <a:pt x="185" y="90"/>
                      </a:lnTo>
                      <a:lnTo>
                        <a:pt x="158" y="73"/>
                      </a:lnTo>
                      <a:lnTo>
                        <a:pt x="131" y="61"/>
                      </a:lnTo>
                      <a:lnTo>
                        <a:pt x="99" y="50"/>
                      </a:lnTo>
                      <a:lnTo>
                        <a:pt x="69" y="42"/>
                      </a:lnTo>
                      <a:lnTo>
                        <a:pt x="34" y="38"/>
                      </a:lnTo>
                      <a:lnTo>
                        <a:pt x="0" y="38"/>
                      </a:lnTo>
                      <a:lnTo>
                        <a:pt x="34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8" y="0"/>
                      </a:lnTo>
                      <a:lnTo>
                        <a:pt x="59" y="4"/>
                      </a:lnTo>
                      <a:lnTo>
                        <a:pt x="72" y="6"/>
                      </a:lnTo>
                      <a:lnTo>
                        <a:pt x="88" y="10"/>
                      </a:lnTo>
                      <a:lnTo>
                        <a:pt x="105" y="16"/>
                      </a:lnTo>
                      <a:lnTo>
                        <a:pt x="126" y="25"/>
                      </a:lnTo>
                      <a:lnTo>
                        <a:pt x="145" y="35"/>
                      </a:lnTo>
                      <a:lnTo>
                        <a:pt x="167" y="46"/>
                      </a:lnTo>
                      <a:lnTo>
                        <a:pt x="188" y="61"/>
                      </a:lnTo>
                      <a:lnTo>
                        <a:pt x="213" y="80"/>
                      </a:lnTo>
                      <a:lnTo>
                        <a:pt x="236" y="99"/>
                      </a:lnTo>
                      <a:lnTo>
                        <a:pt x="263" y="124"/>
                      </a:lnTo>
                      <a:lnTo>
                        <a:pt x="285" y="152"/>
                      </a:lnTo>
                      <a:lnTo>
                        <a:pt x="310" y="185"/>
                      </a:lnTo>
                      <a:lnTo>
                        <a:pt x="312" y="211"/>
                      </a:lnTo>
                      <a:lnTo>
                        <a:pt x="312" y="2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93" name="Freeform 52"/>
                <p:cNvSpPr>
                  <a:spLocks/>
                </p:cNvSpPr>
                <p:nvPr/>
              </p:nvSpPr>
              <p:spPr bwMode="auto">
                <a:xfrm>
                  <a:off x="4190331" y="3132906"/>
                  <a:ext cx="228600" cy="206651"/>
                </a:xfrm>
                <a:custGeom>
                  <a:avLst/>
                  <a:gdLst/>
                  <a:ahLst/>
                  <a:cxnLst>
                    <a:cxn ang="0">
                      <a:pos x="285" y="235"/>
                    </a:cxn>
                    <a:cxn ang="0">
                      <a:pos x="283" y="233"/>
                    </a:cxn>
                    <a:cxn ang="0">
                      <a:pos x="279" y="228"/>
                    </a:cxn>
                    <a:cxn ang="0">
                      <a:pos x="272" y="220"/>
                    </a:cxn>
                    <a:cxn ang="0">
                      <a:pos x="262" y="211"/>
                    </a:cxn>
                    <a:cxn ang="0">
                      <a:pos x="251" y="197"/>
                    </a:cxn>
                    <a:cxn ang="0">
                      <a:pos x="236" y="182"/>
                    </a:cxn>
                    <a:cxn ang="0">
                      <a:pos x="220" y="167"/>
                    </a:cxn>
                    <a:cxn ang="0">
                      <a:pos x="203" y="150"/>
                    </a:cxn>
                    <a:cxn ang="0">
                      <a:pos x="182" y="133"/>
                    </a:cxn>
                    <a:cxn ang="0">
                      <a:pos x="162" y="116"/>
                    </a:cxn>
                    <a:cxn ang="0">
                      <a:pos x="141" y="97"/>
                    </a:cxn>
                    <a:cxn ang="0">
                      <a:pos x="120" y="81"/>
                    </a:cxn>
                    <a:cxn ang="0">
                      <a:pos x="95" y="66"/>
                    </a:cxn>
                    <a:cxn ang="0">
                      <a:pos x="72" y="51"/>
                    </a:cxn>
                    <a:cxn ang="0">
                      <a:pos x="49" y="38"/>
                    </a:cxn>
                    <a:cxn ang="0">
                      <a:pos x="26" y="28"/>
                    </a:cxn>
                    <a:cxn ang="0">
                      <a:pos x="0" y="0"/>
                    </a:cxn>
                    <a:cxn ang="0">
                      <a:pos x="4" y="0"/>
                    </a:cxn>
                    <a:cxn ang="0">
                      <a:pos x="9" y="2"/>
                    </a:cxn>
                    <a:cxn ang="0">
                      <a:pos x="19" y="3"/>
                    </a:cxn>
                    <a:cxn ang="0">
                      <a:pos x="30" y="7"/>
                    </a:cxn>
                    <a:cxn ang="0">
                      <a:pos x="44" y="13"/>
                    </a:cxn>
                    <a:cxn ang="0">
                      <a:pos x="61" y="21"/>
                    </a:cxn>
                    <a:cxn ang="0">
                      <a:pos x="78" y="30"/>
                    </a:cxn>
                    <a:cxn ang="0">
                      <a:pos x="97" y="41"/>
                    </a:cxn>
                    <a:cxn ang="0">
                      <a:pos x="120" y="57"/>
                    </a:cxn>
                    <a:cxn ang="0">
                      <a:pos x="144" y="74"/>
                    </a:cxn>
                    <a:cxn ang="0">
                      <a:pos x="169" y="97"/>
                    </a:cxn>
                    <a:cxn ang="0">
                      <a:pos x="198" y="121"/>
                    </a:cxn>
                    <a:cxn ang="0">
                      <a:pos x="226" y="148"/>
                    </a:cxn>
                    <a:cxn ang="0">
                      <a:pos x="257" y="180"/>
                    </a:cxn>
                    <a:cxn ang="0">
                      <a:pos x="289" y="218"/>
                    </a:cxn>
                    <a:cxn ang="0">
                      <a:pos x="285" y="235"/>
                    </a:cxn>
                    <a:cxn ang="0">
                      <a:pos x="285" y="235"/>
                    </a:cxn>
                  </a:cxnLst>
                  <a:rect l="0" t="0" r="r" b="b"/>
                  <a:pathLst>
                    <a:path w="289" h="235">
                      <a:moveTo>
                        <a:pt x="285" y="235"/>
                      </a:moveTo>
                      <a:lnTo>
                        <a:pt x="283" y="233"/>
                      </a:lnTo>
                      <a:lnTo>
                        <a:pt x="279" y="228"/>
                      </a:lnTo>
                      <a:lnTo>
                        <a:pt x="272" y="220"/>
                      </a:lnTo>
                      <a:lnTo>
                        <a:pt x="262" y="211"/>
                      </a:lnTo>
                      <a:lnTo>
                        <a:pt x="251" y="197"/>
                      </a:lnTo>
                      <a:lnTo>
                        <a:pt x="236" y="182"/>
                      </a:lnTo>
                      <a:lnTo>
                        <a:pt x="220" y="167"/>
                      </a:lnTo>
                      <a:lnTo>
                        <a:pt x="203" y="150"/>
                      </a:lnTo>
                      <a:lnTo>
                        <a:pt x="182" y="133"/>
                      </a:lnTo>
                      <a:lnTo>
                        <a:pt x="162" y="116"/>
                      </a:lnTo>
                      <a:lnTo>
                        <a:pt x="141" y="97"/>
                      </a:lnTo>
                      <a:lnTo>
                        <a:pt x="120" y="81"/>
                      </a:lnTo>
                      <a:lnTo>
                        <a:pt x="95" y="66"/>
                      </a:lnTo>
                      <a:lnTo>
                        <a:pt x="72" y="51"/>
                      </a:lnTo>
                      <a:lnTo>
                        <a:pt x="49" y="38"/>
                      </a:lnTo>
                      <a:lnTo>
                        <a:pt x="26" y="28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2"/>
                      </a:lnTo>
                      <a:lnTo>
                        <a:pt x="19" y="3"/>
                      </a:lnTo>
                      <a:lnTo>
                        <a:pt x="30" y="7"/>
                      </a:lnTo>
                      <a:lnTo>
                        <a:pt x="44" y="13"/>
                      </a:lnTo>
                      <a:lnTo>
                        <a:pt x="61" y="21"/>
                      </a:lnTo>
                      <a:lnTo>
                        <a:pt x="78" y="30"/>
                      </a:lnTo>
                      <a:lnTo>
                        <a:pt x="97" y="41"/>
                      </a:lnTo>
                      <a:lnTo>
                        <a:pt x="120" y="57"/>
                      </a:lnTo>
                      <a:lnTo>
                        <a:pt x="144" y="74"/>
                      </a:lnTo>
                      <a:lnTo>
                        <a:pt x="169" y="97"/>
                      </a:lnTo>
                      <a:lnTo>
                        <a:pt x="198" y="121"/>
                      </a:lnTo>
                      <a:lnTo>
                        <a:pt x="226" y="148"/>
                      </a:lnTo>
                      <a:lnTo>
                        <a:pt x="257" y="180"/>
                      </a:lnTo>
                      <a:lnTo>
                        <a:pt x="289" y="218"/>
                      </a:lnTo>
                      <a:lnTo>
                        <a:pt x="285" y="235"/>
                      </a:lnTo>
                      <a:lnTo>
                        <a:pt x="285" y="2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94" name="Freeform 53"/>
                <p:cNvSpPr>
                  <a:spLocks/>
                </p:cNvSpPr>
                <p:nvPr/>
              </p:nvSpPr>
              <p:spPr bwMode="auto">
                <a:xfrm>
                  <a:off x="4022056" y="3342456"/>
                  <a:ext cx="401638" cy="690005"/>
                </a:xfrm>
                <a:custGeom>
                  <a:avLst/>
                  <a:gdLst/>
                  <a:ahLst/>
                  <a:cxnLst>
                    <a:cxn ang="0">
                      <a:pos x="9" y="764"/>
                    </a:cxn>
                    <a:cxn ang="0">
                      <a:pos x="32" y="756"/>
                    </a:cxn>
                    <a:cxn ang="0">
                      <a:pos x="74" y="741"/>
                    </a:cxn>
                    <a:cxn ang="0">
                      <a:pos x="127" y="718"/>
                    </a:cxn>
                    <a:cxn ang="0">
                      <a:pos x="192" y="682"/>
                    </a:cxn>
                    <a:cxn ang="0">
                      <a:pos x="258" y="636"/>
                    </a:cxn>
                    <a:cxn ang="0">
                      <a:pos x="323" y="578"/>
                    </a:cxn>
                    <a:cxn ang="0">
                      <a:pos x="382" y="507"/>
                    </a:cxn>
                    <a:cxn ang="0">
                      <a:pos x="430" y="422"/>
                    </a:cxn>
                    <a:cxn ang="0">
                      <a:pos x="460" y="336"/>
                    </a:cxn>
                    <a:cxn ang="0">
                      <a:pos x="475" y="256"/>
                    </a:cxn>
                    <a:cxn ang="0">
                      <a:pos x="479" y="180"/>
                    </a:cxn>
                    <a:cxn ang="0">
                      <a:pos x="477" y="114"/>
                    </a:cxn>
                    <a:cxn ang="0">
                      <a:pos x="471" y="61"/>
                    </a:cxn>
                    <a:cxn ang="0">
                      <a:pos x="466" y="21"/>
                    </a:cxn>
                    <a:cxn ang="0">
                      <a:pos x="460" y="2"/>
                    </a:cxn>
                    <a:cxn ang="0">
                      <a:pos x="481" y="23"/>
                    </a:cxn>
                    <a:cxn ang="0">
                      <a:pos x="483" y="30"/>
                    </a:cxn>
                    <a:cxn ang="0">
                      <a:pos x="490" y="59"/>
                    </a:cxn>
                    <a:cxn ang="0">
                      <a:pos x="498" y="99"/>
                    </a:cxn>
                    <a:cxn ang="0">
                      <a:pos x="506" y="154"/>
                    </a:cxn>
                    <a:cxn ang="0">
                      <a:pos x="506" y="218"/>
                    </a:cxn>
                    <a:cxn ang="0">
                      <a:pos x="500" y="294"/>
                    </a:cxn>
                    <a:cxn ang="0">
                      <a:pos x="485" y="374"/>
                    </a:cxn>
                    <a:cxn ang="0">
                      <a:pos x="456" y="460"/>
                    </a:cxn>
                    <a:cxn ang="0">
                      <a:pos x="411" y="540"/>
                    </a:cxn>
                    <a:cxn ang="0">
                      <a:pos x="348" y="606"/>
                    </a:cxn>
                    <a:cxn ang="0">
                      <a:pos x="277" y="661"/>
                    </a:cxn>
                    <a:cxn ang="0">
                      <a:pos x="207" y="707"/>
                    </a:cxn>
                    <a:cxn ang="0">
                      <a:pos x="135" y="741"/>
                    </a:cxn>
                    <a:cxn ang="0">
                      <a:pos x="74" y="766"/>
                    </a:cxn>
                    <a:cxn ang="0">
                      <a:pos x="26" y="781"/>
                    </a:cxn>
                    <a:cxn ang="0">
                      <a:pos x="0" y="787"/>
                    </a:cxn>
                    <a:cxn ang="0">
                      <a:pos x="7" y="766"/>
                    </a:cxn>
                  </a:cxnLst>
                  <a:rect l="0" t="0" r="r" b="b"/>
                  <a:pathLst>
                    <a:path w="506" h="787">
                      <a:moveTo>
                        <a:pt x="7" y="766"/>
                      </a:moveTo>
                      <a:lnTo>
                        <a:pt x="9" y="764"/>
                      </a:lnTo>
                      <a:lnTo>
                        <a:pt x="19" y="762"/>
                      </a:lnTo>
                      <a:lnTo>
                        <a:pt x="32" y="756"/>
                      </a:lnTo>
                      <a:lnTo>
                        <a:pt x="51" y="751"/>
                      </a:lnTo>
                      <a:lnTo>
                        <a:pt x="74" y="741"/>
                      </a:lnTo>
                      <a:lnTo>
                        <a:pt x="101" y="732"/>
                      </a:lnTo>
                      <a:lnTo>
                        <a:pt x="127" y="718"/>
                      </a:lnTo>
                      <a:lnTo>
                        <a:pt x="160" y="701"/>
                      </a:lnTo>
                      <a:lnTo>
                        <a:pt x="192" y="682"/>
                      </a:lnTo>
                      <a:lnTo>
                        <a:pt x="224" y="661"/>
                      </a:lnTo>
                      <a:lnTo>
                        <a:pt x="258" y="636"/>
                      </a:lnTo>
                      <a:lnTo>
                        <a:pt x="293" y="610"/>
                      </a:lnTo>
                      <a:lnTo>
                        <a:pt x="323" y="578"/>
                      </a:lnTo>
                      <a:lnTo>
                        <a:pt x="355" y="545"/>
                      </a:lnTo>
                      <a:lnTo>
                        <a:pt x="382" y="507"/>
                      </a:lnTo>
                      <a:lnTo>
                        <a:pt x="409" y="467"/>
                      </a:lnTo>
                      <a:lnTo>
                        <a:pt x="430" y="422"/>
                      </a:lnTo>
                      <a:lnTo>
                        <a:pt x="447" y="380"/>
                      </a:lnTo>
                      <a:lnTo>
                        <a:pt x="460" y="336"/>
                      </a:lnTo>
                      <a:lnTo>
                        <a:pt x="469" y="296"/>
                      </a:lnTo>
                      <a:lnTo>
                        <a:pt x="475" y="256"/>
                      </a:lnTo>
                      <a:lnTo>
                        <a:pt x="479" y="216"/>
                      </a:lnTo>
                      <a:lnTo>
                        <a:pt x="479" y="180"/>
                      </a:lnTo>
                      <a:lnTo>
                        <a:pt x="481" y="146"/>
                      </a:lnTo>
                      <a:lnTo>
                        <a:pt x="477" y="114"/>
                      </a:lnTo>
                      <a:lnTo>
                        <a:pt x="475" y="85"/>
                      </a:lnTo>
                      <a:lnTo>
                        <a:pt x="471" y="61"/>
                      </a:lnTo>
                      <a:lnTo>
                        <a:pt x="468" y="40"/>
                      </a:lnTo>
                      <a:lnTo>
                        <a:pt x="466" y="21"/>
                      </a:lnTo>
                      <a:lnTo>
                        <a:pt x="462" y="9"/>
                      </a:lnTo>
                      <a:lnTo>
                        <a:pt x="460" y="2"/>
                      </a:lnTo>
                      <a:lnTo>
                        <a:pt x="460" y="0"/>
                      </a:lnTo>
                      <a:lnTo>
                        <a:pt x="481" y="23"/>
                      </a:lnTo>
                      <a:lnTo>
                        <a:pt x="481" y="24"/>
                      </a:lnTo>
                      <a:lnTo>
                        <a:pt x="483" y="30"/>
                      </a:lnTo>
                      <a:lnTo>
                        <a:pt x="487" y="42"/>
                      </a:lnTo>
                      <a:lnTo>
                        <a:pt x="490" y="59"/>
                      </a:lnTo>
                      <a:lnTo>
                        <a:pt x="494" y="78"/>
                      </a:lnTo>
                      <a:lnTo>
                        <a:pt x="498" y="99"/>
                      </a:lnTo>
                      <a:lnTo>
                        <a:pt x="500" y="125"/>
                      </a:lnTo>
                      <a:lnTo>
                        <a:pt x="506" y="154"/>
                      </a:lnTo>
                      <a:lnTo>
                        <a:pt x="506" y="184"/>
                      </a:lnTo>
                      <a:lnTo>
                        <a:pt x="506" y="218"/>
                      </a:lnTo>
                      <a:lnTo>
                        <a:pt x="504" y="256"/>
                      </a:lnTo>
                      <a:lnTo>
                        <a:pt x="500" y="294"/>
                      </a:lnTo>
                      <a:lnTo>
                        <a:pt x="494" y="332"/>
                      </a:lnTo>
                      <a:lnTo>
                        <a:pt x="485" y="374"/>
                      </a:lnTo>
                      <a:lnTo>
                        <a:pt x="473" y="416"/>
                      </a:lnTo>
                      <a:lnTo>
                        <a:pt x="456" y="460"/>
                      </a:lnTo>
                      <a:lnTo>
                        <a:pt x="435" y="500"/>
                      </a:lnTo>
                      <a:lnTo>
                        <a:pt x="411" y="540"/>
                      </a:lnTo>
                      <a:lnTo>
                        <a:pt x="380" y="574"/>
                      </a:lnTo>
                      <a:lnTo>
                        <a:pt x="348" y="606"/>
                      </a:lnTo>
                      <a:lnTo>
                        <a:pt x="314" y="635"/>
                      </a:lnTo>
                      <a:lnTo>
                        <a:pt x="277" y="661"/>
                      </a:lnTo>
                      <a:lnTo>
                        <a:pt x="241" y="686"/>
                      </a:lnTo>
                      <a:lnTo>
                        <a:pt x="207" y="707"/>
                      </a:lnTo>
                      <a:lnTo>
                        <a:pt x="169" y="724"/>
                      </a:lnTo>
                      <a:lnTo>
                        <a:pt x="135" y="741"/>
                      </a:lnTo>
                      <a:lnTo>
                        <a:pt x="102" y="754"/>
                      </a:lnTo>
                      <a:lnTo>
                        <a:pt x="74" y="766"/>
                      </a:lnTo>
                      <a:lnTo>
                        <a:pt x="47" y="773"/>
                      </a:lnTo>
                      <a:lnTo>
                        <a:pt x="26" y="781"/>
                      </a:lnTo>
                      <a:lnTo>
                        <a:pt x="9" y="783"/>
                      </a:lnTo>
                      <a:lnTo>
                        <a:pt x="0" y="787"/>
                      </a:lnTo>
                      <a:lnTo>
                        <a:pt x="7" y="766"/>
                      </a:lnTo>
                      <a:lnTo>
                        <a:pt x="7" y="7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95" name="Freeform 54"/>
                <p:cNvSpPr>
                  <a:spLocks/>
                </p:cNvSpPr>
                <p:nvPr/>
              </p:nvSpPr>
              <p:spPr bwMode="auto">
                <a:xfrm>
                  <a:off x="4023643" y="3536131"/>
                  <a:ext cx="538163" cy="612949"/>
                </a:xfrm>
                <a:custGeom>
                  <a:avLst/>
                  <a:gdLst/>
                  <a:ahLst/>
                  <a:cxnLst>
                    <a:cxn ang="0">
                      <a:pos x="47" y="660"/>
                    </a:cxn>
                    <a:cxn ang="0">
                      <a:pos x="72" y="652"/>
                    </a:cxn>
                    <a:cxn ang="0">
                      <a:pos x="118" y="633"/>
                    </a:cxn>
                    <a:cxn ang="0">
                      <a:pos x="180" y="604"/>
                    </a:cxn>
                    <a:cxn ang="0">
                      <a:pos x="253" y="568"/>
                    </a:cxn>
                    <a:cxn ang="0">
                      <a:pos x="329" y="521"/>
                    </a:cxn>
                    <a:cxn ang="0">
                      <a:pos x="405" y="464"/>
                    </a:cxn>
                    <a:cxn ang="0">
                      <a:pos x="477" y="395"/>
                    </a:cxn>
                    <a:cxn ang="0">
                      <a:pos x="536" y="319"/>
                    </a:cxn>
                    <a:cxn ang="0">
                      <a:pos x="582" y="247"/>
                    </a:cxn>
                    <a:cxn ang="0">
                      <a:pos x="618" y="183"/>
                    </a:cxn>
                    <a:cxn ang="0">
                      <a:pos x="641" y="126"/>
                    </a:cxn>
                    <a:cxn ang="0">
                      <a:pos x="654" y="78"/>
                    </a:cxn>
                    <a:cxn ang="0">
                      <a:pos x="663" y="40"/>
                    </a:cxn>
                    <a:cxn ang="0">
                      <a:pos x="667" y="15"/>
                    </a:cxn>
                    <a:cxn ang="0">
                      <a:pos x="667" y="2"/>
                    </a:cxn>
                    <a:cxn ang="0">
                      <a:pos x="677" y="30"/>
                    </a:cxn>
                    <a:cxn ang="0">
                      <a:pos x="677" y="38"/>
                    </a:cxn>
                    <a:cxn ang="0">
                      <a:pos x="677" y="63"/>
                    </a:cxn>
                    <a:cxn ang="0">
                      <a:pos x="673" y="99"/>
                    </a:cxn>
                    <a:cxn ang="0">
                      <a:pos x="663" y="148"/>
                    </a:cxn>
                    <a:cxn ang="0">
                      <a:pos x="642" y="205"/>
                    </a:cxn>
                    <a:cxn ang="0">
                      <a:pos x="610" y="272"/>
                    </a:cxn>
                    <a:cxn ang="0">
                      <a:pos x="561" y="348"/>
                    </a:cxn>
                    <a:cxn ang="0">
                      <a:pos x="492" y="428"/>
                    </a:cxn>
                    <a:cxn ang="0">
                      <a:pos x="409" y="500"/>
                    </a:cxn>
                    <a:cxn ang="0">
                      <a:pos x="325" y="561"/>
                    </a:cxn>
                    <a:cxn ang="0">
                      <a:pos x="241" y="608"/>
                    </a:cxn>
                    <a:cxn ang="0">
                      <a:pos x="165" y="644"/>
                    </a:cxn>
                    <a:cxn ang="0">
                      <a:pos x="99" y="671"/>
                    </a:cxn>
                    <a:cxn ang="0">
                      <a:pos x="45" y="688"/>
                    </a:cxn>
                    <a:cxn ang="0">
                      <a:pos x="11" y="698"/>
                    </a:cxn>
                    <a:cxn ang="0">
                      <a:pos x="0" y="699"/>
                    </a:cxn>
                    <a:cxn ang="0">
                      <a:pos x="43" y="663"/>
                    </a:cxn>
                  </a:cxnLst>
                  <a:rect l="0" t="0" r="r" b="b"/>
                  <a:pathLst>
                    <a:path w="677" h="699">
                      <a:moveTo>
                        <a:pt x="43" y="663"/>
                      </a:moveTo>
                      <a:lnTo>
                        <a:pt x="47" y="660"/>
                      </a:lnTo>
                      <a:lnTo>
                        <a:pt x="57" y="658"/>
                      </a:lnTo>
                      <a:lnTo>
                        <a:pt x="72" y="652"/>
                      </a:lnTo>
                      <a:lnTo>
                        <a:pt x="93" y="644"/>
                      </a:lnTo>
                      <a:lnTo>
                        <a:pt x="118" y="633"/>
                      </a:lnTo>
                      <a:lnTo>
                        <a:pt x="148" y="622"/>
                      </a:lnTo>
                      <a:lnTo>
                        <a:pt x="180" y="604"/>
                      </a:lnTo>
                      <a:lnTo>
                        <a:pt x="216" y="589"/>
                      </a:lnTo>
                      <a:lnTo>
                        <a:pt x="253" y="568"/>
                      </a:lnTo>
                      <a:lnTo>
                        <a:pt x="291" y="547"/>
                      </a:lnTo>
                      <a:lnTo>
                        <a:pt x="329" y="521"/>
                      </a:lnTo>
                      <a:lnTo>
                        <a:pt x="369" y="494"/>
                      </a:lnTo>
                      <a:lnTo>
                        <a:pt x="405" y="464"/>
                      </a:lnTo>
                      <a:lnTo>
                        <a:pt x="443" y="431"/>
                      </a:lnTo>
                      <a:lnTo>
                        <a:pt x="477" y="395"/>
                      </a:lnTo>
                      <a:lnTo>
                        <a:pt x="509" y="359"/>
                      </a:lnTo>
                      <a:lnTo>
                        <a:pt x="536" y="319"/>
                      </a:lnTo>
                      <a:lnTo>
                        <a:pt x="561" y="281"/>
                      </a:lnTo>
                      <a:lnTo>
                        <a:pt x="582" y="247"/>
                      </a:lnTo>
                      <a:lnTo>
                        <a:pt x="601" y="215"/>
                      </a:lnTo>
                      <a:lnTo>
                        <a:pt x="618" y="183"/>
                      </a:lnTo>
                      <a:lnTo>
                        <a:pt x="629" y="152"/>
                      </a:lnTo>
                      <a:lnTo>
                        <a:pt x="641" y="126"/>
                      </a:lnTo>
                      <a:lnTo>
                        <a:pt x="650" y="101"/>
                      </a:lnTo>
                      <a:lnTo>
                        <a:pt x="654" y="78"/>
                      </a:lnTo>
                      <a:lnTo>
                        <a:pt x="660" y="57"/>
                      </a:lnTo>
                      <a:lnTo>
                        <a:pt x="663" y="40"/>
                      </a:lnTo>
                      <a:lnTo>
                        <a:pt x="665" y="27"/>
                      </a:lnTo>
                      <a:lnTo>
                        <a:pt x="667" y="15"/>
                      </a:lnTo>
                      <a:lnTo>
                        <a:pt x="667" y="8"/>
                      </a:lnTo>
                      <a:lnTo>
                        <a:pt x="667" y="2"/>
                      </a:lnTo>
                      <a:lnTo>
                        <a:pt x="669" y="0"/>
                      </a:lnTo>
                      <a:lnTo>
                        <a:pt x="677" y="30"/>
                      </a:lnTo>
                      <a:lnTo>
                        <a:pt x="677" y="32"/>
                      </a:lnTo>
                      <a:lnTo>
                        <a:pt x="677" y="38"/>
                      </a:lnTo>
                      <a:lnTo>
                        <a:pt x="677" y="48"/>
                      </a:lnTo>
                      <a:lnTo>
                        <a:pt x="677" y="63"/>
                      </a:lnTo>
                      <a:lnTo>
                        <a:pt x="675" y="78"/>
                      </a:lnTo>
                      <a:lnTo>
                        <a:pt x="673" y="99"/>
                      </a:lnTo>
                      <a:lnTo>
                        <a:pt x="669" y="122"/>
                      </a:lnTo>
                      <a:lnTo>
                        <a:pt x="663" y="148"/>
                      </a:lnTo>
                      <a:lnTo>
                        <a:pt x="654" y="175"/>
                      </a:lnTo>
                      <a:lnTo>
                        <a:pt x="642" y="205"/>
                      </a:lnTo>
                      <a:lnTo>
                        <a:pt x="629" y="238"/>
                      </a:lnTo>
                      <a:lnTo>
                        <a:pt x="610" y="272"/>
                      </a:lnTo>
                      <a:lnTo>
                        <a:pt x="587" y="310"/>
                      </a:lnTo>
                      <a:lnTo>
                        <a:pt x="561" y="348"/>
                      </a:lnTo>
                      <a:lnTo>
                        <a:pt x="528" y="386"/>
                      </a:lnTo>
                      <a:lnTo>
                        <a:pt x="492" y="428"/>
                      </a:lnTo>
                      <a:lnTo>
                        <a:pt x="450" y="466"/>
                      </a:lnTo>
                      <a:lnTo>
                        <a:pt x="409" y="500"/>
                      </a:lnTo>
                      <a:lnTo>
                        <a:pt x="367" y="532"/>
                      </a:lnTo>
                      <a:lnTo>
                        <a:pt x="325" y="561"/>
                      </a:lnTo>
                      <a:lnTo>
                        <a:pt x="281" y="585"/>
                      </a:lnTo>
                      <a:lnTo>
                        <a:pt x="241" y="608"/>
                      </a:lnTo>
                      <a:lnTo>
                        <a:pt x="201" y="627"/>
                      </a:lnTo>
                      <a:lnTo>
                        <a:pt x="165" y="644"/>
                      </a:lnTo>
                      <a:lnTo>
                        <a:pt x="129" y="658"/>
                      </a:lnTo>
                      <a:lnTo>
                        <a:pt x="99" y="671"/>
                      </a:lnTo>
                      <a:lnTo>
                        <a:pt x="70" y="679"/>
                      </a:lnTo>
                      <a:lnTo>
                        <a:pt x="45" y="688"/>
                      </a:lnTo>
                      <a:lnTo>
                        <a:pt x="26" y="694"/>
                      </a:lnTo>
                      <a:lnTo>
                        <a:pt x="11" y="698"/>
                      </a:lnTo>
                      <a:lnTo>
                        <a:pt x="2" y="699"/>
                      </a:lnTo>
                      <a:lnTo>
                        <a:pt x="0" y="699"/>
                      </a:lnTo>
                      <a:lnTo>
                        <a:pt x="43" y="663"/>
                      </a:lnTo>
                      <a:lnTo>
                        <a:pt x="43" y="6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96" name="Freeform 55"/>
                <p:cNvSpPr>
                  <a:spLocks/>
                </p:cNvSpPr>
                <p:nvPr/>
              </p:nvSpPr>
              <p:spPr bwMode="auto">
                <a:xfrm>
                  <a:off x="4122068" y="3131319"/>
                  <a:ext cx="93663" cy="122590"/>
                </a:xfrm>
                <a:custGeom>
                  <a:avLst/>
                  <a:gdLst/>
                  <a:ahLst/>
                  <a:cxnLst>
                    <a:cxn ang="0">
                      <a:pos x="4" y="129"/>
                    </a:cxn>
                    <a:cxn ang="0">
                      <a:pos x="14" y="137"/>
                    </a:cxn>
                    <a:cxn ang="0">
                      <a:pos x="33" y="138"/>
                    </a:cxn>
                    <a:cxn ang="0">
                      <a:pos x="46" y="138"/>
                    </a:cxn>
                    <a:cxn ang="0">
                      <a:pos x="63" y="135"/>
                    </a:cxn>
                    <a:cxn ang="0">
                      <a:pos x="78" y="123"/>
                    </a:cxn>
                    <a:cxn ang="0">
                      <a:pos x="93" y="106"/>
                    </a:cxn>
                    <a:cxn ang="0">
                      <a:pos x="107" y="87"/>
                    </a:cxn>
                    <a:cxn ang="0">
                      <a:pos x="116" y="66"/>
                    </a:cxn>
                    <a:cxn ang="0">
                      <a:pos x="118" y="43"/>
                    </a:cxn>
                    <a:cxn ang="0">
                      <a:pos x="116" y="24"/>
                    </a:cxn>
                    <a:cxn ang="0">
                      <a:pos x="105" y="11"/>
                    </a:cxn>
                    <a:cxn ang="0">
                      <a:pos x="86" y="2"/>
                    </a:cxn>
                    <a:cxn ang="0">
                      <a:pos x="61" y="2"/>
                    </a:cxn>
                    <a:cxn ang="0">
                      <a:pos x="42" y="9"/>
                    </a:cxn>
                    <a:cxn ang="0">
                      <a:pos x="27" y="23"/>
                    </a:cxn>
                    <a:cxn ang="0">
                      <a:pos x="15" y="42"/>
                    </a:cxn>
                    <a:cxn ang="0">
                      <a:pos x="8" y="61"/>
                    </a:cxn>
                    <a:cxn ang="0">
                      <a:pos x="2" y="80"/>
                    </a:cxn>
                    <a:cxn ang="0">
                      <a:pos x="0" y="95"/>
                    </a:cxn>
                    <a:cxn ang="0">
                      <a:pos x="2" y="102"/>
                    </a:cxn>
                    <a:cxn ang="0">
                      <a:pos x="17" y="83"/>
                    </a:cxn>
                    <a:cxn ang="0">
                      <a:pos x="25" y="68"/>
                    </a:cxn>
                    <a:cxn ang="0">
                      <a:pos x="40" y="49"/>
                    </a:cxn>
                    <a:cxn ang="0">
                      <a:pos x="59" y="36"/>
                    </a:cxn>
                    <a:cxn ang="0">
                      <a:pos x="78" y="43"/>
                    </a:cxn>
                    <a:cxn ang="0">
                      <a:pos x="82" y="57"/>
                    </a:cxn>
                    <a:cxn ang="0">
                      <a:pos x="78" y="72"/>
                    </a:cxn>
                    <a:cxn ang="0">
                      <a:pos x="73" y="83"/>
                    </a:cxn>
                    <a:cxn ang="0">
                      <a:pos x="63" y="95"/>
                    </a:cxn>
                    <a:cxn ang="0">
                      <a:pos x="50" y="102"/>
                    </a:cxn>
                    <a:cxn ang="0">
                      <a:pos x="36" y="106"/>
                    </a:cxn>
                    <a:cxn ang="0">
                      <a:pos x="0" y="125"/>
                    </a:cxn>
                  </a:cxnLst>
                  <a:rect l="0" t="0" r="r" b="b"/>
                  <a:pathLst>
                    <a:path w="118" h="138">
                      <a:moveTo>
                        <a:pt x="0" y="125"/>
                      </a:moveTo>
                      <a:lnTo>
                        <a:pt x="4" y="129"/>
                      </a:lnTo>
                      <a:lnTo>
                        <a:pt x="8" y="131"/>
                      </a:lnTo>
                      <a:lnTo>
                        <a:pt x="14" y="137"/>
                      </a:lnTo>
                      <a:lnTo>
                        <a:pt x="23" y="138"/>
                      </a:lnTo>
                      <a:lnTo>
                        <a:pt x="33" y="138"/>
                      </a:lnTo>
                      <a:lnTo>
                        <a:pt x="40" y="138"/>
                      </a:lnTo>
                      <a:lnTo>
                        <a:pt x="46" y="138"/>
                      </a:lnTo>
                      <a:lnTo>
                        <a:pt x="54" y="137"/>
                      </a:lnTo>
                      <a:lnTo>
                        <a:pt x="63" y="135"/>
                      </a:lnTo>
                      <a:lnTo>
                        <a:pt x="69" y="129"/>
                      </a:lnTo>
                      <a:lnTo>
                        <a:pt x="78" y="123"/>
                      </a:lnTo>
                      <a:lnTo>
                        <a:pt x="86" y="116"/>
                      </a:lnTo>
                      <a:lnTo>
                        <a:pt x="93" y="106"/>
                      </a:lnTo>
                      <a:lnTo>
                        <a:pt x="99" y="97"/>
                      </a:lnTo>
                      <a:lnTo>
                        <a:pt x="107" y="87"/>
                      </a:lnTo>
                      <a:lnTo>
                        <a:pt x="112" y="76"/>
                      </a:lnTo>
                      <a:lnTo>
                        <a:pt x="116" y="66"/>
                      </a:lnTo>
                      <a:lnTo>
                        <a:pt x="118" y="55"/>
                      </a:lnTo>
                      <a:lnTo>
                        <a:pt x="118" y="43"/>
                      </a:lnTo>
                      <a:lnTo>
                        <a:pt x="118" y="34"/>
                      </a:lnTo>
                      <a:lnTo>
                        <a:pt x="116" y="24"/>
                      </a:lnTo>
                      <a:lnTo>
                        <a:pt x="112" y="15"/>
                      </a:lnTo>
                      <a:lnTo>
                        <a:pt x="105" y="11"/>
                      </a:lnTo>
                      <a:lnTo>
                        <a:pt x="95" y="4"/>
                      </a:lnTo>
                      <a:lnTo>
                        <a:pt x="86" y="2"/>
                      </a:lnTo>
                      <a:lnTo>
                        <a:pt x="73" y="0"/>
                      </a:lnTo>
                      <a:lnTo>
                        <a:pt x="61" y="2"/>
                      </a:lnTo>
                      <a:lnTo>
                        <a:pt x="52" y="4"/>
                      </a:lnTo>
                      <a:lnTo>
                        <a:pt x="42" y="9"/>
                      </a:lnTo>
                      <a:lnTo>
                        <a:pt x="33" y="15"/>
                      </a:lnTo>
                      <a:lnTo>
                        <a:pt x="27" y="23"/>
                      </a:lnTo>
                      <a:lnTo>
                        <a:pt x="19" y="32"/>
                      </a:lnTo>
                      <a:lnTo>
                        <a:pt x="15" y="42"/>
                      </a:lnTo>
                      <a:lnTo>
                        <a:pt x="10" y="51"/>
                      </a:lnTo>
                      <a:lnTo>
                        <a:pt x="8" y="61"/>
                      </a:lnTo>
                      <a:lnTo>
                        <a:pt x="4" y="70"/>
                      </a:lnTo>
                      <a:lnTo>
                        <a:pt x="2" y="80"/>
                      </a:lnTo>
                      <a:lnTo>
                        <a:pt x="0" y="87"/>
                      </a:lnTo>
                      <a:lnTo>
                        <a:pt x="0" y="95"/>
                      </a:lnTo>
                      <a:lnTo>
                        <a:pt x="0" y="99"/>
                      </a:lnTo>
                      <a:lnTo>
                        <a:pt x="2" y="102"/>
                      </a:lnTo>
                      <a:lnTo>
                        <a:pt x="17" y="87"/>
                      </a:lnTo>
                      <a:lnTo>
                        <a:pt x="17" y="83"/>
                      </a:lnTo>
                      <a:lnTo>
                        <a:pt x="21" y="78"/>
                      </a:lnTo>
                      <a:lnTo>
                        <a:pt x="25" y="68"/>
                      </a:lnTo>
                      <a:lnTo>
                        <a:pt x="33" y="59"/>
                      </a:lnTo>
                      <a:lnTo>
                        <a:pt x="40" y="49"/>
                      </a:lnTo>
                      <a:lnTo>
                        <a:pt x="50" y="42"/>
                      </a:lnTo>
                      <a:lnTo>
                        <a:pt x="59" y="36"/>
                      </a:lnTo>
                      <a:lnTo>
                        <a:pt x="71" y="38"/>
                      </a:lnTo>
                      <a:lnTo>
                        <a:pt x="78" y="43"/>
                      </a:lnTo>
                      <a:lnTo>
                        <a:pt x="82" y="53"/>
                      </a:lnTo>
                      <a:lnTo>
                        <a:pt x="82" y="57"/>
                      </a:lnTo>
                      <a:lnTo>
                        <a:pt x="82" y="64"/>
                      </a:lnTo>
                      <a:lnTo>
                        <a:pt x="78" y="72"/>
                      </a:lnTo>
                      <a:lnTo>
                        <a:pt x="76" y="78"/>
                      </a:lnTo>
                      <a:lnTo>
                        <a:pt x="73" y="83"/>
                      </a:lnTo>
                      <a:lnTo>
                        <a:pt x="69" y="89"/>
                      </a:lnTo>
                      <a:lnTo>
                        <a:pt x="63" y="95"/>
                      </a:lnTo>
                      <a:lnTo>
                        <a:pt x="57" y="100"/>
                      </a:lnTo>
                      <a:lnTo>
                        <a:pt x="50" y="102"/>
                      </a:lnTo>
                      <a:lnTo>
                        <a:pt x="44" y="106"/>
                      </a:lnTo>
                      <a:lnTo>
                        <a:pt x="36" y="106"/>
                      </a:lnTo>
                      <a:lnTo>
                        <a:pt x="29" y="108"/>
                      </a:lnTo>
                      <a:lnTo>
                        <a:pt x="0" y="125"/>
                      </a:lnTo>
                      <a:lnTo>
                        <a:pt x="0" y="1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97" name="Freeform 56"/>
                <p:cNvSpPr>
                  <a:spLocks/>
                </p:cNvSpPr>
                <p:nvPr/>
              </p:nvSpPr>
              <p:spPr bwMode="auto">
                <a:xfrm>
                  <a:off x="3223543" y="3274194"/>
                  <a:ext cx="417513" cy="465841"/>
                </a:xfrm>
                <a:custGeom>
                  <a:avLst/>
                  <a:gdLst/>
                  <a:ahLst/>
                  <a:cxnLst>
                    <a:cxn ang="0">
                      <a:pos x="2" y="329"/>
                    </a:cxn>
                    <a:cxn ang="0">
                      <a:pos x="0" y="306"/>
                    </a:cxn>
                    <a:cxn ang="0">
                      <a:pos x="5" y="274"/>
                    </a:cxn>
                    <a:cxn ang="0">
                      <a:pos x="17" y="234"/>
                    </a:cxn>
                    <a:cxn ang="0">
                      <a:pos x="44" y="198"/>
                    </a:cxn>
                    <a:cxn ang="0">
                      <a:pos x="87" y="164"/>
                    </a:cxn>
                    <a:cxn ang="0">
                      <a:pos x="125" y="126"/>
                    </a:cxn>
                    <a:cxn ang="0">
                      <a:pos x="154" y="78"/>
                    </a:cxn>
                    <a:cxn ang="0">
                      <a:pos x="186" y="38"/>
                    </a:cxn>
                    <a:cxn ang="0">
                      <a:pos x="228" y="10"/>
                    </a:cxn>
                    <a:cxn ang="0">
                      <a:pos x="291" y="2"/>
                    </a:cxn>
                    <a:cxn ang="0">
                      <a:pos x="348" y="16"/>
                    </a:cxn>
                    <a:cxn ang="0">
                      <a:pos x="380" y="48"/>
                    </a:cxn>
                    <a:cxn ang="0">
                      <a:pos x="397" y="93"/>
                    </a:cxn>
                    <a:cxn ang="0">
                      <a:pos x="405" y="141"/>
                    </a:cxn>
                    <a:cxn ang="0">
                      <a:pos x="412" y="183"/>
                    </a:cxn>
                    <a:cxn ang="0">
                      <a:pos x="428" y="213"/>
                    </a:cxn>
                    <a:cxn ang="0">
                      <a:pos x="452" y="240"/>
                    </a:cxn>
                    <a:cxn ang="0">
                      <a:pos x="481" y="268"/>
                    </a:cxn>
                    <a:cxn ang="0">
                      <a:pos x="506" y="301"/>
                    </a:cxn>
                    <a:cxn ang="0">
                      <a:pos x="521" y="344"/>
                    </a:cxn>
                    <a:cxn ang="0">
                      <a:pos x="521" y="401"/>
                    </a:cxn>
                    <a:cxn ang="0">
                      <a:pos x="496" y="453"/>
                    </a:cxn>
                    <a:cxn ang="0">
                      <a:pos x="458" y="487"/>
                    </a:cxn>
                    <a:cxn ang="0">
                      <a:pos x="418" y="514"/>
                    </a:cxn>
                    <a:cxn ang="0">
                      <a:pos x="386" y="525"/>
                    </a:cxn>
                    <a:cxn ang="0">
                      <a:pos x="374" y="533"/>
                    </a:cxn>
                    <a:cxn ang="0">
                      <a:pos x="380" y="502"/>
                    </a:cxn>
                    <a:cxn ang="0">
                      <a:pos x="399" y="491"/>
                    </a:cxn>
                    <a:cxn ang="0">
                      <a:pos x="426" y="472"/>
                    </a:cxn>
                    <a:cxn ang="0">
                      <a:pos x="452" y="441"/>
                    </a:cxn>
                    <a:cxn ang="0">
                      <a:pos x="471" y="401"/>
                    </a:cxn>
                    <a:cxn ang="0">
                      <a:pos x="475" y="350"/>
                    </a:cxn>
                    <a:cxn ang="0">
                      <a:pos x="464" y="314"/>
                    </a:cxn>
                    <a:cxn ang="0">
                      <a:pos x="441" y="285"/>
                    </a:cxn>
                    <a:cxn ang="0">
                      <a:pos x="414" y="263"/>
                    </a:cxn>
                    <a:cxn ang="0">
                      <a:pos x="390" y="232"/>
                    </a:cxn>
                    <a:cxn ang="0">
                      <a:pos x="376" y="189"/>
                    </a:cxn>
                    <a:cxn ang="0">
                      <a:pos x="369" y="137"/>
                    </a:cxn>
                    <a:cxn ang="0">
                      <a:pos x="363" y="93"/>
                    </a:cxn>
                    <a:cxn ang="0">
                      <a:pos x="352" y="61"/>
                    </a:cxn>
                    <a:cxn ang="0">
                      <a:pos x="333" y="38"/>
                    </a:cxn>
                    <a:cxn ang="0">
                      <a:pos x="295" y="25"/>
                    </a:cxn>
                    <a:cxn ang="0">
                      <a:pos x="247" y="29"/>
                    </a:cxn>
                    <a:cxn ang="0">
                      <a:pos x="215" y="54"/>
                    </a:cxn>
                    <a:cxn ang="0">
                      <a:pos x="190" y="93"/>
                    </a:cxn>
                    <a:cxn ang="0">
                      <a:pos x="169" y="132"/>
                    </a:cxn>
                    <a:cxn ang="0">
                      <a:pos x="144" y="168"/>
                    </a:cxn>
                    <a:cxn ang="0">
                      <a:pos x="106" y="189"/>
                    </a:cxn>
                    <a:cxn ang="0">
                      <a:pos x="76" y="211"/>
                    </a:cxn>
                    <a:cxn ang="0">
                      <a:pos x="51" y="240"/>
                    </a:cxn>
                    <a:cxn ang="0">
                      <a:pos x="38" y="272"/>
                    </a:cxn>
                    <a:cxn ang="0">
                      <a:pos x="30" y="304"/>
                    </a:cxn>
                    <a:cxn ang="0">
                      <a:pos x="32" y="337"/>
                    </a:cxn>
                  </a:cxnLst>
                  <a:rect l="0" t="0" r="r" b="b"/>
                  <a:pathLst>
                    <a:path w="525" h="533">
                      <a:moveTo>
                        <a:pt x="4" y="335"/>
                      </a:moveTo>
                      <a:lnTo>
                        <a:pt x="2" y="331"/>
                      </a:lnTo>
                      <a:lnTo>
                        <a:pt x="2" y="329"/>
                      </a:lnTo>
                      <a:lnTo>
                        <a:pt x="0" y="323"/>
                      </a:lnTo>
                      <a:lnTo>
                        <a:pt x="0" y="316"/>
                      </a:lnTo>
                      <a:lnTo>
                        <a:pt x="0" y="306"/>
                      </a:lnTo>
                      <a:lnTo>
                        <a:pt x="0" y="297"/>
                      </a:lnTo>
                      <a:lnTo>
                        <a:pt x="2" y="285"/>
                      </a:lnTo>
                      <a:lnTo>
                        <a:pt x="5" y="274"/>
                      </a:lnTo>
                      <a:lnTo>
                        <a:pt x="7" y="261"/>
                      </a:lnTo>
                      <a:lnTo>
                        <a:pt x="11" y="247"/>
                      </a:lnTo>
                      <a:lnTo>
                        <a:pt x="17" y="234"/>
                      </a:lnTo>
                      <a:lnTo>
                        <a:pt x="24" y="221"/>
                      </a:lnTo>
                      <a:lnTo>
                        <a:pt x="32" y="209"/>
                      </a:lnTo>
                      <a:lnTo>
                        <a:pt x="44" y="198"/>
                      </a:lnTo>
                      <a:lnTo>
                        <a:pt x="57" y="185"/>
                      </a:lnTo>
                      <a:lnTo>
                        <a:pt x="74" y="177"/>
                      </a:lnTo>
                      <a:lnTo>
                        <a:pt x="87" y="164"/>
                      </a:lnTo>
                      <a:lnTo>
                        <a:pt x="101" y="152"/>
                      </a:lnTo>
                      <a:lnTo>
                        <a:pt x="112" y="139"/>
                      </a:lnTo>
                      <a:lnTo>
                        <a:pt x="125" y="126"/>
                      </a:lnTo>
                      <a:lnTo>
                        <a:pt x="135" y="109"/>
                      </a:lnTo>
                      <a:lnTo>
                        <a:pt x="144" y="95"/>
                      </a:lnTo>
                      <a:lnTo>
                        <a:pt x="154" y="78"/>
                      </a:lnTo>
                      <a:lnTo>
                        <a:pt x="165" y="65"/>
                      </a:lnTo>
                      <a:lnTo>
                        <a:pt x="175" y="52"/>
                      </a:lnTo>
                      <a:lnTo>
                        <a:pt x="186" y="38"/>
                      </a:lnTo>
                      <a:lnTo>
                        <a:pt x="198" y="25"/>
                      </a:lnTo>
                      <a:lnTo>
                        <a:pt x="213" y="17"/>
                      </a:lnTo>
                      <a:lnTo>
                        <a:pt x="228" y="10"/>
                      </a:lnTo>
                      <a:lnTo>
                        <a:pt x="247" y="4"/>
                      </a:lnTo>
                      <a:lnTo>
                        <a:pt x="266" y="0"/>
                      </a:lnTo>
                      <a:lnTo>
                        <a:pt x="291" y="2"/>
                      </a:lnTo>
                      <a:lnTo>
                        <a:pt x="314" y="2"/>
                      </a:lnTo>
                      <a:lnTo>
                        <a:pt x="333" y="8"/>
                      </a:lnTo>
                      <a:lnTo>
                        <a:pt x="348" y="16"/>
                      </a:lnTo>
                      <a:lnTo>
                        <a:pt x="361" y="25"/>
                      </a:lnTo>
                      <a:lnTo>
                        <a:pt x="371" y="36"/>
                      </a:lnTo>
                      <a:lnTo>
                        <a:pt x="380" y="48"/>
                      </a:lnTo>
                      <a:lnTo>
                        <a:pt x="388" y="63"/>
                      </a:lnTo>
                      <a:lnTo>
                        <a:pt x="393" y="78"/>
                      </a:lnTo>
                      <a:lnTo>
                        <a:pt x="397" y="93"/>
                      </a:lnTo>
                      <a:lnTo>
                        <a:pt x="399" y="109"/>
                      </a:lnTo>
                      <a:lnTo>
                        <a:pt x="401" y="126"/>
                      </a:lnTo>
                      <a:lnTo>
                        <a:pt x="405" y="141"/>
                      </a:lnTo>
                      <a:lnTo>
                        <a:pt x="407" y="156"/>
                      </a:lnTo>
                      <a:lnTo>
                        <a:pt x="409" y="170"/>
                      </a:lnTo>
                      <a:lnTo>
                        <a:pt x="412" y="183"/>
                      </a:lnTo>
                      <a:lnTo>
                        <a:pt x="416" y="194"/>
                      </a:lnTo>
                      <a:lnTo>
                        <a:pt x="420" y="204"/>
                      </a:lnTo>
                      <a:lnTo>
                        <a:pt x="428" y="213"/>
                      </a:lnTo>
                      <a:lnTo>
                        <a:pt x="433" y="223"/>
                      </a:lnTo>
                      <a:lnTo>
                        <a:pt x="443" y="232"/>
                      </a:lnTo>
                      <a:lnTo>
                        <a:pt x="452" y="240"/>
                      </a:lnTo>
                      <a:lnTo>
                        <a:pt x="462" y="249"/>
                      </a:lnTo>
                      <a:lnTo>
                        <a:pt x="471" y="257"/>
                      </a:lnTo>
                      <a:lnTo>
                        <a:pt x="481" y="268"/>
                      </a:lnTo>
                      <a:lnTo>
                        <a:pt x="489" y="278"/>
                      </a:lnTo>
                      <a:lnTo>
                        <a:pt x="498" y="287"/>
                      </a:lnTo>
                      <a:lnTo>
                        <a:pt x="506" y="301"/>
                      </a:lnTo>
                      <a:lnTo>
                        <a:pt x="513" y="314"/>
                      </a:lnTo>
                      <a:lnTo>
                        <a:pt x="517" y="327"/>
                      </a:lnTo>
                      <a:lnTo>
                        <a:pt x="521" y="344"/>
                      </a:lnTo>
                      <a:lnTo>
                        <a:pt x="523" y="361"/>
                      </a:lnTo>
                      <a:lnTo>
                        <a:pt x="525" y="382"/>
                      </a:lnTo>
                      <a:lnTo>
                        <a:pt x="521" y="401"/>
                      </a:lnTo>
                      <a:lnTo>
                        <a:pt x="515" y="420"/>
                      </a:lnTo>
                      <a:lnTo>
                        <a:pt x="506" y="436"/>
                      </a:lnTo>
                      <a:lnTo>
                        <a:pt x="496" y="453"/>
                      </a:lnTo>
                      <a:lnTo>
                        <a:pt x="485" y="464"/>
                      </a:lnTo>
                      <a:lnTo>
                        <a:pt x="471" y="477"/>
                      </a:lnTo>
                      <a:lnTo>
                        <a:pt x="458" y="487"/>
                      </a:lnTo>
                      <a:lnTo>
                        <a:pt x="445" y="498"/>
                      </a:lnTo>
                      <a:lnTo>
                        <a:pt x="431" y="506"/>
                      </a:lnTo>
                      <a:lnTo>
                        <a:pt x="418" y="514"/>
                      </a:lnTo>
                      <a:lnTo>
                        <a:pt x="407" y="517"/>
                      </a:lnTo>
                      <a:lnTo>
                        <a:pt x="395" y="523"/>
                      </a:lnTo>
                      <a:lnTo>
                        <a:pt x="386" y="525"/>
                      </a:lnTo>
                      <a:lnTo>
                        <a:pt x="378" y="529"/>
                      </a:lnTo>
                      <a:lnTo>
                        <a:pt x="374" y="531"/>
                      </a:lnTo>
                      <a:lnTo>
                        <a:pt x="374" y="533"/>
                      </a:lnTo>
                      <a:lnTo>
                        <a:pt x="378" y="504"/>
                      </a:lnTo>
                      <a:lnTo>
                        <a:pt x="378" y="504"/>
                      </a:lnTo>
                      <a:lnTo>
                        <a:pt x="380" y="502"/>
                      </a:lnTo>
                      <a:lnTo>
                        <a:pt x="386" y="498"/>
                      </a:lnTo>
                      <a:lnTo>
                        <a:pt x="392" y="496"/>
                      </a:lnTo>
                      <a:lnTo>
                        <a:pt x="399" y="491"/>
                      </a:lnTo>
                      <a:lnTo>
                        <a:pt x="407" y="485"/>
                      </a:lnTo>
                      <a:lnTo>
                        <a:pt x="416" y="479"/>
                      </a:lnTo>
                      <a:lnTo>
                        <a:pt x="426" y="472"/>
                      </a:lnTo>
                      <a:lnTo>
                        <a:pt x="433" y="462"/>
                      </a:lnTo>
                      <a:lnTo>
                        <a:pt x="443" y="453"/>
                      </a:lnTo>
                      <a:lnTo>
                        <a:pt x="452" y="441"/>
                      </a:lnTo>
                      <a:lnTo>
                        <a:pt x="460" y="430"/>
                      </a:lnTo>
                      <a:lnTo>
                        <a:pt x="466" y="417"/>
                      </a:lnTo>
                      <a:lnTo>
                        <a:pt x="471" y="401"/>
                      </a:lnTo>
                      <a:lnTo>
                        <a:pt x="475" y="386"/>
                      </a:lnTo>
                      <a:lnTo>
                        <a:pt x="477" y="369"/>
                      </a:lnTo>
                      <a:lnTo>
                        <a:pt x="475" y="350"/>
                      </a:lnTo>
                      <a:lnTo>
                        <a:pt x="473" y="337"/>
                      </a:lnTo>
                      <a:lnTo>
                        <a:pt x="469" y="323"/>
                      </a:lnTo>
                      <a:lnTo>
                        <a:pt x="464" y="314"/>
                      </a:lnTo>
                      <a:lnTo>
                        <a:pt x="458" y="303"/>
                      </a:lnTo>
                      <a:lnTo>
                        <a:pt x="450" y="295"/>
                      </a:lnTo>
                      <a:lnTo>
                        <a:pt x="441" y="285"/>
                      </a:lnTo>
                      <a:lnTo>
                        <a:pt x="433" y="278"/>
                      </a:lnTo>
                      <a:lnTo>
                        <a:pt x="424" y="270"/>
                      </a:lnTo>
                      <a:lnTo>
                        <a:pt x="414" y="263"/>
                      </a:lnTo>
                      <a:lnTo>
                        <a:pt x="405" y="253"/>
                      </a:lnTo>
                      <a:lnTo>
                        <a:pt x="397" y="244"/>
                      </a:lnTo>
                      <a:lnTo>
                        <a:pt x="390" y="232"/>
                      </a:lnTo>
                      <a:lnTo>
                        <a:pt x="384" y="219"/>
                      </a:lnTo>
                      <a:lnTo>
                        <a:pt x="378" y="204"/>
                      </a:lnTo>
                      <a:lnTo>
                        <a:pt x="376" y="189"/>
                      </a:lnTo>
                      <a:lnTo>
                        <a:pt x="372" y="170"/>
                      </a:lnTo>
                      <a:lnTo>
                        <a:pt x="371" y="152"/>
                      </a:lnTo>
                      <a:lnTo>
                        <a:pt x="369" y="137"/>
                      </a:lnTo>
                      <a:lnTo>
                        <a:pt x="367" y="122"/>
                      </a:lnTo>
                      <a:lnTo>
                        <a:pt x="365" y="107"/>
                      </a:lnTo>
                      <a:lnTo>
                        <a:pt x="363" y="93"/>
                      </a:lnTo>
                      <a:lnTo>
                        <a:pt x="359" y="80"/>
                      </a:lnTo>
                      <a:lnTo>
                        <a:pt x="357" y="73"/>
                      </a:lnTo>
                      <a:lnTo>
                        <a:pt x="352" y="61"/>
                      </a:lnTo>
                      <a:lnTo>
                        <a:pt x="346" y="52"/>
                      </a:lnTo>
                      <a:lnTo>
                        <a:pt x="338" y="44"/>
                      </a:lnTo>
                      <a:lnTo>
                        <a:pt x="333" y="38"/>
                      </a:lnTo>
                      <a:lnTo>
                        <a:pt x="321" y="33"/>
                      </a:lnTo>
                      <a:lnTo>
                        <a:pt x="308" y="29"/>
                      </a:lnTo>
                      <a:lnTo>
                        <a:pt x="295" y="25"/>
                      </a:lnTo>
                      <a:lnTo>
                        <a:pt x="279" y="25"/>
                      </a:lnTo>
                      <a:lnTo>
                        <a:pt x="262" y="25"/>
                      </a:lnTo>
                      <a:lnTo>
                        <a:pt x="247" y="29"/>
                      </a:lnTo>
                      <a:lnTo>
                        <a:pt x="234" y="35"/>
                      </a:lnTo>
                      <a:lnTo>
                        <a:pt x="224" y="44"/>
                      </a:lnTo>
                      <a:lnTo>
                        <a:pt x="215" y="54"/>
                      </a:lnTo>
                      <a:lnTo>
                        <a:pt x="205" y="65"/>
                      </a:lnTo>
                      <a:lnTo>
                        <a:pt x="198" y="78"/>
                      </a:lnTo>
                      <a:lnTo>
                        <a:pt x="190" y="93"/>
                      </a:lnTo>
                      <a:lnTo>
                        <a:pt x="184" y="105"/>
                      </a:lnTo>
                      <a:lnTo>
                        <a:pt x="177" y="120"/>
                      </a:lnTo>
                      <a:lnTo>
                        <a:pt x="169" y="132"/>
                      </a:lnTo>
                      <a:lnTo>
                        <a:pt x="161" y="147"/>
                      </a:lnTo>
                      <a:lnTo>
                        <a:pt x="152" y="158"/>
                      </a:lnTo>
                      <a:lnTo>
                        <a:pt x="144" y="168"/>
                      </a:lnTo>
                      <a:lnTo>
                        <a:pt x="133" y="177"/>
                      </a:lnTo>
                      <a:lnTo>
                        <a:pt x="121" y="185"/>
                      </a:lnTo>
                      <a:lnTo>
                        <a:pt x="106" y="189"/>
                      </a:lnTo>
                      <a:lnTo>
                        <a:pt x="95" y="196"/>
                      </a:lnTo>
                      <a:lnTo>
                        <a:pt x="83" y="202"/>
                      </a:lnTo>
                      <a:lnTo>
                        <a:pt x="76" y="211"/>
                      </a:lnTo>
                      <a:lnTo>
                        <a:pt x="66" y="221"/>
                      </a:lnTo>
                      <a:lnTo>
                        <a:pt x="59" y="230"/>
                      </a:lnTo>
                      <a:lnTo>
                        <a:pt x="51" y="240"/>
                      </a:lnTo>
                      <a:lnTo>
                        <a:pt x="47" y="251"/>
                      </a:lnTo>
                      <a:lnTo>
                        <a:pt x="40" y="261"/>
                      </a:lnTo>
                      <a:lnTo>
                        <a:pt x="38" y="272"/>
                      </a:lnTo>
                      <a:lnTo>
                        <a:pt x="32" y="282"/>
                      </a:lnTo>
                      <a:lnTo>
                        <a:pt x="32" y="293"/>
                      </a:lnTo>
                      <a:lnTo>
                        <a:pt x="30" y="304"/>
                      </a:lnTo>
                      <a:lnTo>
                        <a:pt x="30" y="314"/>
                      </a:lnTo>
                      <a:lnTo>
                        <a:pt x="30" y="325"/>
                      </a:lnTo>
                      <a:lnTo>
                        <a:pt x="32" y="337"/>
                      </a:lnTo>
                      <a:lnTo>
                        <a:pt x="4" y="335"/>
                      </a:lnTo>
                      <a:lnTo>
                        <a:pt x="4" y="3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98" name="Freeform 57"/>
                <p:cNvSpPr>
                  <a:spLocks/>
                </p:cNvSpPr>
                <p:nvPr/>
              </p:nvSpPr>
              <p:spPr bwMode="auto">
                <a:xfrm>
                  <a:off x="3348956" y="3166243"/>
                  <a:ext cx="119063" cy="189139"/>
                </a:xfrm>
                <a:custGeom>
                  <a:avLst/>
                  <a:gdLst/>
                  <a:ahLst/>
                  <a:cxnLst>
                    <a:cxn ang="0">
                      <a:pos x="148" y="215"/>
                    </a:cxn>
                    <a:cxn ang="0">
                      <a:pos x="148" y="213"/>
                    </a:cxn>
                    <a:cxn ang="0">
                      <a:pos x="150" y="208"/>
                    </a:cxn>
                    <a:cxn ang="0">
                      <a:pos x="150" y="198"/>
                    </a:cxn>
                    <a:cxn ang="0">
                      <a:pos x="150" y="189"/>
                    </a:cxn>
                    <a:cxn ang="0">
                      <a:pos x="150" y="171"/>
                    </a:cxn>
                    <a:cxn ang="0">
                      <a:pos x="150" y="158"/>
                    </a:cxn>
                    <a:cxn ang="0">
                      <a:pos x="148" y="139"/>
                    </a:cxn>
                    <a:cxn ang="0">
                      <a:pos x="144" y="124"/>
                    </a:cxn>
                    <a:cxn ang="0">
                      <a:pos x="138" y="105"/>
                    </a:cxn>
                    <a:cxn ang="0">
                      <a:pos x="129" y="86"/>
                    </a:cxn>
                    <a:cxn ang="0">
                      <a:pos x="118" y="67"/>
                    </a:cxn>
                    <a:cxn ang="0">
                      <a:pos x="104" y="50"/>
                    </a:cxn>
                    <a:cxn ang="0">
                      <a:pos x="85" y="33"/>
                    </a:cxn>
                    <a:cxn ang="0">
                      <a:pos x="64" y="19"/>
                    </a:cxn>
                    <a:cxn ang="0">
                      <a:pos x="40" y="8"/>
                    </a:cxn>
                    <a:cxn ang="0">
                      <a:pos x="9" y="0"/>
                    </a:cxn>
                    <a:cxn ang="0">
                      <a:pos x="0" y="29"/>
                    </a:cxn>
                    <a:cxn ang="0">
                      <a:pos x="0" y="29"/>
                    </a:cxn>
                    <a:cxn ang="0">
                      <a:pos x="5" y="29"/>
                    </a:cxn>
                    <a:cxn ang="0">
                      <a:pos x="11" y="31"/>
                    </a:cxn>
                    <a:cxn ang="0">
                      <a:pos x="21" y="35"/>
                    </a:cxn>
                    <a:cxn ang="0">
                      <a:pos x="32" y="37"/>
                    </a:cxn>
                    <a:cxn ang="0">
                      <a:pos x="43" y="44"/>
                    </a:cxn>
                    <a:cxn ang="0">
                      <a:pos x="57" y="50"/>
                    </a:cxn>
                    <a:cxn ang="0">
                      <a:pos x="70" y="61"/>
                    </a:cxn>
                    <a:cxn ang="0">
                      <a:pos x="81" y="71"/>
                    </a:cxn>
                    <a:cxn ang="0">
                      <a:pos x="95" y="84"/>
                    </a:cxn>
                    <a:cxn ang="0">
                      <a:pos x="104" y="97"/>
                    </a:cxn>
                    <a:cxn ang="0">
                      <a:pos x="116" y="116"/>
                    </a:cxn>
                    <a:cxn ang="0">
                      <a:pos x="121" y="135"/>
                    </a:cxn>
                    <a:cxn ang="0">
                      <a:pos x="127" y="158"/>
                    </a:cxn>
                    <a:cxn ang="0">
                      <a:pos x="127" y="183"/>
                    </a:cxn>
                    <a:cxn ang="0">
                      <a:pos x="127" y="211"/>
                    </a:cxn>
                    <a:cxn ang="0">
                      <a:pos x="148" y="215"/>
                    </a:cxn>
                    <a:cxn ang="0">
                      <a:pos x="148" y="215"/>
                    </a:cxn>
                  </a:cxnLst>
                  <a:rect l="0" t="0" r="r" b="b"/>
                  <a:pathLst>
                    <a:path w="150" h="215">
                      <a:moveTo>
                        <a:pt x="148" y="215"/>
                      </a:moveTo>
                      <a:lnTo>
                        <a:pt x="148" y="213"/>
                      </a:lnTo>
                      <a:lnTo>
                        <a:pt x="150" y="208"/>
                      </a:lnTo>
                      <a:lnTo>
                        <a:pt x="150" y="198"/>
                      </a:lnTo>
                      <a:lnTo>
                        <a:pt x="150" y="189"/>
                      </a:lnTo>
                      <a:lnTo>
                        <a:pt x="150" y="171"/>
                      </a:lnTo>
                      <a:lnTo>
                        <a:pt x="150" y="158"/>
                      </a:lnTo>
                      <a:lnTo>
                        <a:pt x="148" y="139"/>
                      </a:lnTo>
                      <a:lnTo>
                        <a:pt x="144" y="124"/>
                      </a:lnTo>
                      <a:lnTo>
                        <a:pt x="138" y="105"/>
                      </a:lnTo>
                      <a:lnTo>
                        <a:pt x="129" y="86"/>
                      </a:lnTo>
                      <a:lnTo>
                        <a:pt x="118" y="67"/>
                      </a:lnTo>
                      <a:lnTo>
                        <a:pt x="104" y="50"/>
                      </a:lnTo>
                      <a:lnTo>
                        <a:pt x="85" y="33"/>
                      </a:lnTo>
                      <a:lnTo>
                        <a:pt x="64" y="19"/>
                      </a:lnTo>
                      <a:lnTo>
                        <a:pt x="40" y="8"/>
                      </a:lnTo>
                      <a:lnTo>
                        <a:pt x="9" y="0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11" y="31"/>
                      </a:lnTo>
                      <a:lnTo>
                        <a:pt x="21" y="35"/>
                      </a:lnTo>
                      <a:lnTo>
                        <a:pt x="32" y="37"/>
                      </a:lnTo>
                      <a:lnTo>
                        <a:pt x="43" y="44"/>
                      </a:lnTo>
                      <a:lnTo>
                        <a:pt x="57" y="50"/>
                      </a:lnTo>
                      <a:lnTo>
                        <a:pt x="70" y="61"/>
                      </a:lnTo>
                      <a:lnTo>
                        <a:pt x="81" y="71"/>
                      </a:lnTo>
                      <a:lnTo>
                        <a:pt x="95" y="84"/>
                      </a:lnTo>
                      <a:lnTo>
                        <a:pt x="104" y="97"/>
                      </a:lnTo>
                      <a:lnTo>
                        <a:pt x="116" y="116"/>
                      </a:lnTo>
                      <a:lnTo>
                        <a:pt x="121" y="135"/>
                      </a:lnTo>
                      <a:lnTo>
                        <a:pt x="127" y="158"/>
                      </a:lnTo>
                      <a:lnTo>
                        <a:pt x="127" y="183"/>
                      </a:lnTo>
                      <a:lnTo>
                        <a:pt x="127" y="211"/>
                      </a:lnTo>
                      <a:lnTo>
                        <a:pt x="148" y="215"/>
                      </a:lnTo>
                      <a:lnTo>
                        <a:pt x="148" y="2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99" name="Freeform 58"/>
                <p:cNvSpPr>
                  <a:spLocks/>
                </p:cNvSpPr>
                <p:nvPr/>
              </p:nvSpPr>
              <p:spPr bwMode="auto">
                <a:xfrm>
                  <a:off x="3429918" y="3326581"/>
                  <a:ext cx="63500" cy="4571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6" y="11"/>
                    </a:cxn>
                    <a:cxn ang="0">
                      <a:pos x="12" y="15"/>
                    </a:cxn>
                    <a:cxn ang="0">
                      <a:pos x="18" y="19"/>
                    </a:cxn>
                    <a:cxn ang="0">
                      <a:pos x="21" y="21"/>
                    </a:cxn>
                    <a:cxn ang="0">
                      <a:pos x="25" y="23"/>
                    </a:cxn>
                    <a:cxn ang="0">
                      <a:pos x="31" y="25"/>
                    </a:cxn>
                    <a:cxn ang="0">
                      <a:pos x="37" y="26"/>
                    </a:cxn>
                    <a:cxn ang="0">
                      <a:pos x="46" y="26"/>
                    </a:cxn>
                    <a:cxn ang="0">
                      <a:pos x="56" y="25"/>
                    </a:cxn>
                    <a:cxn ang="0">
                      <a:pos x="63" y="21"/>
                    </a:cxn>
                    <a:cxn ang="0">
                      <a:pos x="69" y="19"/>
                    </a:cxn>
                    <a:cxn ang="0">
                      <a:pos x="78" y="11"/>
                    </a:cxn>
                    <a:cxn ang="0">
                      <a:pos x="80" y="9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0" h="26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6" y="11"/>
                      </a:lnTo>
                      <a:lnTo>
                        <a:pt x="12" y="15"/>
                      </a:lnTo>
                      <a:lnTo>
                        <a:pt x="18" y="19"/>
                      </a:lnTo>
                      <a:lnTo>
                        <a:pt x="21" y="21"/>
                      </a:lnTo>
                      <a:lnTo>
                        <a:pt x="25" y="23"/>
                      </a:lnTo>
                      <a:lnTo>
                        <a:pt x="31" y="25"/>
                      </a:lnTo>
                      <a:lnTo>
                        <a:pt x="37" y="26"/>
                      </a:lnTo>
                      <a:lnTo>
                        <a:pt x="46" y="26"/>
                      </a:lnTo>
                      <a:lnTo>
                        <a:pt x="56" y="25"/>
                      </a:lnTo>
                      <a:lnTo>
                        <a:pt x="63" y="21"/>
                      </a:lnTo>
                      <a:lnTo>
                        <a:pt x="69" y="19"/>
                      </a:lnTo>
                      <a:lnTo>
                        <a:pt x="78" y="11"/>
                      </a:lnTo>
                      <a:lnTo>
                        <a:pt x="8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00" name="Freeform 63"/>
                <p:cNvSpPr>
                  <a:spLocks/>
                </p:cNvSpPr>
                <p:nvPr/>
              </p:nvSpPr>
              <p:spPr bwMode="auto">
                <a:xfrm>
                  <a:off x="3695031" y="3820293"/>
                  <a:ext cx="104775" cy="117335"/>
                </a:xfrm>
                <a:custGeom>
                  <a:avLst/>
                  <a:gdLst/>
                  <a:ahLst/>
                  <a:cxnLst>
                    <a:cxn ang="0">
                      <a:pos x="40" y="40"/>
                    </a:cxn>
                    <a:cxn ang="0">
                      <a:pos x="36" y="50"/>
                    </a:cxn>
                    <a:cxn ang="0">
                      <a:pos x="31" y="67"/>
                    </a:cxn>
                    <a:cxn ang="0">
                      <a:pos x="32" y="86"/>
                    </a:cxn>
                    <a:cxn ang="0">
                      <a:pos x="48" y="101"/>
                    </a:cxn>
                    <a:cxn ang="0">
                      <a:pos x="65" y="105"/>
                    </a:cxn>
                    <a:cxn ang="0">
                      <a:pos x="82" y="94"/>
                    </a:cxn>
                    <a:cxn ang="0">
                      <a:pos x="95" y="76"/>
                    </a:cxn>
                    <a:cxn ang="0">
                      <a:pos x="99" y="59"/>
                    </a:cxn>
                    <a:cxn ang="0">
                      <a:pos x="95" y="48"/>
                    </a:cxn>
                    <a:cxn ang="0">
                      <a:pos x="89" y="35"/>
                    </a:cxn>
                    <a:cxn ang="0">
                      <a:pos x="78" y="25"/>
                    </a:cxn>
                    <a:cxn ang="0">
                      <a:pos x="69" y="23"/>
                    </a:cxn>
                    <a:cxn ang="0">
                      <a:pos x="57" y="23"/>
                    </a:cxn>
                    <a:cxn ang="0">
                      <a:pos x="42" y="27"/>
                    </a:cxn>
                    <a:cxn ang="0">
                      <a:pos x="36" y="27"/>
                    </a:cxn>
                    <a:cxn ang="0">
                      <a:pos x="38" y="17"/>
                    </a:cxn>
                    <a:cxn ang="0">
                      <a:pos x="46" y="8"/>
                    </a:cxn>
                    <a:cxn ang="0">
                      <a:pos x="53" y="2"/>
                    </a:cxn>
                    <a:cxn ang="0">
                      <a:pos x="65" y="0"/>
                    </a:cxn>
                    <a:cxn ang="0">
                      <a:pos x="82" y="0"/>
                    </a:cxn>
                    <a:cxn ang="0">
                      <a:pos x="101" y="4"/>
                    </a:cxn>
                    <a:cxn ang="0">
                      <a:pos x="114" y="14"/>
                    </a:cxn>
                    <a:cxn ang="0">
                      <a:pos x="126" y="31"/>
                    </a:cxn>
                    <a:cxn ang="0">
                      <a:pos x="131" y="54"/>
                    </a:cxn>
                    <a:cxn ang="0">
                      <a:pos x="129" y="74"/>
                    </a:cxn>
                    <a:cxn ang="0">
                      <a:pos x="124" y="95"/>
                    </a:cxn>
                    <a:cxn ang="0">
                      <a:pos x="110" y="114"/>
                    </a:cxn>
                    <a:cxn ang="0">
                      <a:pos x="91" y="128"/>
                    </a:cxn>
                    <a:cxn ang="0">
                      <a:pos x="69" y="135"/>
                    </a:cxn>
                    <a:cxn ang="0">
                      <a:pos x="48" y="135"/>
                    </a:cxn>
                    <a:cxn ang="0">
                      <a:pos x="29" y="130"/>
                    </a:cxn>
                    <a:cxn ang="0">
                      <a:pos x="17" y="122"/>
                    </a:cxn>
                    <a:cxn ang="0">
                      <a:pos x="8" y="109"/>
                    </a:cxn>
                    <a:cxn ang="0">
                      <a:pos x="0" y="94"/>
                    </a:cxn>
                    <a:cxn ang="0">
                      <a:pos x="0" y="80"/>
                    </a:cxn>
                    <a:cxn ang="0">
                      <a:pos x="2" y="67"/>
                    </a:cxn>
                    <a:cxn ang="0">
                      <a:pos x="10" y="55"/>
                    </a:cxn>
                    <a:cxn ang="0">
                      <a:pos x="15" y="46"/>
                    </a:cxn>
                    <a:cxn ang="0">
                      <a:pos x="25" y="38"/>
                    </a:cxn>
                    <a:cxn ang="0">
                      <a:pos x="38" y="36"/>
                    </a:cxn>
                    <a:cxn ang="0">
                      <a:pos x="42" y="38"/>
                    </a:cxn>
                  </a:cxnLst>
                  <a:rect l="0" t="0" r="r" b="b"/>
                  <a:pathLst>
                    <a:path w="131" h="135">
                      <a:moveTo>
                        <a:pt x="42" y="38"/>
                      </a:moveTo>
                      <a:lnTo>
                        <a:pt x="40" y="40"/>
                      </a:lnTo>
                      <a:lnTo>
                        <a:pt x="38" y="44"/>
                      </a:lnTo>
                      <a:lnTo>
                        <a:pt x="36" y="50"/>
                      </a:lnTo>
                      <a:lnTo>
                        <a:pt x="32" y="57"/>
                      </a:lnTo>
                      <a:lnTo>
                        <a:pt x="31" y="67"/>
                      </a:lnTo>
                      <a:lnTo>
                        <a:pt x="31" y="76"/>
                      </a:lnTo>
                      <a:lnTo>
                        <a:pt x="32" y="86"/>
                      </a:lnTo>
                      <a:lnTo>
                        <a:pt x="40" y="94"/>
                      </a:lnTo>
                      <a:lnTo>
                        <a:pt x="48" y="101"/>
                      </a:lnTo>
                      <a:lnTo>
                        <a:pt x="55" y="105"/>
                      </a:lnTo>
                      <a:lnTo>
                        <a:pt x="65" y="105"/>
                      </a:lnTo>
                      <a:lnTo>
                        <a:pt x="74" y="101"/>
                      </a:lnTo>
                      <a:lnTo>
                        <a:pt x="82" y="94"/>
                      </a:lnTo>
                      <a:lnTo>
                        <a:pt x="89" y="86"/>
                      </a:lnTo>
                      <a:lnTo>
                        <a:pt x="95" y="76"/>
                      </a:lnTo>
                      <a:lnTo>
                        <a:pt x="99" y="65"/>
                      </a:lnTo>
                      <a:lnTo>
                        <a:pt x="99" y="59"/>
                      </a:lnTo>
                      <a:lnTo>
                        <a:pt x="99" y="54"/>
                      </a:lnTo>
                      <a:lnTo>
                        <a:pt x="95" y="48"/>
                      </a:lnTo>
                      <a:lnTo>
                        <a:pt x="95" y="44"/>
                      </a:lnTo>
                      <a:lnTo>
                        <a:pt x="89" y="35"/>
                      </a:lnTo>
                      <a:lnTo>
                        <a:pt x="84" y="29"/>
                      </a:lnTo>
                      <a:lnTo>
                        <a:pt x="78" y="25"/>
                      </a:lnTo>
                      <a:lnTo>
                        <a:pt x="72" y="25"/>
                      </a:lnTo>
                      <a:lnTo>
                        <a:pt x="69" y="23"/>
                      </a:lnTo>
                      <a:lnTo>
                        <a:pt x="63" y="23"/>
                      </a:lnTo>
                      <a:lnTo>
                        <a:pt x="57" y="23"/>
                      </a:lnTo>
                      <a:lnTo>
                        <a:pt x="50" y="25"/>
                      </a:lnTo>
                      <a:lnTo>
                        <a:pt x="42" y="27"/>
                      </a:lnTo>
                      <a:lnTo>
                        <a:pt x="36" y="29"/>
                      </a:lnTo>
                      <a:lnTo>
                        <a:pt x="36" y="27"/>
                      </a:lnTo>
                      <a:lnTo>
                        <a:pt x="36" y="23"/>
                      </a:lnTo>
                      <a:lnTo>
                        <a:pt x="38" y="17"/>
                      </a:lnTo>
                      <a:lnTo>
                        <a:pt x="44" y="12"/>
                      </a:lnTo>
                      <a:lnTo>
                        <a:pt x="46" y="8"/>
                      </a:lnTo>
                      <a:lnTo>
                        <a:pt x="50" y="6"/>
                      </a:lnTo>
                      <a:lnTo>
                        <a:pt x="53" y="2"/>
                      </a:lnTo>
                      <a:lnTo>
                        <a:pt x="61" y="2"/>
                      </a:lnTo>
                      <a:lnTo>
                        <a:pt x="65" y="0"/>
                      </a:lnTo>
                      <a:lnTo>
                        <a:pt x="72" y="0"/>
                      </a:lnTo>
                      <a:lnTo>
                        <a:pt x="82" y="0"/>
                      </a:lnTo>
                      <a:lnTo>
                        <a:pt x="91" y="2"/>
                      </a:lnTo>
                      <a:lnTo>
                        <a:pt x="101" y="4"/>
                      </a:lnTo>
                      <a:lnTo>
                        <a:pt x="108" y="8"/>
                      </a:lnTo>
                      <a:lnTo>
                        <a:pt x="114" y="14"/>
                      </a:lnTo>
                      <a:lnTo>
                        <a:pt x="122" y="23"/>
                      </a:lnTo>
                      <a:lnTo>
                        <a:pt x="126" y="31"/>
                      </a:lnTo>
                      <a:lnTo>
                        <a:pt x="128" y="42"/>
                      </a:lnTo>
                      <a:lnTo>
                        <a:pt x="131" y="54"/>
                      </a:lnTo>
                      <a:lnTo>
                        <a:pt x="131" y="65"/>
                      </a:lnTo>
                      <a:lnTo>
                        <a:pt x="129" y="74"/>
                      </a:lnTo>
                      <a:lnTo>
                        <a:pt x="128" y="86"/>
                      </a:lnTo>
                      <a:lnTo>
                        <a:pt x="124" y="95"/>
                      </a:lnTo>
                      <a:lnTo>
                        <a:pt x="118" y="107"/>
                      </a:lnTo>
                      <a:lnTo>
                        <a:pt x="110" y="114"/>
                      </a:lnTo>
                      <a:lnTo>
                        <a:pt x="103" y="122"/>
                      </a:lnTo>
                      <a:lnTo>
                        <a:pt x="91" y="128"/>
                      </a:lnTo>
                      <a:lnTo>
                        <a:pt x="82" y="133"/>
                      </a:lnTo>
                      <a:lnTo>
                        <a:pt x="69" y="135"/>
                      </a:lnTo>
                      <a:lnTo>
                        <a:pt x="59" y="135"/>
                      </a:lnTo>
                      <a:lnTo>
                        <a:pt x="48" y="135"/>
                      </a:lnTo>
                      <a:lnTo>
                        <a:pt x="38" y="133"/>
                      </a:lnTo>
                      <a:lnTo>
                        <a:pt x="29" y="130"/>
                      </a:lnTo>
                      <a:lnTo>
                        <a:pt x="23" y="128"/>
                      </a:lnTo>
                      <a:lnTo>
                        <a:pt x="17" y="122"/>
                      </a:lnTo>
                      <a:lnTo>
                        <a:pt x="12" y="116"/>
                      </a:lnTo>
                      <a:lnTo>
                        <a:pt x="8" y="109"/>
                      </a:lnTo>
                      <a:lnTo>
                        <a:pt x="4" y="101"/>
                      </a:lnTo>
                      <a:lnTo>
                        <a:pt x="0" y="94"/>
                      </a:lnTo>
                      <a:lnTo>
                        <a:pt x="0" y="88"/>
                      </a:lnTo>
                      <a:lnTo>
                        <a:pt x="0" y="80"/>
                      </a:lnTo>
                      <a:lnTo>
                        <a:pt x="0" y="73"/>
                      </a:lnTo>
                      <a:lnTo>
                        <a:pt x="2" y="67"/>
                      </a:lnTo>
                      <a:lnTo>
                        <a:pt x="6" y="61"/>
                      </a:lnTo>
                      <a:lnTo>
                        <a:pt x="10" y="55"/>
                      </a:lnTo>
                      <a:lnTo>
                        <a:pt x="12" y="50"/>
                      </a:lnTo>
                      <a:lnTo>
                        <a:pt x="15" y="46"/>
                      </a:lnTo>
                      <a:lnTo>
                        <a:pt x="19" y="44"/>
                      </a:lnTo>
                      <a:lnTo>
                        <a:pt x="25" y="38"/>
                      </a:lnTo>
                      <a:lnTo>
                        <a:pt x="31" y="38"/>
                      </a:lnTo>
                      <a:lnTo>
                        <a:pt x="38" y="36"/>
                      </a:lnTo>
                      <a:lnTo>
                        <a:pt x="42" y="38"/>
                      </a:lnTo>
                      <a:lnTo>
                        <a:pt x="4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01" name="Freeform 64"/>
                <p:cNvSpPr>
                  <a:spLocks/>
                </p:cNvSpPr>
                <p:nvPr/>
              </p:nvSpPr>
              <p:spPr bwMode="auto">
                <a:xfrm>
                  <a:off x="3701381" y="3672656"/>
                  <a:ext cx="80963" cy="94569"/>
                </a:xfrm>
                <a:custGeom>
                  <a:avLst/>
                  <a:gdLst/>
                  <a:ahLst/>
                  <a:cxnLst>
                    <a:cxn ang="0">
                      <a:pos x="83" y="10"/>
                    </a:cxn>
                    <a:cxn ang="0">
                      <a:pos x="78" y="8"/>
                    </a:cxn>
                    <a:cxn ang="0">
                      <a:pos x="70" y="4"/>
                    </a:cxn>
                    <a:cxn ang="0">
                      <a:pos x="64" y="2"/>
                    </a:cxn>
                    <a:cxn ang="0">
                      <a:pos x="57" y="0"/>
                    </a:cxn>
                    <a:cxn ang="0">
                      <a:pos x="51" y="0"/>
                    </a:cxn>
                    <a:cxn ang="0">
                      <a:pos x="43" y="0"/>
                    </a:cxn>
                    <a:cxn ang="0">
                      <a:pos x="36" y="0"/>
                    </a:cxn>
                    <a:cxn ang="0">
                      <a:pos x="30" y="0"/>
                    </a:cxn>
                    <a:cxn ang="0">
                      <a:pos x="23" y="2"/>
                    </a:cxn>
                    <a:cxn ang="0">
                      <a:pos x="17" y="6"/>
                    </a:cxn>
                    <a:cxn ang="0">
                      <a:pos x="9" y="12"/>
                    </a:cxn>
                    <a:cxn ang="0">
                      <a:pos x="5" y="19"/>
                    </a:cxn>
                    <a:cxn ang="0">
                      <a:pos x="2" y="27"/>
                    </a:cxn>
                    <a:cxn ang="0">
                      <a:pos x="2" y="40"/>
                    </a:cxn>
                    <a:cxn ang="0">
                      <a:pos x="0" y="51"/>
                    </a:cxn>
                    <a:cxn ang="0">
                      <a:pos x="2" y="63"/>
                    </a:cxn>
                    <a:cxn ang="0">
                      <a:pos x="4" y="70"/>
                    </a:cxn>
                    <a:cxn ang="0">
                      <a:pos x="7" y="78"/>
                    </a:cxn>
                    <a:cxn ang="0">
                      <a:pos x="11" y="84"/>
                    </a:cxn>
                    <a:cxn ang="0">
                      <a:pos x="17" y="89"/>
                    </a:cxn>
                    <a:cxn ang="0">
                      <a:pos x="23" y="95"/>
                    </a:cxn>
                    <a:cxn ang="0">
                      <a:pos x="28" y="99"/>
                    </a:cxn>
                    <a:cxn ang="0">
                      <a:pos x="34" y="101"/>
                    </a:cxn>
                    <a:cxn ang="0">
                      <a:pos x="40" y="103"/>
                    </a:cxn>
                    <a:cxn ang="0">
                      <a:pos x="45" y="105"/>
                    </a:cxn>
                    <a:cxn ang="0">
                      <a:pos x="51" y="107"/>
                    </a:cxn>
                    <a:cxn ang="0">
                      <a:pos x="59" y="107"/>
                    </a:cxn>
                    <a:cxn ang="0">
                      <a:pos x="62" y="108"/>
                    </a:cxn>
                    <a:cxn ang="0">
                      <a:pos x="99" y="74"/>
                    </a:cxn>
                    <a:cxn ang="0">
                      <a:pos x="99" y="72"/>
                    </a:cxn>
                    <a:cxn ang="0">
                      <a:pos x="99" y="69"/>
                    </a:cxn>
                    <a:cxn ang="0">
                      <a:pos x="99" y="63"/>
                    </a:cxn>
                    <a:cxn ang="0">
                      <a:pos x="99" y="57"/>
                    </a:cxn>
                    <a:cxn ang="0">
                      <a:pos x="99" y="50"/>
                    </a:cxn>
                    <a:cxn ang="0">
                      <a:pos x="100" y="44"/>
                    </a:cxn>
                    <a:cxn ang="0">
                      <a:pos x="100" y="38"/>
                    </a:cxn>
                    <a:cxn ang="0">
                      <a:pos x="102" y="38"/>
                    </a:cxn>
                    <a:cxn ang="0">
                      <a:pos x="99" y="31"/>
                    </a:cxn>
                    <a:cxn ang="0">
                      <a:pos x="93" y="21"/>
                    </a:cxn>
                    <a:cxn ang="0">
                      <a:pos x="85" y="13"/>
                    </a:cxn>
                    <a:cxn ang="0">
                      <a:pos x="83" y="10"/>
                    </a:cxn>
                    <a:cxn ang="0">
                      <a:pos x="83" y="10"/>
                    </a:cxn>
                  </a:cxnLst>
                  <a:rect l="0" t="0" r="r" b="b"/>
                  <a:pathLst>
                    <a:path w="102" h="108">
                      <a:moveTo>
                        <a:pt x="83" y="10"/>
                      </a:moveTo>
                      <a:lnTo>
                        <a:pt x="78" y="8"/>
                      </a:lnTo>
                      <a:lnTo>
                        <a:pt x="70" y="4"/>
                      </a:lnTo>
                      <a:lnTo>
                        <a:pt x="64" y="2"/>
                      </a:lnTo>
                      <a:lnTo>
                        <a:pt x="57" y="0"/>
                      </a:lnTo>
                      <a:lnTo>
                        <a:pt x="51" y="0"/>
                      </a:lnTo>
                      <a:lnTo>
                        <a:pt x="43" y="0"/>
                      </a:lnTo>
                      <a:lnTo>
                        <a:pt x="36" y="0"/>
                      </a:lnTo>
                      <a:lnTo>
                        <a:pt x="30" y="0"/>
                      </a:lnTo>
                      <a:lnTo>
                        <a:pt x="23" y="2"/>
                      </a:lnTo>
                      <a:lnTo>
                        <a:pt x="17" y="6"/>
                      </a:lnTo>
                      <a:lnTo>
                        <a:pt x="9" y="12"/>
                      </a:lnTo>
                      <a:lnTo>
                        <a:pt x="5" y="19"/>
                      </a:lnTo>
                      <a:lnTo>
                        <a:pt x="2" y="27"/>
                      </a:lnTo>
                      <a:lnTo>
                        <a:pt x="2" y="40"/>
                      </a:lnTo>
                      <a:lnTo>
                        <a:pt x="0" y="51"/>
                      </a:lnTo>
                      <a:lnTo>
                        <a:pt x="2" y="63"/>
                      </a:lnTo>
                      <a:lnTo>
                        <a:pt x="4" y="70"/>
                      </a:lnTo>
                      <a:lnTo>
                        <a:pt x="7" y="78"/>
                      </a:lnTo>
                      <a:lnTo>
                        <a:pt x="11" y="84"/>
                      </a:lnTo>
                      <a:lnTo>
                        <a:pt x="17" y="89"/>
                      </a:lnTo>
                      <a:lnTo>
                        <a:pt x="23" y="95"/>
                      </a:lnTo>
                      <a:lnTo>
                        <a:pt x="28" y="99"/>
                      </a:lnTo>
                      <a:lnTo>
                        <a:pt x="34" y="101"/>
                      </a:lnTo>
                      <a:lnTo>
                        <a:pt x="40" y="103"/>
                      </a:lnTo>
                      <a:lnTo>
                        <a:pt x="45" y="105"/>
                      </a:lnTo>
                      <a:lnTo>
                        <a:pt x="51" y="107"/>
                      </a:lnTo>
                      <a:lnTo>
                        <a:pt x="59" y="107"/>
                      </a:lnTo>
                      <a:lnTo>
                        <a:pt x="62" y="108"/>
                      </a:lnTo>
                      <a:lnTo>
                        <a:pt x="99" y="74"/>
                      </a:lnTo>
                      <a:lnTo>
                        <a:pt x="99" y="72"/>
                      </a:lnTo>
                      <a:lnTo>
                        <a:pt x="99" y="69"/>
                      </a:lnTo>
                      <a:lnTo>
                        <a:pt x="99" y="63"/>
                      </a:lnTo>
                      <a:lnTo>
                        <a:pt x="99" y="57"/>
                      </a:lnTo>
                      <a:lnTo>
                        <a:pt x="99" y="50"/>
                      </a:lnTo>
                      <a:lnTo>
                        <a:pt x="100" y="44"/>
                      </a:lnTo>
                      <a:lnTo>
                        <a:pt x="100" y="38"/>
                      </a:lnTo>
                      <a:lnTo>
                        <a:pt x="102" y="38"/>
                      </a:lnTo>
                      <a:lnTo>
                        <a:pt x="99" y="31"/>
                      </a:lnTo>
                      <a:lnTo>
                        <a:pt x="93" y="21"/>
                      </a:lnTo>
                      <a:lnTo>
                        <a:pt x="85" y="13"/>
                      </a:lnTo>
                      <a:lnTo>
                        <a:pt x="83" y="10"/>
                      </a:lnTo>
                      <a:lnTo>
                        <a:pt x="83" y="10"/>
                      </a:lnTo>
                      <a:close/>
                    </a:path>
                  </a:pathLst>
                </a:custGeom>
                <a:solidFill>
                  <a:srgbClr val="C2A3E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02" name="Freeform 65"/>
                <p:cNvSpPr>
                  <a:spLocks/>
                </p:cNvSpPr>
                <p:nvPr/>
              </p:nvSpPr>
              <p:spPr bwMode="auto">
                <a:xfrm>
                  <a:off x="3688681" y="3650431"/>
                  <a:ext cx="109538" cy="143605"/>
                </a:xfrm>
                <a:custGeom>
                  <a:avLst/>
                  <a:gdLst/>
                  <a:ahLst/>
                  <a:cxnLst>
                    <a:cxn ang="0">
                      <a:pos x="42" y="0"/>
                    </a:cxn>
                    <a:cxn ang="0">
                      <a:pos x="31" y="9"/>
                    </a:cxn>
                    <a:cxn ang="0">
                      <a:pos x="20" y="26"/>
                    </a:cxn>
                    <a:cxn ang="0">
                      <a:pos x="12" y="38"/>
                    </a:cxn>
                    <a:cxn ang="0">
                      <a:pos x="6" y="57"/>
                    </a:cxn>
                    <a:cxn ang="0">
                      <a:pos x="2" y="77"/>
                    </a:cxn>
                    <a:cxn ang="0">
                      <a:pos x="0" y="100"/>
                    </a:cxn>
                    <a:cxn ang="0">
                      <a:pos x="4" y="121"/>
                    </a:cxn>
                    <a:cxn ang="0">
                      <a:pos x="14" y="136"/>
                    </a:cxn>
                    <a:cxn ang="0">
                      <a:pos x="27" y="150"/>
                    </a:cxn>
                    <a:cxn ang="0">
                      <a:pos x="44" y="157"/>
                    </a:cxn>
                    <a:cxn ang="0">
                      <a:pos x="63" y="163"/>
                    </a:cxn>
                    <a:cxn ang="0">
                      <a:pos x="82" y="161"/>
                    </a:cxn>
                    <a:cxn ang="0">
                      <a:pos x="103" y="153"/>
                    </a:cxn>
                    <a:cxn ang="0">
                      <a:pos x="122" y="140"/>
                    </a:cxn>
                    <a:cxn ang="0">
                      <a:pos x="134" y="121"/>
                    </a:cxn>
                    <a:cxn ang="0">
                      <a:pos x="137" y="98"/>
                    </a:cxn>
                    <a:cxn ang="0">
                      <a:pos x="136" y="76"/>
                    </a:cxn>
                    <a:cxn ang="0">
                      <a:pos x="128" y="51"/>
                    </a:cxn>
                    <a:cxn ang="0">
                      <a:pos x="115" y="32"/>
                    </a:cxn>
                    <a:cxn ang="0">
                      <a:pos x="97" y="19"/>
                    </a:cxn>
                    <a:cxn ang="0">
                      <a:pos x="77" y="11"/>
                    </a:cxn>
                    <a:cxn ang="0">
                      <a:pos x="67" y="13"/>
                    </a:cxn>
                    <a:cxn ang="0">
                      <a:pos x="77" y="22"/>
                    </a:cxn>
                    <a:cxn ang="0">
                      <a:pos x="88" y="38"/>
                    </a:cxn>
                    <a:cxn ang="0">
                      <a:pos x="94" y="51"/>
                    </a:cxn>
                    <a:cxn ang="0">
                      <a:pos x="97" y="62"/>
                    </a:cxn>
                    <a:cxn ang="0">
                      <a:pos x="101" y="77"/>
                    </a:cxn>
                    <a:cxn ang="0">
                      <a:pos x="101" y="91"/>
                    </a:cxn>
                    <a:cxn ang="0">
                      <a:pos x="96" y="102"/>
                    </a:cxn>
                    <a:cxn ang="0">
                      <a:pos x="82" y="114"/>
                    </a:cxn>
                    <a:cxn ang="0">
                      <a:pos x="65" y="115"/>
                    </a:cxn>
                    <a:cxn ang="0">
                      <a:pos x="52" y="114"/>
                    </a:cxn>
                    <a:cxn ang="0">
                      <a:pos x="44" y="106"/>
                    </a:cxn>
                    <a:cxn ang="0">
                      <a:pos x="37" y="95"/>
                    </a:cxn>
                    <a:cxn ang="0">
                      <a:pos x="33" y="81"/>
                    </a:cxn>
                    <a:cxn ang="0">
                      <a:pos x="33" y="68"/>
                    </a:cxn>
                    <a:cxn ang="0">
                      <a:pos x="35" y="57"/>
                    </a:cxn>
                    <a:cxn ang="0">
                      <a:pos x="39" y="43"/>
                    </a:cxn>
                    <a:cxn ang="0">
                      <a:pos x="46" y="30"/>
                    </a:cxn>
                    <a:cxn ang="0">
                      <a:pos x="52" y="19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137" h="163">
                      <a:moveTo>
                        <a:pt x="44" y="0"/>
                      </a:moveTo>
                      <a:lnTo>
                        <a:pt x="42" y="0"/>
                      </a:lnTo>
                      <a:lnTo>
                        <a:pt x="37" y="3"/>
                      </a:lnTo>
                      <a:lnTo>
                        <a:pt x="31" y="9"/>
                      </a:lnTo>
                      <a:lnTo>
                        <a:pt x="23" y="20"/>
                      </a:lnTo>
                      <a:lnTo>
                        <a:pt x="20" y="26"/>
                      </a:lnTo>
                      <a:lnTo>
                        <a:pt x="16" y="32"/>
                      </a:lnTo>
                      <a:lnTo>
                        <a:pt x="12" y="38"/>
                      </a:lnTo>
                      <a:lnTo>
                        <a:pt x="8" y="47"/>
                      </a:lnTo>
                      <a:lnTo>
                        <a:pt x="6" y="57"/>
                      </a:lnTo>
                      <a:lnTo>
                        <a:pt x="4" y="66"/>
                      </a:lnTo>
                      <a:lnTo>
                        <a:pt x="2" y="77"/>
                      </a:lnTo>
                      <a:lnTo>
                        <a:pt x="2" y="89"/>
                      </a:lnTo>
                      <a:lnTo>
                        <a:pt x="0" y="100"/>
                      </a:lnTo>
                      <a:lnTo>
                        <a:pt x="2" y="112"/>
                      </a:lnTo>
                      <a:lnTo>
                        <a:pt x="4" y="121"/>
                      </a:lnTo>
                      <a:lnTo>
                        <a:pt x="10" y="131"/>
                      </a:lnTo>
                      <a:lnTo>
                        <a:pt x="14" y="136"/>
                      </a:lnTo>
                      <a:lnTo>
                        <a:pt x="21" y="144"/>
                      </a:lnTo>
                      <a:lnTo>
                        <a:pt x="27" y="150"/>
                      </a:lnTo>
                      <a:lnTo>
                        <a:pt x="37" y="155"/>
                      </a:lnTo>
                      <a:lnTo>
                        <a:pt x="44" y="157"/>
                      </a:lnTo>
                      <a:lnTo>
                        <a:pt x="54" y="161"/>
                      </a:lnTo>
                      <a:lnTo>
                        <a:pt x="63" y="163"/>
                      </a:lnTo>
                      <a:lnTo>
                        <a:pt x="73" y="163"/>
                      </a:lnTo>
                      <a:lnTo>
                        <a:pt x="82" y="161"/>
                      </a:lnTo>
                      <a:lnTo>
                        <a:pt x="94" y="157"/>
                      </a:lnTo>
                      <a:lnTo>
                        <a:pt x="103" y="153"/>
                      </a:lnTo>
                      <a:lnTo>
                        <a:pt x="115" y="148"/>
                      </a:lnTo>
                      <a:lnTo>
                        <a:pt x="122" y="140"/>
                      </a:lnTo>
                      <a:lnTo>
                        <a:pt x="130" y="131"/>
                      </a:lnTo>
                      <a:lnTo>
                        <a:pt x="134" y="121"/>
                      </a:lnTo>
                      <a:lnTo>
                        <a:pt x="137" y="112"/>
                      </a:lnTo>
                      <a:lnTo>
                        <a:pt x="137" y="98"/>
                      </a:lnTo>
                      <a:lnTo>
                        <a:pt x="137" y="87"/>
                      </a:lnTo>
                      <a:lnTo>
                        <a:pt x="136" y="76"/>
                      </a:lnTo>
                      <a:lnTo>
                        <a:pt x="134" y="64"/>
                      </a:lnTo>
                      <a:lnTo>
                        <a:pt x="128" y="51"/>
                      </a:lnTo>
                      <a:lnTo>
                        <a:pt x="122" y="41"/>
                      </a:lnTo>
                      <a:lnTo>
                        <a:pt x="115" y="32"/>
                      </a:lnTo>
                      <a:lnTo>
                        <a:pt x="107" y="26"/>
                      </a:lnTo>
                      <a:lnTo>
                        <a:pt x="97" y="19"/>
                      </a:lnTo>
                      <a:lnTo>
                        <a:pt x="88" y="15"/>
                      </a:lnTo>
                      <a:lnTo>
                        <a:pt x="77" y="11"/>
                      </a:lnTo>
                      <a:lnTo>
                        <a:pt x="67" y="11"/>
                      </a:lnTo>
                      <a:lnTo>
                        <a:pt x="67" y="13"/>
                      </a:lnTo>
                      <a:lnTo>
                        <a:pt x="71" y="17"/>
                      </a:lnTo>
                      <a:lnTo>
                        <a:pt x="77" y="22"/>
                      </a:lnTo>
                      <a:lnTo>
                        <a:pt x="84" y="34"/>
                      </a:lnTo>
                      <a:lnTo>
                        <a:pt x="88" y="38"/>
                      </a:lnTo>
                      <a:lnTo>
                        <a:pt x="90" y="45"/>
                      </a:lnTo>
                      <a:lnTo>
                        <a:pt x="94" y="51"/>
                      </a:lnTo>
                      <a:lnTo>
                        <a:pt x="97" y="57"/>
                      </a:lnTo>
                      <a:lnTo>
                        <a:pt x="97" y="62"/>
                      </a:lnTo>
                      <a:lnTo>
                        <a:pt x="99" y="70"/>
                      </a:lnTo>
                      <a:lnTo>
                        <a:pt x="101" y="77"/>
                      </a:lnTo>
                      <a:lnTo>
                        <a:pt x="101" y="85"/>
                      </a:lnTo>
                      <a:lnTo>
                        <a:pt x="101" y="91"/>
                      </a:lnTo>
                      <a:lnTo>
                        <a:pt x="99" y="98"/>
                      </a:lnTo>
                      <a:lnTo>
                        <a:pt x="96" y="102"/>
                      </a:lnTo>
                      <a:lnTo>
                        <a:pt x="92" y="108"/>
                      </a:lnTo>
                      <a:lnTo>
                        <a:pt x="82" y="114"/>
                      </a:lnTo>
                      <a:lnTo>
                        <a:pt x="71" y="117"/>
                      </a:lnTo>
                      <a:lnTo>
                        <a:pt x="65" y="115"/>
                      </a:lnTo>
                      <a:lnTo>
                        <a:pt x="59" y="115"/>
                      </a:lnTo>
                      <a:lnTo>
                        <a:pt x="52" y="114"/>
                      </a:lnTo>
                      <a:lnTo>
                        <a:pt x="48" y="112"/>
                      </a:lnTo>
                      <a:lnTo>
                        <a:pt x="44" y="106"/>
                      </a:lnTo>
                      <a:lnTo>
                        <a:pt x="40" y="102"/>
                      </a:lnTo>
                      <a:lnTo>
                        <a:pt x="37" y="95"/>
                      </a:lnTo>
                      <a:lnTo>
                        <a:pt x="35" y="91"/>
                      </a:lnTo>
                      <a:lnTo>
                        <a:pt x="33" y="81"/>
                      </a:lnTo>
                      <a:lnTo>
                        <a:pt x="33" y="74"/>
                      </a:lnTo>
                      <a:lnTo>
                        <a:pt x="33" y="68"/>
                      </a:lnTo>
                      <a:lnTo>
                        <a:pt x="35" y="62"/>
                      </a:lnTo>
                      <a:lnTo>
                        <a:pt x="35" y="57"/>
                      </a:lnTo>
                      <a:lnTo>
                        <a:pt x="37" y="49"/>
                      </a:lnTo>
                      <a:lnTo>
                        <a:pt x="39" y="43"/>
                      </a:lnTo>
                      <a:lnTo>
                        <a:pt x="40" y="39"/>
                      </a:lnTo>
                      <a:lnTo>
                        <a:pt x="46" y="30"/>
                      </a:lnTo>
                      <a:lnTo>
                        <a:pt x="50" y="22"/>
                      </a:lnTo>
                      <a:lnTo>
                        <a:pt x="52" y="19"/>
                      </a:lnTo>
                      <a:lnTo>
                        <a:pt x="56" y="19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03" name="Freeform 66"/>
                <p:cNvSpPr>
                  <a:spLocks/>
                </p:cNvSpPr>
                <p:nvPr/>
              </p:nvSpPr>
              <p:spPr bwMode="auto">
                <a:xfrm>
                  <a:off x="3580731" y="3899669"/>
                  <a:ext cx="79375" cy="87564"/>
                </a:xfrm>
                <a:custGeom>
                  <a:avLst/>
                  <a:gdLst/>
                  <a:ahLst/>
                  <a:cxnLst>
                    <a:cxn ang="0">
                      <a:pos x="34" y="4"/>
                    </a:cxn>
                    <a:cxn ang="0">
                      <a:pos x="32" y="4"/>
                    </a:cxn>
                    <a:cxn ang="0">
                      <a:pos x="24" y="6"/>
                    </a:cxn>
                    <a:cxn ang="0">
                      <a:pos x="17" y="10"/>
                    </a:cxn>
                    <a:cxn ang="0">
                      <a:pos x="9" y="17"/>
                    </a:cxn>
                    <a:cxn ang="0">
                      <a:pos x="5" y="21"/>
                    </a:cxn>
                    <a:cxn ang="0">
                      <a:pos x="1" y="27"/>
                    </a:cxn>
                    <a:cxn ang="0">
                      <a:pos x="0" y="32"/>
                    </a:cxn>
                    <a:cxn ang="0">
                      <a:pos x="0" y="40"/>
                    </a:cxn>
                    <a:cxn ang="0">
                      <a:pos x="0" y="46"/>
                    </a:cxn>
                    <a:cxn ang="0">
                      <a:pos x="1" y="55"/>
                    </a:cxn>
                    <a:cxn ang="0">
                      <a:pos x="3" y="63"/>
                    </a:cxn>
                    <a:cxn ang="0">
                      <a:pos x="11" y="74"/>
                    </a:cxn>
                    <a:cxn ang="0">
                      <a:pos x="17" y="84"/>
                    </a:cxn>
                    <a:cxn ang="0">
                      <a:pos x="24" y="91"/>
                    </a:cxn>
                    <a:cxn ang="0">
                      <a:pos x="32" y="95"/>
                    </a:cxn>
                    <a:cxn ang="0">
                      <a:pos x="41" y="101"/>
                    </a:cxn>
                    <a:cxn ang="0">
                      <a:pos x="49" y="101"/>
                    </a:cxn>
                    <a:cxn ang="0">
                      <a:pos x="57" y="101"/>
                    </a:cxn>
                    <a:cxn ang="0">
                      <a:pos x="64" y="99"/>
                    </a:cxn>
                    <a:cxn ang="0">
                      <a:pos x="74" y="97"/>
                    </a:cxn>
                    <a:cxn ang="0">
                      <a:pos x="79" y="91"/>
                    </a:cxn>
                    <a:cxn ang="0">
                      <a:pos x="85" y="86"/>
                    </a:cxn>
                    <a:cxn ang="0">
                      <a:pos x="91" y="80"/>
                    </a:cxn>
                    <a:cxn ang="0">
                      <a:pos x="97" y="72"/>
                    </a:cxn>
                    <a:cxn ang="0">
                      <a:pos x="98" y="65"/>
                    </a:cxn>
                    <a:cxn ang="0">
                      <a:pos x="100" y="57"/>
                    </a:cxn>
                    <a:cxn ang="0">
                      <a:pos x="100" y="48"/>
                    </a:cxn>
                    <a:cxn ang="0">
                      <a:pos x="100" y="40"/>
                    </a:cxn>
                    <a:cxn ang="0">
                      <a:pos x="98" y="31"/>
                    </a:cxn>
                    <a:cxn ang="0">
                      <a:pos x="95" y="23"/>
                    </a:cxn>
                    <a:cxn ang="0">
                      <a:pos x="89" y="17"/>
                    </a:cxn>
                    <a:cxn ang="0">
                      <a:pos x="85" y="12"/>
                    </a:cxn>
                    <a:cxn ang="0">
                      <a:pos x="79" y="8"/>
                    </a:cxn>
                    <a:cxn ang="0">
                      <a:pos x="74" y="6"/>
                    </a:cxn>
                    <a:cxn ang="0">
                      <a:pos x="68" y="2"/>
                    </a:cxn>
                    <a:cxn ang="0">
                      <a:pos x="64" y="2"/>
                    </a:cxn>
                    <a:cxn ang="0">
                      <a:pos x="57" y="0"/>
                    </a:cxn>
                    <a:cxn ang="0">
                      <a:pos x="51" y="0"/>
                    </a:cxn>
                    <a:cxn ang="0">
                      <a:pos x="45" y="0"/>
                    </a:cxn>
                    <a:cxn ang="0">
                      <a:pos x="43" y="0"/>
                    </a:cxn>
                    <a:cxn ang="0">
                      <a:pos x="36" y="2"/>
                    </a:cxn>
                    <a:cxn ang="0">
                      <a:pos x="34" y="4"/>
                    </a:cxn>
                    <a:cxn ang="0">
                      <a:pos x="34" y="4"/>
                    </a:cxn>
                  </a:cxnLst>
                  <a:rect l="0" t="0" r="r" b="b"/>
                  <a:pathLst>
                    <a:path w="100" h="101">
                      <a:moveTo>
                        <a:pt x="34" y="4"/>
                      </a:moveTo>
                      <a:lnTo>
                        <a:pt x="32" y="4"/>
                      </a:lnTo>
                      <a:lnTo>
                        <a:pt x="24" y="6"/>
                      </a:lnTo>
                      <a:lnTo>
                        <a:pt x="17" y="10"/>
                      </a:lnTo>
                      <a:lnTo>
                        <a:pt x="9" y="17"/>
                      </a:lnTo>
                      <a:lnTo>
                        <a:pt x="5" y="21"/>
                      </a:lnTo>
                      <a:lnTo>
                        <a:pt x="1" y="27"/>
                      </a:lnTo>
                      <a:lnTo>
                        <a:pt x="0" y="32"/>
                      </a:lnTo>
                      <a:lnTo>
                        <a:pt x="0" y="40"/>
                      </a:lnTo>
                      <a:lnTo>
                        <a:pt x="0" y="46"/>
                      </a:lnTo>
                      <a:lnTo>
                        <a:pt x="1" y="55"/>
                      </a:lnTo>
                      <a:lnTo>
                        <a:pt x="3" y="63"/>
                      </a:lnTo>
                      <a:lnTo>
                        <a:pt x="11" y="74"/>
                      </a:lnTo>
                      <a:lnTo>
                        <a:pt x="17" y="84"/>
                      </a:lnTo>
                      <a:lnTo>
                        <a:pt x="24" y="91"/>
                      </a:lnTo>
                      <a:lnTo>
                        <a:pt x="32" y="95"/>
                      </a:lnTo>
                      <a:lnTo>
                        <a:pt x="41" y="101"/>
                      </a:lnTo>
                      <a:lnTo>
                        <a:pt x="49" y="101"/>
                      </a:lnTo>
                      <a:lnTo>
                        <a:pt x="57" y="101"/>
                      </a:lnTo>
                      <a:lnTo>
                        <a:pt x="64" y="99"/>
                      </a:lnTo>
                      <a:lnTo>
                        <a:pt x="74" y="97"/>
                      </a:lnTo>
                      <a:lnTo>
                        <a:pt x="79" y="91"/>
                      </a:lnTo>
                      <a:lnTo>
                        <a:pt x="85" y="86"/>
                      </a:lnTo>
                      <a:lnTo>
                        <a:pt x="91" y="80"/>
                      </a:lnTo>
                      <a:lnTo>
                        <a:pt x="97" y="72"/>
                      </a:lnTo>
                      <a:lnTo>
                        <a:pt x="98" y="65"/>
                      </a:lnTo>
                      <a:lnTo>
                        <a:pt x="100" y="57"/>
                      </a:lnTo>
                      <a:lnTo>
                        <a:pt x="100" y="48"/>
                      </a:lnTo>
                      <a:lnTo>
                        <a:pt x="100" y="40"/>
                      </a:lnTo>
                      <a:lnTo>
                        <a:pt x="98" y="31"/>
                      </a:lnTo>
                      <a:lnTo>
                        <a:pt x="95" y="23"/>
                      </a:lnTo>
                      <a:lnTo>
                        <a:pt x="89" y="17"/>
                      </a:lnTo>
                      <a:lnTo>
                        <a:pt x="85" y="12"/>
                      </a:lnTo>
                      <a:lnTo>
                        <a:pt x="79" y="8"/>
                      </a:lnTo>
                      <a:lnTo>
                        <a:pt x="74" y="6"/>
                      </a:lnTo>
                      <a:lnTo>
                        <a:pt x="68" y="2"/>
                      </a:lnTo>
                      <a:lnTo>
                        <a:pt x="64" y="2"/>
                      </a:lnTo>
                      <a:lnTo>
                        <a:pt x="57" y="0"/>
                      </a:lnTo>
                      <a:lnTo>
                        <a:pt x="51" y="0"/>
                      </a:lnTo>
                      <a:lnTo>
                        <a:pt x="45" y="0"/>
                      </a:lnTo>
                      <a:lnTo>
                        <a:pt x="43" y="0"/>
                      </a:lnTo>
                      <a:lnTo>
                        <a:pt x="36" y="2"/>
                      </a:lnTo>
                      <a:lnTo>
                        <a:pt x="34" y="4"/>
                      </a:lnTo>
                      <a:lnTo>
                        <a:pt x="34" y="4"/>
                      </a:lnTo>
                      <a:close/>
                    </a:path>
                  </a:pathLst>
                </a:custGeom>
                <a:solidFill>
                  <a:srgbClr val="C2A3E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04" name="Freeform 67"/>
                <p:cNvSpPr>
                  <a:spLocks/>
                </p:cNvSpPr>
                <p:nvPr/>
              </p:nvSpPr>
              <p:spPr bwMode="auto">
                <a:xfrm>
                  <a:off x="3123531" y="3648844"/>
                  <a:ext cx="247650" cy="239925"/>
                </a:xfrm>
                <a:custGeom>
                  <a:avLst/>
                  <a:gdLst/>
                  <a:ahLst/>
                  <a:cxnLst>
                    <a:cxn ang="0">
                      <a:pos x="135" y="2"/>
                    </a:cxn>
                    <a:cxn ang="0">
                      <a:pos x="133" y="2"/>
                    </a:cxn>
                    <a:cxn ang="0">
                      <a:pos x="128" y="2"/>
                    </a:cxn>
                    <a:cxn ang="0">
                      <a:pos x="120" y="0"/>
                    </a:cxn>
                    <a:cxn ang="0">
                      <a:pos x="113" y="2"/>
                    </a:cxn>
                    <a:cxn ang="0">
                      <a:pos x="101" y="2"/>
                    </a:cxn>
                    <a:cxn ang="0">
                      <a:pos x="90" y="2"/>
                    </a:cxn>
                    <a:cxn ang="0">
                      <a:pos x="75" y="5"/>
                    </a:cxn>
                    <a:cxn ang="0">
                      <a:pos x="63" y="11"/>
                    </a:cxn>
                    <a:cxn ang="0">
                      <a:pos x="50" y="17"/>
                    </a:cxn>
                    <a:cxn ang="0">
                      <a:pos x="36" y="22"/>
                    </a:cxn>
                    <a:cxn ang="0">
                      <a:pos x="25" y="32"/>
                    </a:cxn>
                    <a:cxn ang="0">
                      <a:pos x="17" y="47"/>
                    </a:cxn>
                    <a:cxn ang="0">
                      <a:pos x="8" y="60"/>
                    </a:cxn>
                    <a:cxn ang="0">
                      <a:pos x="4" y="79"/>
                    </a:cxn>
                    <a:cxn ang="0">
                      <a:pos x="0" y="100"/>
                    </a:cxn>
                    <a:cxn ang="0">
                      <a:pos x="2" y="125"/>
                    </a:cxn>
                    <a:cxn ang="0">
                      <a:pos x="8" y="150"/>
                    </a:cxn>
                    <a:cxn ang="0">
                      <a:pos x="19" y="174"/>
                    </a:cxn>
                    <a:cxn ang="0">
                      <a:pos x="35" y="197"/>
                    </a:cxn>
                    <a:cxn ang="0">
                      <a:pos x="55" y="218"/>
                    </a:cxn>
                    <a:cxn ang="0">
                      <a:pos x="78" y="233"/>
                    </a:cxn>
                    <a:cxn ang="0">
                      <a:pos x="103" y="249"/>
                    </a:cxn>
                    <a:cxn ang="0">
                      <a:pos x="132" y="260"/>
                    </a:cxn>
                    <a:cxn ang="0">
                      <a:pos x="158" y="269"/>
                    </a:cxn>
                    <a:cxn ang="0">
                      <a:pos x="187" y="273"/>
                    </a:cxn>
                    <a:cxn ang="0">
                      <a:pos x="213" y="273"/>
                    </a:cxn>
                    <a:cxn ang="0">
                      <a:pos x="238" y="269"/>
                    </a:cxn>
                    <a:cxn ang="0">
                      <a:pos x="261" y="264"/>
                    </a:cxn>
                    <a:cxn ang="0">
                      <a:pos x="280" y="250"/>
                    </a:cxn>
                    <a:cxn ang="0">
                      <a:pos x="295" y="235"/>
                    </a:cxn>
                    <a:cxn ang="0">
                      <a:pos x="307" y="214"/>
                    </a:cxn>
                    <a:cxn ang="0">
                      <a:pos x="312" y="190"/>
                    </a:cxn>
                    <a:cxn ang="0">
                      <a:pos x="312" y="161"/>
                    </a:cxn>
                    <a:cxn ang="0">
                      <a:pos x="307" y="136"/>
                    </a:cxn>
                    <a:cxn ang="0">
                      <a:pos x="297" y="114"/>
                    </a:cxn>
                    <a:cxn ang="0">
                      <a:pos x="288" y="95"/>
                    </a:cxn>
                    <a:cxn ang="0">
                      <a:pos x="274" y="76"/>
                    </a:cxn>
                    <a:cxn ang="0">
                      <a:pos x="259" y="60"/>
                    </a:cxn>
                    <a:cxn ang="0">
                      <a:pos x="242" y="49"/>
                    </a:cxn>
                    <a:cxn ang="0">
                      <a:pos x="227" y="38"/>
                    </a:cxn>
                    <a:cxn ang="0">
                      <a:pos x="210" y="28"/>
                    </a:cxn>
                    <a:cxn ang="0">
                      <a:pos x="192" y="21"/>
                    </a:cxn>
                    <a:cxn ang="0">
                      <a:pos x="177" y="13"/>
                    </a:cxn>
                    <a:cxn ang="0">
                      <a:pos x="164" y="9"/>
                    </a:cxn>
                    <a:cxn ang="0">
                      <a:pos x="151" y="5"/>
                    </a:cxn>
                    <a:cxn ang="0">
                      <a:pos x="143" y="3"/>
                    </a:cxn>
                    <a:cxn ang="0">
                      <a:pos x="135" y="2"/>
                    </a:cxn>
                    <a:cxn ang="0">
                      <a:pos x="135" y="2"/>
                    </a:cxn>
                    <a:cxn ang="0">
                      <a:pos x="135" y="2"/>
                    </a:cxn>
                  </a:cxnLst>
                  <a:rect l="0" t="0" r="r" b="b"/>
                  <a:pathLst>
                    <a:path w="312" h="273">
                      <a:moveTo>
                        <a:pt x="135" y="2"/>
                      </a:moveTo>
                      <a:lnTo>
                        <a:pt x="133" y="2"/>
                      </a:lnTo>
                      <a:lnTo>
                        <a:pt x="128" y="2"/>
                      </a:lnTo>
                      <a:lnTo>
                        <a:pt x="120" y="0"/>
                      </a:lnTo>
                      <a:lnTo>
                        <a:pt x="113" y="2"/>
                      </a:lnTo>
                      <a:lnTo>
                        <a:pt x="101" y="2"/>
                      </a:lnTo>
                      <a:lnTo>
                        <a:pt x="90" y="2"/>
                      </a:lnTo>
                      <a:lnTo>
                        <a:pt x="75" y="5"/>
                      </a:lnTo>
                      <a:lnTo>
                        <a:pt x="63" y="11"/>
                      </a:lnTo>
                      <a:lnTo>
                        <a:pt x="50" y="17"/>
                      </a:lnTo>
                      <a:lnTo>
                        <a:pt x="36" y="22"/>
                      </a:lnTo>
                      <a:lnTo>
                        <a:pt x="25" y="32"/>
                      </a:lnTo>
                      <a:lnTo>
                        <a:pt x="17" y="47"/>
                      </a:lnTo>
                      <a:lnTo>
                        <a:pt x="8" y="60"/>
                      </a:lnTo>
                      <a:lnTo>
                        <a:pt x="4" y="79"/>
                      </a:lnTo>
                      <a:lnTo>
                        <a:pt x="0" y="100"/>
                      </a:lnTo>
                      <a:lnTo>
                        <a:pt x="2" y="125"/>
                      </a:lnTo>
                      <a:lnTo>
                        <a:pt x="8" y="150"/>
                      </a:lnTo>
                      <a:lnTo>
                        <a:pt x="19" y="174"/>
                      </a:lnTo>
                      <a:lnTo>
                        <a:pt x="35" y="197"/>
                      </a:lnTo>
                      <a:lnTo>
                        <a:pt x="55" y="218"/>
                      </a:lnTo>
                      <a:lnTo>
                        <a:pt x="78" y="233"/>
                      </a:lnTo>
                      <a:lnTo>
                        <a:pt x="103" y="249"/>
                      </a:lnTo>
                      <a:lnTo>
                        <a:pt x="132" y="260"/>
                      </a:lnTo>
                      <a:lnTo>
                        <a:pt x="158" y="269"/>
                      </a:lnTo>
                      <a:lnTo>
                        <a:pt x="187" y="273"/>
                      </a:lnTo>
                      <a:lnTo>
                        <a:pt x="213" y="273"/>
                      </a:lnTo>
                      <a:lnTo>
                        <a:pt x="238" y="269"/>
                      </a:lnTo>
                      <a:lnTo>
                        <a:pt x="261" y="264"/>
                      </a:lnTo>
                      <a:lnTo>
                        <a:pt x="280" y="250"/>
                      </a:lnTo>
                      <a:lnTo>
                        <a:pt x="295" y="235"/>
                      </a:lnTo>
                      <a:lnTo>
                        <a:pt x="307" y="214"/>
                      </a:lnTo>
                      <a:lnTo>
                        <a:pt x="312" y="190"/>
                      </a:lnTo>
                      <a:lnTo>
                        <a:pt x="312" y="161"/>
                      </a:lnTo>
                      <a:lnTo>
                        <a:pt x="307" y="136"/>
                      </a:lnTo>
                      <a:lnTo>
                        <a:pt x="297" y="114"/>
                      </a:lnTo>
                      <a:lnTo>
                        <a:pt x="288" y="95"/>
                      </a:lnTo>
                      <a:lnTo>
                        <a:pt x="274" y="76"/>
                      </a:lnTo>
                      <a:lnTo>
                        <a:pt x="259" y="60"/>
                      </a:lnTo>
                      <a:lnTo>
                        <a:pt x="242" y="49"/>
                      </a:lnTo>
                      <a:lnTo>
                        <a:pt x="227" y="38"/>
                      </a:lnTo>
                      <a:lnTo>
                        <a:pt x="210" y="28"/>
                      </a:lnTo>
                      <a:lnTo>
                        <a:pt x="192" y="21"/>
                      </a:lnTo>
                      <a:lnTo>
                        <a:pt x="177" y="13"/>
                      </a:lnTo>
                      <a:lnTo>
                        <a:pt x="164" y="9"/>
                      </a:lnTo>
                      <a:lnTo>
                        <a:pt x="151" y="5"/>
                      </a:lnTo>
                      <a:lnTo>
                        <a:pt x="143" y="3"/>
                      </a:lnTo>
                      <a:lnTo>
                        <a:pt x="135" y="2"/>
                      </a:lnTo>
                      <a:lnTo>
                        <a:pt x="135" y="2"/>
                      </a:lnTo>
                      <a:lnTo>
                        <a:pt x="135" y="2"/>
                      </a:lnTo>
                      <a:close/>
                    </a:path>
                  </a:pathLst>
                </a:custGeom>
                <a:solidFill>
                  <a:srgbClr val="FF94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05" name="Freeform 68"/>
                <p:cNvSpPr>
                  <a:spLocks/>
                </p:cNvSpPr>
                <p:nvPr/>
              </p:nvSpPr>
              <p:spPr bwMode="auto">
                <a:xfrm>
                  <a:off x="3866481" y="3791719"/>
                  <a:ext cx="90488" cy="106828"/>
                </a:xfrm>
                <a:custGeom>
                  <a:avLst/>
                  <a:gdLst/>
                  <a:ahLst/>
                  <a:cxnLst>
                    <a:cxn ang="0">
                      <a:pos x="34" y="2"/>
                    </a:cxn>
                    <a:cxn ang="0">
                      <a:pos x="30" y="4"/>
                    </a:cxn>
                    <a:cxn ang="0">
                      <a:pos x="25" y="8"/>
                    </a:cxn>
                    <a:cxn ang="0">
                      <a:pos x="17" y="14"/>
                    </a:cxn>
                    <a:cxn ang="0">
                      <a:pos x="9" y="25"/>
                    </a:cxn>
                    <a:cxn ang="0">
                      <a:pos x="6" y="31"/>
                    </a:cxn>
                    <a:cxn ang="0">
                      <a:pos x="4" y="38"/>
                    </a:cxn>
                    <a:cxn ang="0">
                      <a:pos x="0" y="44"/>
                    </a:cxn>
                    <a:cxn ang="0">
                      <a:pos x="0" y="53"/>
                    </a:cxn>
                    <a:cxn ang="0">
                      <a:pos x="0" y="61"/>
                    </a:cxn>
                    <a:cxn ang="0">
                      <a:pos x="2" y="71"/>
                    </a:cxn>
                    <a:cxn ang="0">
                      <a:pos x="6" y="80"/>
                    </a:cxn>
                    <a:cxn ang="0">
                      <a:pos x="13" y="91"/>
                    </a:cxn>
                    <a:cxn ang="0">
                      <a:pos x="19" y="101"/>
                    </a:cxn>
                    <a:cxn ang="0">
                      <a:pos x="27" y="109"/>
                    </a:cxn>
                    <a:cxn ang="0">
                      <a:pos x="34" y="114"/>
                    </a:cxn>
                    <a:cxn ang="0">
                      <a:pos x="44" y="120"/>
                    </a:cxn>
                    <a:cxn ang="0">
                      <a:pos x="51" y="122"/>
                    </a:cxn>
                    <a:cxn ang="0">
                      <a:pos x="61" y="124"/>
                    </a:cxn>
                    <a:cxn ang="0">
                      <a:pos x="70" y="122"/>
                    </a:cxn>
                    <a:cxn ang="0">
                      <a:pos x="80" y="122"/>
                    </a:cxn>
                    <a:cxn ang="0">
                      <a:pos x="87" y="116"/>
                    </a:cxn>
                    <a:cxn ang="0">
                      <a:pos x="93" y="112"/>
                    </a:cxn>
                    <a:cxn ang="0">
                      <a:pos x="101" y="105"/>
                    </a:cxn>
                    <a:cxn ang="0">
                      <a:pos x="106" y="97"/>
                    </a:cxn>
                    <a:cxn ang="0">
                      <a:pos x="110" y="88"/>
                    </a:cxn>
                    <a:cxn ang="0">
                      <a:pos x="112" y="78"/>
                    </a:cxn>
                    <a:cxn ang="0">
                      <a:pos x="114" y="67"/>
                    </a:cxn>
                    <a:cxn ang="0">
                      <a:pos x="114" y="55"/>
                    </a:cxn>
                    <a:cxn ang="0">
                      <a:pos x="110" y="42"/>
                    </a:cxn>
                    <a:cxn ang="0">
                      <a:pos x="106" y="33"/>
                    </a:cxn>
                    <a:cxn ang="0">
                      <a:pos x="101" y="23"/>
                    </a:cxn>
                    <a:cxn ang="0">
                      <a:pos x="97" y="17"/>
                    </a:cxn>
                    <a:cxn ang="0">
                      <a:pos x="89" y="12"/>
                    </a:cxn>
                    <a:cxn ang="0">
                      <a:pos x="82" y="8"/>
                    </a:cxn>
                    <a:cxn ang="0">
                      <a:pos x="76" y="4"/>
                    </a:cxn>
                    <a:cxn ang="0">
                      <a:pos x="68" y="2"/>
                    </a:cxn>
                    <a:cxn ang="0">
                      <a:pos x="63" y="0"/>
                    </a:cxn>
                    <a:cxn ang="0">
                      <a:pos x="55" y="0"/>
                    </a:cxn>
                    <a:cxn ang="0">
                      <a:pos x="47" y="0"/>
                    </a:cxn>
                    <a:cxn ang="0">
                      <a:pos x="44" y="0"/>
                    </a:cxn>
                    <a:cxn ang="0">
                      <a:pos x="36" y="2"/>
                    </a:cxn>
                    <a:cxn ang="0">
                      <a:pos x="34" y="2"/>
                    </a:cxn>
                    <a:cxn ang="0">
                      <a:pos x="34" y="2"/>
                    </a:cxn>
                  </a:cxnLst>
                  <a:rect l="0" t="0" r="r" b="b"/>
                  <a:pathLst>
                    <a:path w="114" h="124">
                      <a:moveTo>
                        <a:pt x="34" y="2"/>
                      </a:moveTo>
                      <a:lnTo>
                        <a:pt x="30" y="4"/>
                      </a:lnTo>
                      <a:lnTo>
                        <a:pt x="25" y="8"/>
                      </a:lnTo>
                      <a:lnTo>
                        <a:pt x="17" y="14"/>
                      </a:lnTo>
                      <a:lnTo>
                        <a:pt x="9" y="25"/>
                      </a:lnTo>
                      <a:lnTo>
                        <a:pt x="6" y="31"/>
                      </a:lnTo>
                      <a:lnTo>
                        <a:pt x="4" y="38"/>
                      </a:lnTo>
                      <a:lnTo>
                        <a:pt x="0" y="44"/>
                      </a:lnTo>
                      <a:lnTo>
                        <a:pt x="0" y="53"/>
                      </a:lnTo>
                      <a:lnTo>
                        <a:pt x="0" y="61"/>
                      </a:lnTo>
                      <a:lnTo>
                        <a:pt x="2" y="71"/>
                      </a:lnTo>
                      <a:lnTo>
                        <a:pt x="6" y="80"/>
                      </a:lnTo>
                      <a:lnTo>
                        <a:pt x="13" y="91"/>
                      </a:lnTo>
                      <a:lnTo>
                        <a:pt x="19" y="101"/>
                      </a:lnTo>
                      <a:lnTo>
                        <a:pt x="27" y="109"/>
                      </a:lnTo>
                      <a:lnTo>
                        <a:pt x="34" y="114"/>
                      </a:lnTo>
                      <a:lnTo>
                        <a:pt x="44" y="120"/>
                      </a:lnTo>
                      <a:lnTo>
                        <a:pt x="51" y="122"/>
                      </a:lnTo>
                      <a:lnTo>
                        <a:pt x="61" y="124"/>
                      </a:lnTo>
                      <a:lnTo>
                        <a:pt x="70" y="122"/>
                      </a:lnTo>
                      <a:lnTo>
                        <a:pt x="80" y="122"/>
                      </a:lnTo>
                      <a:lnTo>
                        <a:pt x="87" y="116"/>
                      </a:lnTo>
                      <a:lnTo>
                        <a:pt x="93" y="112"/>
                      </a:lnTo>
                      <a:lnTo>
                        <a:pt x="101" y="105"/>
                      </a:lnTo>
                      <a:lnTo>
                        <a:pt x="106" y="97"/>
                      </a:lnTo>
                      <a:lnTo>
                        <a:pt x="110" y="88"/>
                      </a:lnTo>
                      <a:lnTo>
                        <a:pt x="112" y="78"/>
                      </a:lnTo>
                      <a:lnTo>
                        <a:pt x="114" y="67"/>
                      </a:lnTo>
                      <a:lnTo>
                        <a:pt x="114" y="55"/>
                      </a:lnTo>
                      <a:lnTo>
                        <a:pt x="110" y="42"/>
                      </a:lnTo>
                      <a:lnTo>
                        <a:pt x="106" y="33"/>
                      </a:lnTo>
                      <a:lnTo>
                        <a:pt x="101" y="23"/>
                      </a:lnTo>
                      <a:lnTo>
                        <a:pt x="97" y="17"/>
                      </a:lnTo>
                      <a:lnTo>
                        <a:pt x="89" y="12"/>
                      </a:lnTo>
                      <a:lnTo>
                        <a:pt x="82" y="8"/>
                      </a:lnTo>
                      <a:lnTo>
                        <a:pt x="76" y="4"/>
                      </a:lnTo>
                      <a:lnTo>
                        <a:pt x="68" y="2"/>
                      </a:lnTo>
                      <a:lnTo>
                        <a:pt x="63" y="0"/>
                      </a:lnTo>
                      <a:lnTo>
                        <a:pt x="55" y="0"/>
                      </a:lnTo>
                      <a:lnTo>
                        <a:pt x="47" y="0"/>
                      </a:lnTo>
                      <a:lnTo>
                        <a:pt x="44" y="0"/>
                      </a:lnTo>
                      <a:lnTo>
                        <a:pt x="36" y="2"/>
                      </a:lnTo>
                      <a:lnTo>
                        <a:pt x="34" y="2"/>
                      </a:lnTo>
                      <a:lnTo>
                        <a:pt x="34" y="2"/>
                      </a:lnTo>
                      <a:close/>
                    </a:path>
                  </a:pathLst>
                </a:custGeom>
                <a:solidFill>
                  <a:srgbClr val="C2A3E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06" name="Freeform 69"/>
                <p:cNvSpPr>
                  <a:spLocks/>
                </p:cNvSpPr>
                <p:nvPr/>
              </p:nvSpPr>
              <p:spPr bwMode="auto">
                <a:xfrm>
                  <a:off x="3804568" y="3721869"/>
                  <a:ext cx="114300" cy="171626"/>
                </a:xfrm>
                <a:custGeom>
                  <a:avLst/>
                  <a:gdLst/>
                  <a:ahLst/>
                  <a:cxnLst>
                    <a:cxn ang="0">
                      <a:pos x="61" y="6"/>
                    </a:cxn>
                    <a:cxn ang="0">
                      <a:pos x="51" y="17"/>
                    </a:cxn>
                    <a:cxn ang="0">
                      <a:pos x="44" y="30"/>
                    </a:cxn>
                    <a:cxn ang="0">
                      <a:pos x="36" y="45"/>
                    </a:cxn>
                    <a:cxn ang="0">
                      <a:pos x="28" y="64"/>
                    </a:cxn>
                    <a:cxn ang="0">
                      <a:pos x="25" y="83"/>
                    </a:cxn>
                    <a:cxn ang="0">
                      <a:pos x="25" y="106"/>
                    </a:cxn>
                    <a:cxn ang="0">
                      <a:pos x="28" y="129"/>
                    </a:cxn>
                    <a:cxn ang="0">
                      <a:pos x="36" y="146"/>
                    </a:cxn>
                    <a:cxn ang="0">
                      <a:pos x="49" y="159"/>
                    </a:cxn>
                    <a:cxn ang="0">
                      <a:pos x="63" y="165"/>
                    </a:cxn>
                    <a:cxn ang="0">
                      <a:pos x="76" y="167"/>
                    </a:cxn>
                    <a:cxn ang="0">
                      <a:pos x="89" y="163"/>
                    </a:cxn>
                    <a:cxn ang="0">
                      <a:pos x="103" y="158"/>
                    </a:cxn>
                    <a:cxn ang="0">
                      <a:pos x="110" y="144"/>
                    </a:cxn>
                    <a:cxn ang="0">
                      <a:pos x="114" y="127"/>
                    </a:cxn>
                    <a:cxn ang="0">
                      <a:pos x="112" y="110"/>
                    </a:cxn>
                    <a:cxn ang="0">
                      <a:pos x="106" y="97"/>
                    </a:cxn>
                    <a:cxn ang="0">
                      <a:pos x="97" y="83"/>
                    </a:cxn>
                    <a:cxn ang="0">
                      <a:pos x="86" y="74"/>
                    </a:cxn>
                    <a:cxn ang="0">
                      <a:pos x="74" y="64"/>
                    </a:cxn>
                    <a:cxn ang="0">
                      <a:pos x="63" y="57"/>
                    </a:cxn>
                    <a:cxn ang="0">
                      <a:pos x="61" y="55"/>
                    </a:cxn>
                    <a:cxn ang="0">
                      <a:pos x="66" y="55"/>
                    </a:cxn>
                    <a:cxn ang="0">
                      <a:pos x="78" y="57"/>
                    </a:cxn>
                    <a:cxn ang="0">
                      <a:pos x="93" y="61"/>
                    </a:cxn>
                    <a:cxn ang="0">
                      <a:pos x="108" y="68"/>
                    </a:cxn>
                    <a:cxn ang="0">
                      <a:pos x="122" y="80"/>
                    </a:cxn>
                    <a:cxn ang="0">
                      <a:pos x="133" y="97"/>
                    </a:cxn>
                    <a:cxn ang="0">
                      <a:pos x="141" y="120"/>
                    </a:cxn>
                    <a:cxn ang="0">
                      <a:pos x="139" y="146"/>
                    </a:cxn>
                    <a:cxn ang="0">
                      <a:pos x="127" y="169"/>
                    </a:cxn>
                    <a:cxn ang="0">
                      <a:pos x="110" y="184"/>
                    </a:cxn>
                    <a:cxn ang="0">
                      <a:pos x="89" y="194"/>
                    </a:cxn>
                    <a:cxn ang="0">
                      <a:pos x="66" y="194"/>
                    </a:cxn>
                    <a:cxn ang="0">
                      <a:pos x="42" y="188"/>
                    </a:cxn>
                    <a:cxn ang="0">
                      <a:pos x="21" y="173"/>
                    </a:cxn>
                    <a:cxn ang="0">
                      <a:pos x="8" y="150"/>
                    </a:cxn>
                    <a:cxn ang="0">
                      <a:pos x="0" y="118"/>
                    </a:cxn>
                    <a:cxn ang="0">
                      <a:pos x="0" y="87"/>
                    </a:cxn>
                    <a:cxn ang="0">
                      <a:pos x="6" y="63"/>
                    </a:cxn>
                    <a:cxn ang="0">
                      <a:pos x="15" y="42"/>
                    </a:cxn>
                    <a:cxn ang="0">
                      <a:pos x="27" y="25"/>
                    </a:cxn>
                    <a:cxn ang="0">
                      <a:pos x="36" y="11"/>
                    </a:cxn>
                    <a:cxn ang="0">
                      <a:pos x="49" y="2"/>
                    </a:cxn>
                    <a:cxn ang="0">
                      <a:pos x="63" y="4"/>
                    </a:cxn>
                  </a:cxnLst>
                  <a:rect l="0" t="0" r="r" b="b"/>
                  <a:pathLst>
                    <a:path w="143" h="196">
                      <a:moveTo>
                        <a:pt x="63" y="4"/>
                      </a:moveTo>
                      <a:lnTo>
                        <a:pt x="61" y="6"/>
                      </a:lnTo>
                      <a:lnTo>
                        <a:pt x="55" y="13"/>
                      </a:lnTo>
                      <a:lnTo>
                        <a:pt x="51" y="17"/>
                      </a:lnTo>
                      <a:lnTo>
                        <a:pt x="47" y="23"/>
                      </a:lnTo>
                      <a:lnTo>
                        <a:pt x="44" y="30"/>
                      </a:lnTo>
                      <a:lnTo>
                        <a:pt x="40" y="38"/>
                      </a:lnTo>
                      <a:lnTo>
                        <a:pt x="36" y="45"/>
                      </a:lnTo>
                      <a:lnTo>
                        <a:pt x="32" y="55"/>
                      </a:lnTo>
                      <a:lnTo>
                        <a:pt x="28" y="64"/>
                      </a:lnTo>
                      <a:lnTo>
                        <a:pt x="27" y="74"/>
                      </a:lnTo>
                      <a:lnTo>
                        <a:pt x="25" y="83"/>
                      </a:lnTo>
                      <a:lnTo>
                        <a:pt x="25" y="95"/>
                      </a:lnTo>
                      <a:lnTo>
                        <a:pt x="25" y="106"/>
                      </a:lnTo>
                      <a:lnTo>
                        <a:pt x="27" y="120"/>
                      </a:lnTo>
                      <a:lnTo>
                        <a:pt x="28" y="129"/>
                      </a:lnTo>
                      <a:lnTo>
                        <a:pt x="32" y="139"/>
                      </a:lnTo>
                      <a:lnTo>
                        <a:pt x="36" y="146"/>
                      </a:lnTo>
                      <a:lnTo>
                        <a:pt x="42" y="154"/>
                      </a:lnTo>
                      <a:lnTo>
                        <a:pt x="49" y="159"/>
                      </a:lnTo>
                      <a:lnTo>
                        <a:pt x="55" y="163"/>
                      </a:lnTo>
                      <a:lnTo>
                        <a:pt x="63" y="165"/>
                      </a:lnTo>
                      <a:lnTo>
                        <a:pt x="70" y="169"/>
                      </a:lnTo>
                      <a:lnTo>
                        <a:pt x="76" y="167"/>
                      </a:lnTo>
                      <a:lnTo>
                        <a:pt x="84" y="167"/>
                      </a:lnTo>
                      <a:lnTo>
                        <a:pt x="89" y="163"/>
                      </a:lnTo>
                      <a:lnTo>
                        <a:pt x="97" y="161"/>
                      </a:lnTo>
                      <a:lnTo>
                        <a:pt x="103" y="158"/>
                      </a:lnTo>
                      <a:lnTo>
                        <a:pt x="108" y="152"/>
                      </a:lnTo>
                      <a:lnTo>
                        <a:pt x="110" y="144"/>
                      </a:lnTo>
                      <a:lnTo>
                        <a:pt x="114" y="137"/>
                      </a:lnTo>
                      <a:lnTo>
                        <a:pt x="114" y="127"/>
                      </a:lnTo>
                      <a:lnTo>
                        <a:pt x="116" y="120"/>
                      </a:lnTo>
                      <a:lnTo>
                        <a:pt x="112" y="110"/>
                      </a:lnTo>
                      <a:lnTo>
                        <a:pt x="110" y="104"/>
                      </a:lnTo>
                      <a:lnTo>
                        <a:pt x="106" y="97"/>
                      </a:lnTo>
                      <a:lnTo>
                        <a:pt x="103" y="89"/>
                      </a:lnTo>
                      <a:lnTo>
                        <a:pt x="97" y="83"/>
                      </a:lnTo>
                      <a:lnTo>
                        <a:pt x="91" y="80"/>
                      </a:lnTo>
                      <a:lnTo>
                        <a:pt x="86" y="74"/>
                      </a:lnTo>
                      <a:lnTo>
                        <a:pt x="80" y="68"/>
                      </a:lnTo>
                      <a:lnTo>
                        <a:pt x="74" y="64"/>
                      </a:lnTo>
                      <a:lnTo>
                        <a:pt x="70" y="63"/>
                      </a:lnTo>
                      <a:lnTo>
                        <a:pt x="63" y="57"/>
                      </a:lnTo>
                      <a:lnTo>
                        <a:pt x="61" y="57"/>
                      </a:lnTo>
                      <a:lnTo>
                        <a:pt x="61" y="55"/>
                      </a:lnTo>
                      <a:lnTo>
                        <a:pt x="63" y="55"/>
                      </a:lnTo>
                      <a:lnTo>
                        <a:pt x="66" y="55"/>
                      </a:lnTo>
                      <a:lnTo>
                        <a:pt x="72" y="57"/>
                      </a:lnTo>
                      <a:lnTo>
                        <a:pt x="78" y="57"/>
                      </a:lnTo>
                      <a:lnTo>
                        <a:pt x="86" y="59"/>
                      </a:lnTo>
                      <a:lnTo>
                        <a:pt x="93" y="61"/>
                      </a:lnTo>
                      <a:lnTo>
                        <a:pt x="101" y="64"/>
                      </a:lnTo>
                      <a:lnTo>
                        <a:pt x="108" y="68"/>
                      </a:lnTo>
                      <a:lnTo>
                        <a:pt x="116" y="74"/>
                      </a:lnTo>
                      <a:lnTo>
                        <a:pt x="122" y="80"/>
                      </a:lnTo>
                      <a:lnTo>
                        <a:pt x="129" y="87"/>
                      </a:lnTo>
                      <a:lnTo>
                        <a:pt x="133" y="97"/>
                      </a:lnTo>
                      <a:lnTo>
                        <a:pt x="137" y="106"/>
                      </a:lnTo>
                      <a:lnTo>
                        <a:pt x="141" y="120"/>
                      </a:lnTo>
                      <a:lnTo>
                        <a:pt x="143" y="135"/>
                      </a:lnTo>
                      <a:lnTo>
                        <a:pt x="139" y="146"/>
                      </a:lnTo>
                      <a:lnTo>
                        <a:pt x="135" y="159"/>
                      </a:lnTo>
                      <a:lnTo>
                        <a:pt x="127" y="169"/>
                      </a:lnTo>
                      <a:lnTo>
                        <a:pt x="122" y="178"/>
                      </a:lnTo>
                      <a:lnTo>
                        <a:pt x="110" y="184"/>
                      </a:lnTo>
                      <a:lnTo>
                        <a:pt x="101" y="190"/>
                      </a:lnTo>
                      <a:lnTo>
                        <a:pt x="89" y="194"/>
                      </a:lnTo>
                      <a:lnTo>
                        <a:pt x="78" y="196"/>
                      </a:lnTo>
                      <a:lnTo>
                        <a:pt x="66" y="194"/>
                      </a:lnTo>
                      <a:lnTo>
                        <a:pt x="53" y="192"/>
                      </a:lnTo>
                      <a:lnTo>
                        <a:pt x="42" y="188"/>
                      </a:lnTo>
                      <a:lnTo>
                        <a:pt x="32" y="182"/>
                      </a:lnTo>
                      <a:lnTo>
                        <a:pt x="21" y="173"/>
                      </a:lnTo>
                      <a:lnTo>
                        <a:pt x="15" y="163"/>
                      </a:lnTo>
                      <a:lnTo>
                        <a:pt x="8" y="150"/>
                      </a:lnTo>
                      <a:lnTo>
                        <a:pt x="4" y="135"/>
                      </a:lnTo>
                      <a:lnTo>
                        <a:pt x="0" y="118"/>
                      </a:lnTo>
                      <a:lnTo>
                        <a:pt x="0" y="102"/>
                      </a:lnTo>
                      <a:lnTo>
                        <a:pt x="0" y="87"/>
                      </a:lnTo>
                      <a:lnTo>
                        <a:pt x="4" y="76"/>
                      </a:lnTo>
                      <a:lnTo>
                        <a:pt x="6" y="63"/>
                      </a:lnTo>
                      <a:lnTo>
                        <a:pt x="9" y="51"/>
                      </a:lnTo>
                      <a:lnTo>
                        <a:pt x="15" y="42"/>
                      </a:lnTo>
                      <a:lnTo>
                        <a:pt x="21" y="34"/>
                      </a:lnTo>
                      <a:lnTo>
                        <a:pt x="27" y="25"/>
                      </a:lnTo>
                      <a:lnTo>
                        <a:pt x="30" y="19"/>
                      </a:lnTo>
                      <a:lnTo>
                        <a:pt x="36" y="11"/>
                      </a:lnTo>
                      <a:lnTo>
                        <a:pt x="42" y="7"/>
                      </a:lnTo>
                      <a:lnTo>
                        <a:pt x="49" y="2"/>
                      </a:lnTo>
                      <a:lnTo>
                        <a:pt x="51" y="0"/>
                      </a:lnTo>
                      <a:lnTo>
                        <a:pt x="63" y="4"/>
                      </a:lnTo>
                      <a:lnTo>
                        <a:pt x="63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07" name="Freeform 94"/>
                <p:cNvSpPr>
                  <a:spLocks/>
                </p:cNvSpPr>
                <p:nvPr/>
              </p:nvSpPr>
              <p:spPr bwMode="auto">
                <a:xfrm>
                  <a:off x="2812381" y="3450406"/>
                  <a:ext cx="26988" cy="45719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22" y="2"/>
                    </a:cxn>
                    <a:cxn ang="0">
                      <a:pos x="26" y="7"/>
                    </a:cxn>
                    <a:cxn ang="0">
                      <a:pos x="28" y="13"/>
                    </a:cxn>
                    <a:cxn ang="0">
                      <a:pos x="34" y="21"/>
                    </a:cxn>
                    <a:cxn ang="0">
                      <a:pos x="34" y="28"/>
                    </a:cxn>
                    <a:cxn ang="0">
                      <a:pos x="34" y="34"/>
                    </a:cxn>
                    <a:cxn ang="0">
                      <a:pos x="30" y="38"/>
                    </a:cxn>
                    <a:cxn ang="0">
                      <a:pos x="26" y="40"/>
                    </a:cxn>
                    <a:cxn ang="0">
                      <a:pos x="22" y="42"/>
                    </a:cxn>
                    <a:cxn ang="0">
                      <a:pos x="17" y="42"/>
                    </a:cxn>
                    <a:cxn ang="0">
                      <a:pos x="9" y="42"/>
                    </a:cxn>
                    <a:cxn ang="0">
                      <a:pos x="7" y="42"/>
                    </a:cxn>
                    <a:cxn ang="0">
                      <a:pos x="1" y="36"/>
                    </a:cxn>
                    <a:cxn ang="0">
                      <a:pos x="0" y="30"/>
                    </a:cxn>
                    <a:cxn ang="0">
                      <a:pos x="3" y="23"/>
                    </a:cxn>
                    <a:cxn ang="0">
                      <a:pos x="7" y="17"/>
                    </a:cxn>
                    <a:cxn ang="0">
                      <a:pos x="11" y="11"/>
                    </a:cxn>
                    <a:cxn ang="0">
                      <a:pos x="17" y="5"/>
                    </a:cxn>
                    <a:cxn ang="0">
                      <a:pos x="21" y="2"/>
                    </a:cxn>
                    <a:cxn ang="0">
                      <a:pos x="22" y="0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4" h="42">
                      <a:moveTo>
                        <a:pt x="22" y="0"/>
                      </a:moveTo>
                      <a:lnTo>
                        <a:pt x="22" y="2"/>
                      </a:lnTo>
                      <a:lnTo>
                        <a:pt x="26" y="7"/>
                      </a:lnTo>
                      <a:lnTo>
                        <a:pt x="28" y="13"/>
                      </a:lnTo>
                      <a:lnTo>
                        <a:pt x="34" y="21"/>
                      </a:lnTo>
                      <a:lnTo>
                        <a:pt x="34" y="28"/>
                      </a:lnTo>
                      <a:lnTo>
                        <a:pt x="34" y="34"/>
                      </a:lnTo>
                      <a:lnTo>
                        <a:pt x="30" y="38"/>
                      </a:lnTo>
                      <a:lnTo>
                        <a:pt x="26" y="40"/>
                      </a:lnTo>
                      <a:lnTo>
                        <a:pt x="22" y="42"/>
                      </a:lnTo>
                      <a:lnTo>
                        <a:pt x="17" y="42"/>
                      </a:lnTo>
                      <a:lnTo>
                        <a:pt x="9" y="42"/>
                      </a:lnTo>
                      <a:lnTo>
                        <a:pt x="7" y="42"/>
                      </a:lnTo>
                      <a:lnTo>
                        <a:pt x="1" y="36"/>
                      </a:lnTo>
                      <a:lnTo>
                        <a:pt x="0" y="30"/>
                      </a:lnTo>
                      <a:lnTo>
                        <a:pt x="3" y="23"/>
                      </a:lnTo>
                      <a:lnTo>
                        <a:pt x="7" y="17"/>
                      </a:lnTo>
                      <a:lnTo>
                        <a:pt x="11" y="11"/>
                      </a:lnTo>
                      <a:lnTo>
                        <a:pt x="17" y="5"/>
                      </a:lnTo>
                      <a:lnTo>
                        <a:pt x="21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E8D1D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08" name="Freeform 98"/>
                <p:cNvSpPr>
                  <a:spLocks/>
                </p:cNvSpPr>
                <p:nvPr/>
              </p:nvSpPr>
              <p:spPr bwMode="auto">
                <a:xfrm>
                  <a:off x="2606006" y="3471043"/>
                  <a:ext cx="25400" cy="45719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4" y="0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23" y="6"/>
                    </a:cxn>
                    <a:cxn ang="0">
                      <a:pos x="29" y="10"/>
                    </a:cxn>
                    <a:cxn ang="0">
                      <a:pos x="32" y="16"/>
                    </a:cxn>
                    <a:cxn ang="0">
                      <a:pos x="32" y="19"/>
                    </a:cxn>
                    <a:cxn ang="0">
                      <a:pos x="32" y="25"/>
                    </a:cxn>
                    <a:cxn ang="0">
                      <a:pos x="29" y="29"/>
                    </a:cxn>
                    <a:cxn ang="0">
                      <a:pos x="25" y="36"/>
                    </a:cxn>
                    <a:cxn ang="0">
                      <a:pos x="19" y="38"/>
                    </a:cxn>
                    <a:cxn ang="0">
                      <a:pos x="15" y="40"/>
                    </a:cxn>
                    <a:cxn ang="0">
                      <a:pos x="10" y="40"/>
                    </a:cxn>
                    <a:cxn ang="0">
                      <a:pos x="6" y="38"/>
                    </a:cxn>
                    <a:cxn ang="0">
                      <a:pos x="2" y="31"/>
                    </a:cxn>
                    <a:cxn ang="0">
                      <a:pos x="2" y="23"/>
                    </a:cxn>
                    <a:cxn ang="0">
                      <a:pos x="0" y="14"/>
                    </a:cxn>
                    <a:cxn ang="0">
                      <a:pos x="2" y="6"/>
                    </a:cxn>
                    <a:cxn ang="0">
                      <a:pos x="2" y="2"/>
                    </a:cxn>
                    <a:cxn ang="0">
                      <a:pos x="2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32" h="40">
                      <a:moveTo>
                        <a:pt x="2" y="0"/>
                      </a:moveTo>
                      <a:lnTo>
                        <a:pt x="4" y="0"/>
                      </a:lnTo>
                      <a:lnTo>
                        <a:pt x="10" y="0"/>
                      </a:lnTo>
                      <a:lnTo>
                        <a:pt x="15" y="2"/>
                      </a:lnTo>
                      <a:lnTo>
                        <a:pt x="23" y="6"/>
                      </a:lnTo>
                      <a:lnTo>
                        <a:pt x="29" y="10"/>
                      </a:lnTo>
                      <a:lnTo>
                        <a:pt x="32" y="16"/>
                      </a:lnTo>
                      <a:lnTo>
                        <a:pt x="32" y="19"/>
                      </a:lnTo>
                      <a:lnTo>
                        <a:pt x="32" y="25"/>
                      </a:lnTo>
                      <a:lnTo>
                        <a:pt x="29" y="29"/>
                      </a:lnTo>
                      <a:lnTo>
                        <a:pt x="25" y="36"/>
                      </a:lnTo>
                      <a:lnTo>
                        <a:pt x="19" y="38"/>
                      </a:lnTo>
                      <a:lnTo>
                        <a:pt x="15" y="40"/>
                      </a:lnTo>
                      <a:lnTo>
                        <a:pt x="10" y="40"/>
                      </a:lnTo>
                      <a:lnTo>
                        <a:pt x="6" y="38"/>
                      </a:lnTo>
                      <a:lnTo>
                        <a:pt x="2" y="31"/>
                      </a:lnTo>
                      <a:lnTo>
                        <a:pt x="2" y="23"/>
                      </a:lnTo>
                      <a:lnTo>
                        <a:pt x="0" y="14"/>
                      </a:lnTo>
                      <a:lnTo>
                        <a:pt x="2" y="6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FDEF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09" name="Freeform 103"/>
                <p:cNvSpPr>
                  <a:spLocks/>
                </p:cNvSpPr>
                <p:nvPr/>
              </p:nvSpPr>
              <p:spPr bwMode="auto">
                <a:xfrm>
                  <a:off x="2707606" y="3459930"/>
                  <a:ext cx="25400" cy="45719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14" y="0"/>
                    </a:cxn>
                    <a:cxn ang="0">
                      <a:pos x="19" y="4"/>
                    </a:cxn>
                    <a:cxn ang="0">
                      <a:pos x="23" y="10"/>
                    </a:cxn>
                    <a:cxn ang="0">
                      <a:pos x="31" y="17"/>
                    </a:cxn>
                    <a:cxn ang="0">
                      <a:pos x="33" y="23"/>
                    </a:cxn>
                    <a:cxn ang="0">
                      <a:pos x="33" y="29"/>
                    </a:cxn>
                    <a:cxn ang="0">
                      <a:pos x="31" y="31"/>
                    </a:cxn>
                    <a:cxn ang="0">
                      <a:pos x="29" y="34"/>
                    </a:cxn>
                    <a:cxn ang="0">
                      <a:pos x="23" y="38"/>
                    </a:cxn>
                    <a:cxn ang="0">
                      <a:pos x="19" y="40"/>
                    </a:cxn>
                    <a:cxn ang="0">
                      <a:pos x="14" y="42"/>
                    </a:cxn>
                    <a:cxn ang="0">
                      <a:pos x="8" y="42"/>
                    </a:cxn>
                    <a:cxn ang="0">
                      <a:pos x="2" y="38"/>
                    </a:cxn>
                    <a:cxn ang="0">
                      <a:pos x="0" y="32"/>
                    </a:cxn>
                    <a:cxn ang="0">
                      <a:pos x="0" y="27"/>
                    </a:cxn>
                    <a:cxn ang="0">
                      <a:pos x="4" y="19"/>
                    </a:cxn>
                    <a:cxn ang="0">
                      <a:pos x="6" y="12"/>
                    </a:cxn>
                    <a:cxn ang="0">
                      <a:pos x="10" y="6"/>
                    </a:cxn>
                    <a:cxn ang="0">
                      <a:pos x="12" y="0"/>
                    </a:cxn>
                    <a:cxn ang="0">
                      <a:pos x="14" y="0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33" h="42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9" y="4"/>
                      </a:lnTo>
                      <a:lnTo>
                        <a:pt x="23" y="10"/>
                      </a:lnTo>
                      <a:lnTo>
                        <a:pt x="31" y="17"/>
                      </a:lnTo>
                      <a:lnTo>
                        <a:pt x="33" y="23"/>
                      </a:lnTo>
                      <a:lnTo>
                        <a:pt x="33" y="29"/>
                      </a:lnTo>
                      <a:lnTo>
                        <a:pt x="31" y="31"/>
                      </a:lnTo>
                      <a:lnTo>
                        <a:pt x="29" y="34"/>
                      </a:lnTo>
                      <a:lnTo>
                        <a:pt x="23" y="38"/>
                      </a:lnTo>
                      <a:lnTo>
                        <a:pt x="19" y="40"/>
                      </a:lnTo>
                      <a:lnTo>
                        <a:pt x="14" y="42"/>
                      </a:lnTo>
                      <a:lnTo>
                        <a:pt x="8" y="42"/>
                      </a:lnTo>
                      <a:lnTo>
                        <a:pt x="2" y="38"/>
                      </a:lnTo>
                      <a:lnTo>
                        <a:pt x="0" y="32"/>
                      </a:lnTo>
                      <a:lnTo>
                        <a:pt x="0" y="27"/>
                      </a:lnTo>
                      <a:lnTo>
                        <a:pt x="4" y="19"/>
                      </a:lnTo>
                      <a:lnTo>
                        <a:pt x="6" y="12"/>
                      </a:lnTo>
                      <a:lnTo>
                        <a:pt x="10" y="6"/>
                      </a:lnTo>
                      <a:lnTo>
                        <a:pt x="12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E8D1D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10" name="Freeform 106"/>
                <p:cNvSpPr>
                  <a:spLocks/>
                </p:cNvSpPr>
                <p:nvPr/>
              </p:nvSpPr>
              <p:spPr bwMode="auto">
                <a:xfrm>
                  <a:off x="2742531" y="3482156"/>
                  <a:ext cx="25400" cy="45719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5" y="0"/>
                    </a:cxn>
                    <a:cxn ang="0">
                      <a:pos x="12" y="3"/>
                    </a:cxn>
                    <a:cxn ang="0">
                      <a:pos x="6" y="9"/>
                    </a:cxn>
                    <a:cxn ang="0">
                      <a:pos x="2" y="15"/>
                    </a:cxn>
                    <a:cxn ang="0">
                      <a:pos x="0" y="22"/>
                    </a:cxn>
                    <a:cxn ang="0">
                      <a:pos x="0" y="30"/>
                    </a:cxn>
                    <a:cxn ang="0">
                      <a:pos x="2" y="32"/>
                    </a:cxn>
                    <a:cxn ang="0">
                      <a:pos x="6" y="34"/>
                    </a:cxn>
                    <a:cxn ang="0">
                      <a:pos x="10" y="36"/>
                    </a:cxn>
                    <a:cxn ang="0">
                      <a:pos x="17" y="40"/>
                    </a:cxn>
                    <a:cxn ang="0">
                      <a:pos x="23" y="40"/>
                    </a:cxn>
                    <a:cxn ang="0">
                      <a:pos x="29" y="41"/>
                    </a:cxn>
                    <a:cxn ang="0">
                      <a:pos x="32" y="38"/>
                    </a:cxn>
                    <a:cxn ang="0">
                      <a:pos x="32" y="32"/>
                    </a:cxn>
                    <a:cxn ang="0">
                      <a:pos x="31" y="24"/>
                    </a:cxn>
                    <a:cxn ang="0">
                      <a:pos x="29" y="19"/>
                    </a:cxn>
                    <a:cxn ang="0">
                      <a:pos x="23" y="11"/>
                    </a:cxn>
                    <a:cxn ang="0">
                      <a:pos x="21" y="3"/>
                    </a:cxn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32" h="41">
                      <a:moveTo>
                        <a:pt x="17" y="0"/>
                      </a:moveTo>
                      <a:lnTo>
                        <a:pt x="15" y="0"/>
                      </a:lnTo>
                      <a:lnTo>
                        <a:pt x="12" y="3"/>
                      </a:lnTo>
                      <a:lnTo>
                        <a:pt x="6" y="9"/>
                      </a:lnTo>
                      <a:lnTo>
                        <a:pt x="2" y="15"/>
                      </a:lnTo>
                      <a:lnTo>
                        <a:pt x="0" y="22"/>
                      </a:lnTo>
                      <a:lnTo>
                        <a:pt x="0" y="30"/>
                      </a:lnTo>
                      <a:lnTo>
                        <a:pt x="2" y="32"/>
                      </a:lnTo>
                      <a:lnTo>
                        <a:pt x="6" y="34"/>
                      </a:lnTo>
                      <a:lnTo>
                        <a:pt x="10" y="36"/>
                      </a:lnTo>
                      <a:lnTo>
                        <a:pt x="17" y="40"/>
                      </a:lnTo>
                      <a:lnTo>
                        <a:pt x="23" y="40"/>
                      </a:lnTo>
                      <a:lnTo>
                        <a:pt x="29" y="41"/>
                      </a:lnTo>
                      <a:lnTo>
                        <a:pt x="32" y="38"/>
                      </a:lnTo>
                      <a:lnTo>
                        <a:pt x="32" y="32"/>
                      </a:lnTo>
                      <a:lnTo>
                        <a:pt x="31" y="24"/>
                      </a:lnTo>
                      <a:lnTo>
                        <a:pt x="29" y="19"/>
                      </a:lnTo>
                      <a:lnTo>
                        <a:pt x="23" y="11"/>
                      </a:lnTo>
                      <a:lnTo>
                        <a:pt x="21" y="3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E8D1D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11" name="Freeform 107"/>
                <p:cNvSpPr>
                  <a:spLocks/>
                </p:cNvSpPr>
                <p:nvPr/>
              </p:nvSpPr>
              <p:spPr bwMode="auto">
                <a:xfrm>
                  <a:off x="2639343" y="3478981"/>
                  <a:ext cx="28575" cy="45719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7" y="2"/>
                    </a:cxn>
                    <a:cxn ang="0">
                      <a:pos x="15" y="2"/>
                    </a:cxn>
                    <a:cxn ang="0">
                      <a:pos x="23" y="4"/>
                    </a:cxn>
                    <a:cxn ang="0">
                      <a:pos x="30" y="6"/>
                    </a:cxn>
                    <a:cxn ang="0">
                      <a:pos x="34" y="11"/>
                    </a:cxn>
                    <a:cxn ang="0">
                      <a:pos x="36" y="19"/>
                    </a:cxn>
                    <a:cxn ang="0">
                      <a:pos x="32" y="28"/>
                    </a:cxn>
                    <a:cxn ang="0">
                      <a:pos x="28" y="34"/>
                    </a:cxn>
                    <a:cxn ang="0">
                      <a:pos x="23" y="36"/>
                    </a:cxn>
                    <a:cxn ang="0">
                      <a:pos x="17" y="36"/>
                    </a:cxn>
                    <a:cxn ang="0">
                      <a:pos x="13" y="34"/>
                    </a:cxn>
                    <a:cxn ang="0">
                      <a:pos x="9" y="28"/>
                    </a:cxn>
                    <a:cxn ang="0">
                      <a:pos x="6" y="23"/>
                    </a:cxn>
                    <a:cxn ang="0">
                      <a:pos x="2" y="13"/>
                    </a:cxn>
                    <a:cxn ang="0">
                      <a:pos x="2" y="7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36" h="36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7" y="2"/>
                      </a:lnTo>
                      <a:lnTo>
                        <a:pt x="15" y="2"/>
                      </a:lnTo>
                      <a:lnTo>
                        <a:pt x="23" y="4"/>
                      </a:lnTo>
                      <a:lnTo>
                        <a:pt x="30" y="6"/>
                      </a:lnTo>
                      <a:lnTo>
                        <a:pt x="34" y="11"/>
                      </a:lnTo>
                      <a:lnTo>
                        <a:pt x="36" y="19"/>
                      </a:lnTo>
                      <a:lnTo>
                        <a:pt x="32" y="28"/>
                      </a:lnTo>
                      <a:lnTo>
                        <a:pt x="28" y="34"/>
                      </a:lnTo>
                      <a:lnTo>
                        <a:pt x="23" y="36"/>
                      </a:lnTo>
                      <a:lnTo>
                        <a:pt x="17" y="36"/>
                      </a:lnTo>
                      <a:lnTo>
                        <a:pt x="13" y="34"/>
                      </a:lnTo>
                      <a:lnTo>
                        <a:pt x="9" y="28"/>
                      </a:lnTo>
                      <a:lnTo>
                        <a:pt x="6" y="23"/>
                      </a:lnTo>
                      <a:lnTo>
                        <a:pt x="2" y="13"/>
                      </a:lnTo>
                      <a:lnTo>
                        <a:pt x="2" y="7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8D1D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12" name="Freeform 108"/>
                <p:cNvSpPr>
                  <a:spLocks/>
                </p:cNvSpPr>
                <p:nvPr/>
              </p:nvSpPr>
              <p:spPr bwMode="auto">
                <a:xfrm>
                  <a:off x="2574256" y="3502794"/>
                  <a:ext cx="28575" cy="45719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8" y="2"/>
                    </a:cxn>
                    <a:cxn ang="0">
                      <a:pos x="6" y="8"/>
                    </a:cxn>
                    <a:cxn ang="0">
                      <a:pos x="2" y="14"/>
                    </a:cxn>
                    <a:cxn ang="0">
                      <a:pos x="0" y="23"/>
                    </a:cxn>
                    <a:cxn ang="0">
                      <a:pos x="0" y="29"/>
                    </a:cxn>
                    <a:cxn ang="0">
                      <a:pos x="2" y="36"/>
                    </a:cxn>
                    <a:cxn ang="0">
                      <a:pos x="4" y="38"/>
                    </a:cxn>
                    <a:cxn ang="0">
                      <a:pos x="10" y="40"/>
                    </a:cxn>
                    <a:cxn ang="0">
                      <a:pos x="15" y="40"/>
                    </a:cxn>
                    <a:cxn ang="0">
                      <a:pos x="23" y="42"/>
                    </a:cxn>
                    <a:cxn ang="0">
                      <a:pos x="29" y="40"/>
                    </a:cxn>
                    <a:cxn ang="0">
                      <a:pos x="32" y="40"/>
                    </a:cxn>
                    <a:cxn ang="0">
                      <a:pos x="36" y="34"/>
                    </a:cxn>
                    <a:cxn ang="0">
                      <a:pos x="36" y="29"/>
                    </a:cxn>
                    <a:cxn ang="0">
                      <a:pos x="32" y="23"/>
                    </a:cxn>
                    <a:cxn ang="0">
                      <a:pos x="29" y="17"/>
                    </a:cxn>
                    <a:cxn ang="0">
                      <a:pos x="21" y="10"/>
                    </a:cxn>
                    <a:cxn ang="0">
                      <a:pos x="15" y="6"/>
                    </a:cxn>
                    <a:cxn ang="0">
                      <a:pos x="12" y="0"/>
                    </a:cxn>
                    <a:cxn ang="0">
                      <a:pos x="10" y="0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36" h="42">
                      <a:moveTo>
                        <a:pt x="10" y="0"/>
                      </a:moveTo>
                      <a:lnTo>
                        <a:pt x="8" y="2"/>
                      </a:lnTo>
                      <a:lnTo>
                        <a:pt x="6" y="8"/>
                      </a:lnTo>
                      <a:lnTo>
                        <a:pt x="2" y="14"/>
                      </a:lnTo>
                      <a:lnTo>
                        <a:pt x="0" y="23"/>
                      </a:lnTo>
                      <a:lnTo>
                        <a:pt x="0" y="29"/>
                      </a:lnTo>
                      <a:lnTo>
                        <a:pt x="2" y="36"/>
                      </a:lnTo>
                      <a:lnTo>
                        <a:pt x="4" y="38"/>
                      </a:lnTo>
                      <a:lnTo>
                        <a:pt x="10" y="40"/>
                      </a:lnTo>
                      <a:lnTo>
                        <a:pt x="15" y="40"/>
                      </a:lnTo>
                      <a:lnTo>
                        <a:pt x="23" y="42"/>
                      </a:lnTo>
                      <a:lnTo>
                        <a:pt x="29" y="40"/>
                      </a:lnTo>
                      <a:lnTo>
                        <a:pt x="32" y="40"/>
                      </a:lnTo>
                      <a:lnTo>
                        <a:pt x="36" y="34"/>
                      </a:lnTo>
                      <a:lnTo>
                        <a:pt x="36" y="29"/>
                      </a:lnTo>
                      <a:lnTo>
                        <a:pt x="32" y="23"/>
                      </a:lnTo>
                      <a:lnTo>
                        <a:pt x="29" y="17"/>
                      </a:lnTo>
                      <a:lnTo>
                        <a:pt x="21" y="10"/>
                      </a:lnTo>
                      <a:lnTo>
                        <a:pt x="15" y="6"/>
                      </a:lnTo>
                      <a:lnTo>
                        <a:pt x="12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DEF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13" name="Freeform 109"/>
                <p:cNvSpPr>
                  <a:spLocks/>
                </p:cNvSpPr>
                <p:nvPr/>
              </p:nvSpPr>
              <p:spPr bwMode="auto">
                <a:xfrm>
                  <a:off x="2671093" y="3485331"/>
                  <a:ext cx="26988" cy="45719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5" y="2"/>
                    </a:cxn>
                    <a:cxn ang="0">
                      <a:pos x="11" y="6"/>
                    </a:cxn>
                    <a:cxn ang="0">
                      <a:pos x="5" y="12"/>
                    </a:cxn>
                    <a:cxn ang="0">
                      <a:pos x="4" y="19"/>
                    </a:cxn>
                    <a:cxn ang="0">
                      <a:pos x="0" y="27"/>
                    </a:cxn>
                    <a:cxn ang="0">
                      <a:pos x="2" y="33"/>
                    </a:cxn>
                    <a:cxn ang="0">
                      <a:pos x="2" y="37"/>
                    </a:cxn>
                    <a:cxn ang="0">
                      <a:pos x="5" y="38"/>
                    </a:cxn>
                    <a:cxn ang="0">
                      <a:pos x="11" y="40"/>
                    </a:cxn>
                    <a:cxn ang="0">
                      <a:pos x="19" y="44"/>
                    </a:cxn>
                    <a:cxn ang="0">
                      <a:pos x="24" y="44"/>
                    </a:cxn>
                    <a:cxn ang="0">
                      <a:pos x="28" y="44"/>
                    </a:cxn>
                    <a:cxn ang="0">
                      <a:pos x="32" y="40"/>
                    </a:cxn>
                    <a:cxn ang="0">
                      <a:pos x="34" y="33"/>
                    </a:cxn>
                    <a:cxn ang="0">
                      <a:pos x="32" y="27"/>
                    </a:cxn>
                    <a:cxn ang="0">
                      <a:pos x="28" y="19"/>
                    </a:cxn>
                    <a:cxn ang="0">
                      <a:pos x="24" y="12"/>
                    </a:cxn>
                    <a:cxn ang="0">
                      <a:pos x="21" y="6"/>
                    </a:cxn>
                    <a:cxn ang="0">
                      <a:pos x="17" y="2"/>
                    </a:cxn>
                    <a:cxn ang="0">
                      <a:pos x="17" y="0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34" h="44">
                      <a:moveTo>
                        <a:pt x="17" y="0"/>
                      </a:moveTo>
                      <a:lnTo>
                        <a:pt x="15" y="2"/>
                      </a:lnTo>
                      <a:lnTo>
                        <a:pt x="11" y="6"/>
                      </a:lnTo>
                      <a:lnTo>
                        <a:pt x="5" y="12"/>
                      </a:lnTo>
                      <a:lnTo>
                        <a:pt x="4" y="19"/>
                      </a:lnTo>
                      <a:lnTo>
                        <a:pt x="0" y="27"/>
                      </a:lnTo>
                      <a:lnTo>
                        <a:pt x="2" y="33"/>
                      </a:lnTo>
                      <a:lnTo>
                        <a:pt x="2" y="37"/>
                      </a:lnTo>
                      <a:lnTo>
                        <a:pt x="5" y="38"/>
                      </a:lnTo>
                      <a:lnTo>
                        <a:pt x="11" y="40"/>
                      </a:lnTo>
                      <a:lnTo>
                        <a:pt x="19" y="44"/>
                      </a:lnTo>
                      <a:lnTo>
                        <a:pt x="24" y="44"/>
                      </a:lnTo>
                      <a:lnTo>
                        <a:pt x="28" y="44"/>
                      </a:lnTo>
                      <a:lnTo>
                        <a:pt x="32" y="40"/>
                      </a:lnTo>
                      <a:lnTo>
                        <a:pt x="34" y="33"/>
                      </a:lnTo>
                      <a:lnTo>
                        <a:pt x="32" y="27"/>
                      </a:lnTo>
                      <a:lnTo>
                        <a:pt x="28" y="19"/>
                      </a:lnTo>
                      <a:lnTo>
                        <a:pt x="24" y="12"/>
                      </a:lnTo>
                      <a:lnTo>
                        <a:pt x="21" y="6"/>
                      </a:lnTo>
                      <a:lnTo>
                        <a:pt x="17" y="2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E8D1D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14" name="Freeform 162"/>
                <p:cNvSpPr>
                  <a:spLocks/>
                </p:cNvSpPr>
                <p:nvPr/>
              </p:nvSpPr>
              <p:spPr bwMode="auto">
                <a:xfrm>
                  <a:off x="2817143" y="3223393"/>
                  <a:ext cx="26988" cy="45719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5" y="3"/>
                    </a:cxn>
                    <a:cxn ang="0">
                      <a:pos x="29" y="11"/>
                    </a:cxn>
                    <a:cxn ang="0">
                      <a:pos x="33" y="19"/>
                    </a:cxn>
                    <a:cxn ang="0">
                      <a:pos x="35" y="24"/>
                    </a:cxn>
                    <a:cxn ang="0">
                      <a:pos x="33" y="32"/>
                    </a:cxn>
                    <a:cxn ang="0">
                      <a:pos x="31" y="34"/>
                    </a:cxn>
                    <a:cxn ang="0">
                      <a:pos x="27" y="36"/>
                    </a:cxn>
                    <a:cxn ang="0">
                      <a:pos x="23" y="38"/>
                    </a:cxn>
                    <a:cxn ang="0">
                      <a:pos x="17" y="40"/>
                    </a:cxn>
                    <a:cxn ang="0">
                      <a:pos x="10" y="38"/>
                    </a:cxn>
                    <a:cxn ang="0">
                      <a:pos x="6" y="38"/>
                    </a:cxn>
                    <a:cxn ang="0">
                      <a:pos x="2" y="32"/>
                    </a:cxn>
                    <a:cxn ang="0">
                      <a:pos x="0" y="26"/>
                    </a:cxn>
                    <a:cxn ang="0">
                      <a:pos x="2" y="21"/>
                    </a:cxn>
                    <a:cxn ang="0">
                      <a:pos x="8" y="15"/>
                    </a:cxn>
                    <a:cxn ang="0">
                      <a:pos x="12" y="9"/>
                    </a:cxn>
                    <a:cxn ang="0">
                      <a:pos x="17" y="3"/>
                    </a:cxn>
                    <a:cxn ang="0">
                      <a:pos x="2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5" h="4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5" y="3"/>
                      </a:lnTo>
                      <a:lnTo>
                        <a:pt x="29" y="11"/>
                      </a:lnTo>
                      <a:lnTo>
                        <a:pt x="33" y="19"/>
                      </a:lnTo>
                      <a:lnTo>
                        <a:pt x="35" y="24"/>
                      </a:lnTo>
                      <a:lnTo>
                        <a:pt x="33" y="32"/>
                      </a:lnTo>
                      <a:lnTo>
                        <a:pt x="31" y="34"/>
                      </a:lnTo>
                      <a:lnTo>
                        <a:pt x="27" y="36"/>
                      </a:lnTo>
                      <a:lnTo>
                        <a:pt x="23" y="38"/>
                      </a:lnTo>
                      <a:lnTo>
                        <a:pt x="17" y="40"/>
                      </a:lnTo>
                      <a:lnTo>
                        <a:pt x="10" y="38"/>
                      </a:lnTo>
                      <a:lnTo>
                        <a:pt x="6" y="38"/>
                      </a:lnTo>
                      <a:lnTo>
                        <a:pt x="2" y="32"/>
                      </a:lnTo>
                      <a:lnTo>
                        <a:pt x="0" y="26"/>
                      </a:lnTo>
                      <a:lnTo>
                        <a:pt x="2" y="21"/>
                      </a:lnTo>
                      <a:lnTo>
                        <a:pt x="8" y="15"/>
                      </a:lnTo>
                      <a:lnTo>
                        <a:pt x="12" y="9"/>
                      </a:lnTo>
                      <a:lnTo>
                        <a:pt x="17" y="3"/>
                      </a:lnTo>
                      <a:lnTo>
                        <a:pt x="2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15" name="Freeform 166"/>
                <p:cNvSpPr>
                  <a:spLocks/>
                </p:cNvSpPr>
                <p:nvPr/>
              </p:nvSpPr>
              <p:spPr bwMode="auto">
                <a:xfrm>
                  <a:off x="2852068" y="3221806"/>
                  <a:ext cx="30163" cy="45719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38" y="2"/>
                    </a:cxn>
                    <a:cxn ang="0">
                      <a:pos x="38" y="9"/>
                    </a:cxn>
                    <a:cxn ang="0">
                      <a:pos x="38" y="15"/>
                    </a:cxn>
                    <a:cxn ang="0">
                      <a:pos x="38" y="21"/>
                    </a:cxn>
                    <a:cxn ang="0">
                      <a:pos x="38" y="24"/>
                    </a:cxn>
                    <a:cxn ang="0">
                      <a:pos x="36" y="30"/>
                    </a:cxn>
                    <a:cxn ang="0">
                      <a:pos x="32" y="32"/>
                    </a:cxn>
                    <a:cxn ang="0">
                      <a:pos x="28" y="34"/>
                    </a:cxn>
                    <a:cxn ang="0">
                      <a:pos x="21" y="32"/>
                    </a:cxn>
                    <a:cxn ang="0">
                      <a:pos x="13" y="26"/>
                    </a:cxn>
                    <a:cxn ang="0">
                      <a:pos x="6" y="21"/>
                    </a:cxn>
                    <a:cxn ang="0">
                      <a:pos x="4" y="17"/>
                    </a:cxn>
                    <a:cxn ang="0">
                      <a:pos x="0" y="13"/>
                    </a:cxn>
                    <a:cxn ang="0">
                      <a:pos x="2" y="9"/>
                    </a:cxn>
                    <a:cxn ang="0">
                      <a:pos x="4" y="4"/>
                    </a:cxn>
                    <a:cxn ang="0">
                      <a:pos x="11" y="2"/>
                    </a:cxn>
                    <a:cxn ang="0">
                      <a:pos x="19" y="0"/>
                    </a:cxn>
                    <a:cxn ang="0">
                      <a:pos x="27" y="0"/>
                    </a:cxn>
                    <a:cxn ang="0">
                      <a:pos x="32" y="0"/>
                    </a:cxn>
                    <a:cxn ang="0">
                      <a:pos x="36" y="0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38" h="34">
                      <a:moveTo>
                        <a:pt x="36" y="0"/>
                      </a:moveTo>
                      <a:lnTo>
                        <a:pt x="38" y="2"/>
                      </a:lnTo>
                      <a:lnTo>
                        <a:pt x="38" y="9"/>
                      </a:lnTo>
                      <a:lnTo>
                        <a:pt x="38" y="15"/>
                      </a:lnTo>
                      <a:lnTo>
                        <a:pt x="38" y="21"/>
                      </a:lnTo>
                      <a:lnTo>
                        <a:pt x="38" y="24"/>
                      </a:lnTo>
                      <a:lnTo>
                        <a:pt x="36" y="30"/>
                      </a:lnTo>
                      <a:lnTo>
                        <a:pt x="32" y="32"/>
                      </a:lnTo>
                      <a:lnTo>
                        <a:pt x="28" y="34"/>
                      </a:lnTo>
                      <a:lnTo>
                        <a:pt x="21" y="32"/>
                      </a:lnTo>
                      <a:lnTo>
                        <a:pt x="13" y="26"/>
                      </a:lnTo>
                      <a:lnTo>
                        <a:pt x="6" y="21"/>
                      </a:lnTo>
                      <a:lnTo>
                        <a:pt x="4" y="17"/>
                      </a:lnTo>
                      <a:lnTo>
                        <a:pt x="0" y="13"/>
                      </a:lnTo>
                      <a:lnTo>
                        <a:pt x="2" y="9"/>
                      </a:lnTo>
                      <a:lnTo>
                        <a:pt x="4" y="4"/>
                      </a:lnTo>
                      <a:lnTo>
                        <a:pt x="11" y="2"/>
                      </a:lnTo>
                      <a:lnTo>
                        <a:pt x="19" y="0"/>
                      </a:lnTo>
                      <a:lnTo>
                        <a:pt x="27" y="0"/>
                      </a:lnTo>
                      <a:lnTo>
                        <a:pt x="32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16" name="Freeform 172"/>
                <p:cNvSpPr>
                  <a:spLocks/>
                </p:cNvSpPr>
                <p:nvPr/>
              </p:nvSpPr>
              <p:spPr bwMode="auto">
                <a:xfrm>
                  <a:off x="2753643" y="3218630"/>
                  <a:ext cx="30163" cy="45719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2" y="4"/>
                    </a:cxn>
                    <a:cxn ang="0">
                      <a:pos x="8" y="4"/>
                    </a:cxn>
                    <a:cxn ang="0">
                      <a:pos x="16" y="0"/>
                    </a:cxn>
                    <a:cxn ang="0">
                      <a:pos x="23" y="0"/>
                    </a:cxn>
                    <a:cxn ang="0">
                      <a:pos x="29" y="2"/>
                    </a:cxn>
                    <a:cxn ang="0">
                      <a:pos x="37" y="6"/>
                    </a:cxn>
                    <a:cxn ang="0">
                      <a:pos x="37" y="9"/>
                    </a:cxn>
                    <a:cxn ang="0">
                      <a:pos x="38" y="13"/>
                    </a:cxn>
                    <a:cxn ang="0">
                      <a:pos x="37" y="19"/>
                    </a:cxn>
                    <a:cxn ang="0">
                      <a:pos x="37" y="27"/>
                    </a:cxn>
                    <a:cxn ang="0">
                      <a:pos x="33" y="34"/>
                    </a:cxn>
                    <a:cxn ang="0">
                      <a:pos x="31" y="38"/>
                    </a:cxn>
                    <a:cxn ang="0">
                      <a:pos x="25" y="40"/>
                    </a:cxn>
                    <a:cxn ang="0">
                      <a:pos x="19" y="38"/>
                    </a:cxn>
                    <a:cxn ang="0">
                      <a:pos x="14" y="32"/>
                    </a:cxn>
                    <a:cxn ang="0">
                      <a:pos x="10" y="27"/>
                    </a:cxn>
                    <a:cxn ang="0">
                      <a:pos x="6" y="19"/>
                    </a:cxn>
                    <a:cxn ang="0">
                      <a:pos x="2" y="11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38" h="40">
                      <a:moveTo>
                        <a:pt x="0" y="6"/>
                      </a:moveTo>
                      <a:lnTo>
                        <a:pt x="2" y="4"/>
                      </a:lnTo>
                      <a:lnTo>
                        <a:pt x="8" y="4"/>
                      </a:lnTo>
                      <a:lnTo>
                        <a:pt x="16" y="0"/>
                      </a:lnTo>
                      <a:lnTo>
                        <a:pt x="23" y="0"/>
                      </a:lnTo>
                      <a:lnTo>
                        <a:pt x="29" y="2"/>
                      </a:lnTo>
                      <a:lnTo>
                        <a:pt x="37" y="6"/>
                      </a:lnTo>
                      <a:lnTo>
                        <a:pt x="37" y="9"/>
                      </a:lnTo>
                      <a:lnTo>
                        <a:pt x="38" y="13"/>
                      </a:lnTo>
                      <a:lnTo>
                        <a:pt x="37" y="19"/>
                      </a:lnTo>
                      <a:lnTo>
                        <a:pt x="37" y="27"/>
                      </a:lnTo>
                      <a:lnTo>
                        <a:pt x="33" y="34"/>
                      </a:lnTo>
                      <a:lnTo>
                        <a:pt x="31" y="38"/>
                      </a:lnTo>
                      <a:lnTo>
                        <a:pt x="25" y="40"/>
                      </a:lnTo>
                      <a:lnTo>
                        <a:pt x="19" y="38"/>
                      </a:lnTo>
                      <a:lnTo>
                        <a:pt x="14" y="32"/>
                      </a:lnTo>
                      <a:lnTo>
                        <a:pt x="10" y="27"/>
                      </a:lnTo>
                      <a:lnTo>
                        <a:pt x="6" y="19"/>
                      </a:lnTo>
                      <a:lnTo>
                        <a:pt x="2" y="11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E8D1D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15" name="그룹 346"/>
          <p:cNvGrpSpPr/>
          <p:nvPr/>
        </p:nvGrpSpPr>
        <p:grpSpPr>
          <a:xfrm>
            <a:off x="7176120" y="2492896"/>
            <a:ext cx="1512168" cy="1296144"/>
            <a:chOff x="2483768" y="2276872"/>
            <a:chExt cx="2520280" cy="2520280"/>
          </a:xfrm>
        </p:grpSpPr>
        <p:pic>
          <p:nvPicPr>
            <p:cNvPr id="348" name="Picture 18" descr="C:\Documents and Settings\user\Local Settings\Temporary Internet Files\Content.IE5\KHTSXB2E\MP900433105[1]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83768" y="2276872"/>
              <a:ext cx="2520280" cy="2520280"/>
            </a:xfrm>
            <a:prstGeom prst="rect">
              <a:avLst/>
            </a:prstGeom>
            <a:noFill/>
            <a:effectLst>
              <a:softEdge rad="63500"/>
            </a:effectLst>
          </p:spPr>
        </p:pic>
        <p:pic>
          <p:nvPicPr>
            <p:cNvPr id="349" name="Picture 2" descr="C:\Documents and Settings\user\Local Settings\Temporary Internet Files\Content.IE5\571IB6G0\MC900446096[1]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3901958" y="2370851"/>
              <a:ext cx="576065" cy="1252204"/>
            </a:xfrm>
            <a:prstGeom prst="rect">
              <a:avLst/>
            </a:prstGeom>
            <a:noFill/>
          </p:spPr>
        </p:pic>
        <p:pic>
          <p:nvPicPr>
            <p:cNvPr id="350" name="Picture 4" descr="C:\Documents and Settings\user\Local Settings\Temporary Internet Files\Content.IE5\AIV2U08X\MC900446100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351535">
              <a:off x="3721045" y="2323814"/>
              <a:ext cx="367413" cy="1086089"/>
            </a:xfrm>
            <a:prstGeom prst="rect">
              <a:avLst/>
            </a:prstGeom>
            <a:noFill/>
          </p:spPr>
        </p:pic>
        <p:grpSp>
          <p:nvGrpSpPr>
            <p:cNvPr id="16" name="그룹 25"/>
            <p:cNvGrpSpPr/>
            <p:nvPr/>
          </p:nvGrpSpPr>
          <p:grpSpPr>
            <a:xfrm>
              <a:off x="3347864" y="2362170"/>
              <a:ext cx="1224136" cy="562774"/>
              <a:chOff x="2574256" y="3131319"/>
              <a:chExt cx="2068512" cy="1138838"/>
            </a:xfrm>
          </p:grpSpPr>
          <p:sp>
            <p:nvSpPr>
              <p:cNvPr id="352" name="Freeform 13"/>
              <p:cNvSpPr>
                <a:spLocks/>
              </p:cNvSpPr>
              <p:nvPr/>
            </p:nvSpPr>
            <p:spPr bwMode="auto">
              <a:xfrm>
                <a:off x="4125243" y="3144019"/>
                <a:ext cx="79375" cy="99823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2" y="4"/>
                  </a:cxn>
                  <a:cxn ang="0">
                    <a:pos x="36" y="9"/>
                  </a:cxn>
                  <a:cxn ang="0">
                    <a:pos x="31" y="15"/>
                  </a:cxn>
                  <a:cxn ang="0">
                    <a:pos x="27" y="21"/>
                  </a:cxn>
                  <a:cxn ang="0">
                    <a:pos x="23" y="28"/>
                  </a:cxn>
                  <a:cxn ang="0">
                    <a:pos x="19" y="36"/>
                  </a:cxn>
                  <a:cxn ang="0">
                    <a:pos x="13" y="44"/>
                  </a:cxn>
                  <a:cxn ang="0">
                    <a:pos x="10" y="53"/>
                  </a:cxn>
                  <a:cxn ang="0">
                    <a:pos x="6" y="63"/>
                  </a:cxn>
                  <a:cxn ang="0">
                    <a:pos x="4" y="72"/>
                  </a:cxn>
                  <a:cxn ang="0">
                    <a:pos x="0" y="82"/>
                  </a:cxn>
                  <a:cxn ang="0">
                    <a:pos x="0" y="93"/>
                  </a:cxn>
                  <a:cxn ang="0">
                    <a:pos x="0" y="103"/>
                  </a:cxn>
                  <a:cxn ang="0">
                    <a:pos x="4" y="114"/>
                  </a:cxn>
                  <a:cxn ang="0">
                    <a:pos x="61" y="110"/>
                  </a:cxn>
                  <a:cxn ang="0">
                    <a:pos x="63" y="108"/>
                  </a:cxn>
                  <a:cxn ang="0">
                    <a:pos x="67" y="103"/>
                  </a:cxn>
                  <a:cxn ang="0">
                    <a:pos x="72" y="95"/>
                  </a:cxn>
                  <a:cxn ang="0">
                    <a:pos x="80" y="89"/>
                  </a:cxn>
                  <a:cxn ang="0">
                    <a:pos x="86" y="80"/>
                  </a:cxn>
                  <a:cxn ang="0">
                    <a:pos x="93" y="70"/>
                  </a:cxn>
                  <a:cxn ang="0">
                    <a:pos x="99" y="63"/>
                  </a:cxn>
                  <a:cxn ang="0">
                    <a:pos x="101" y="59"/>
                  </a:cxn>
                  <a:cxn ang="0">
                    <a:pos x="99" y="53"/>
                  </a:cxn>
                  <a:cxn ang="0">
                    <a:pos x="99" y="46"/>
                  </a:cxn>
                  <a:cxn ang="0">
                    <a:pos x="97" y="36"/>
                  </a:cxn>
                  <a:cxn ang="0">
                    <a:pos x="95" y="28"/>
                  </a:cxn>
                  <a:cxn ang="0">
                    <a:pos x="93" y="19"/>
                  </a:cxn>
                  <a:cxn ang="0">
                    <a:pos x="93" y="11"/>
                  </a:cxn>
                  <a:cxn ang="0">
                    <a:pos x="91" y="6"/>
                  </a:cxn>
                  <a:cxn ang="0">
                    <a:pos x="91" y="6"/>
                  </a:cxn>
                  <a:cxn ang="0">
                    <a:pos x="46" y="0"/>
                  </a:cxn>
                  <a:cxn ang="0">
                    <a:pos x="46" y="0"/>
                  </a:cxn>
                </a:cxnLst>
                <a:rect l="0" t="0" r="r" b="b"/>
                <a:pathLst>
                  <a:path w="101" h="114">
                    <a:moveTo>
                      <a:pt x="46" y="0"/>
                    </a:moveTo>
                    <a:lnTo>
                      <a:pt x="42" y="4"/>
                    </a:lnTo>
                    <a:lnTo>
                      <a:pt x="36" y="9"/>
                    </a:lnTo>
                    <a:lnTo>
                      <a:pt x="31" y="15"/>
                    </a:lnTo>
                    <a:lnTo>
                      <a:pt x="27" y="21"/>
                    </a:lnTo>
                    <a:lnTo>
                      <a:pt x="23" y="28"/>
                    </a:lnTo>
                    <a:lnTo>
                      <a:pt x="19" y="36"/>
                    </a:lnTo>
                    <a:lnTo>
                      <a:pt x="13" y="44"/>
                    </a:lnTo>
                    <a:lnTo>
                      <a:pt x="10" y="53"/>
                    </a:lnTo>
                    <a:lnTo>
                      <a:pt x="6" y="63"/>
                    </a:lnTo>
                    <a:lnTo>
                      <a:pt x="4" y="72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4" y="114"/>
                    </a:lnTo>
                    <a:lnTo>
                      <a:pt x="61" y="110"/>
                    </a:lnTo>
                    <a:lnTo>
                      <a:pt x="63" y="108"/>
                    </a:lnTo>
                    <a:lnTo>
                      <a:pt x="67" y="103"/>
                    </a:lnTo>
                    <a:lnTo>
                      <a:pt x="72" y="95"/>
                    </a:lnTo>
                    <a:lnTo>
                      <a:pt x="80" y="89"/>
                    </a:lnTo>
                    <a:lnTo>
                      <a:pt x="86" y="80"/>
                    </a:lnTo>
                    <a:lnTo>
                      <a:pt x="93" y="70"/>
                    </a:lnTo>
                    <a:lnTo>
                      <a:pt x="99" y="63"/>
                    </a:lnTo>
                    <a:lnTo>
                      <a:pt x="101" y="59"/>
                    </a:lnTo>
                    <a:lnTo>
                      <a:pt x="99" y="53"/>
                    </a:lnTo>
                    <a:lnTo>
                      <a:pt x="99" y="46"/>
                    </a:lnTo>
                    <a:lnTo>
                      <a:pt x="97" y="36"/>
                    </a:lnTo>
                    <a:lnTo>
                      <a:pt x="95" y="28"/>
                    </a:lnTo>
                    <a:lnTo>
                      <a:pt x="93" y="19"/>
                    </a:lnTo>
                    <a:lnTo>
                      <a:pt x="93" y="11"/>
                    </a:lnTo>
                    <a:lnTo>
                      <a:pt x="91" y="6"/>
                    </a:lnTo>
                    <a:lnTo>
                      <a:pt x="91" y="6"/>
                    </a:lnTo>
                    <a:lnTo>
                      <a:pt x="46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D9CC9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3" name="Freeform 14"/>
              <p:cNvSpPr>
                <a:spLocks/>
              </p:cNvSpPr>
              <p:nvPr/>
            </p:nvSpPr>
            <p:spPr bwMode="auto">
              <a:xfrm>
                <a:off x="4177631" y="3140844"/>
                <a:ext cx="290513" cy="267946"/>
              </a:xfrm>
              <a:custGeom>
                <a:avLst/>
                <a:gdLst/>
                <a:ahLst/>
                <a:cxnLst>
                  <a:cxn ang="0">
                    <a:pos x="365" y="274"/>
                  </a:cxn>
                  <a:cxn ang="0">
                    <a:pos x="222" y="129"/>
                  </a:cxn>
                  <a:cxn ang="0">
                    <a:pos x="121" y="50"/>
                  </a:cxn>
                  <a:cxn ang="0">
                    <a:pos x="22" y="0"/>
                  </a:cxn>
                  <a:cxn ang="0">
                    <a:pos x="24" y="65"/>
                  </a:cxn>
                  <a:cxn ang="0">
                    <a:pos x="0" y="112"/>
                  </a:cxn>
                  <a:cxn ang="0">
                    <a:pos x="102" y="137"/>
                  </a:cxn>
                  <a:cxn ang="0">
                    <a:pos x="203" y="200"/>
                  </a:cxn>
                  <a:cxn ang="0">
                    <a:pos x="285" y="306"/>
                  </a:cxn>
                  <a:cxn ang="0">
                    <a:pos x="365" y="274"/>
                  </a:cxn>
                  <a:cxn ang="0">
                    <a:pos x="365" y="274"/>
                  </a:cxn>
                </a:cxnLst>
                <a:rect l="0" t="0" r="r" b="b"/>
                <a:pathLst>
                  <a:path w="365" h="306">
                    <a:moveTo>
                      <a:pt x="365" y="274"/>
                    </a:moveTo>
                    <a:lnTo>
                      <a:pt x="222" y="129"/>
                    </a:lnTo>
                    <a:lnTo>
                      <a:pt x="121" y="50"/>
                    </a:lnTo>
                    <a:lnTo>
                      <a:pt x="22" y="0"/>
                    </a:lnTo>
                    <a:lnTo>
                      <a:pt x="24" y="65"/>
                    </a:lnTo>
                    <a:lnTo>
                      <a:pt x="0" y="112"/>
                    </a:lnTo>
                    <a:lnTo>
                      <a:pt x="102" y="137"/>
                    </a:lnTo>
                    <a:lnTo>
                      <a:pt x="203" y="200"/>
                    </a:lnTo>
                    <a:lnTo>
                      <a:pt x="285" y="306"/>
                    </a:lnTo>
                    <a:lnTo>
                      <a:pt x="365" y="274"/>
                    </a:lnTo>
                    <a:lnTo>
                      <a:pt x="365" y="274"/>
                    </a:lnTo>
                    <a:close/>
                  </a:path>
                </a:pathLst>
              </a:custGeom>
              <a:solidFill>
                <a:srgbClr val="FFF28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4" name="Freeform 15"/>
              <p:cNvSpPr>
                <a:spLocks/>
              </p:cNvSpPr>
              <p:nvPr/>
            </p:nvSpPr>
            <p:spPr bwMode="auto">
              <a:xfrm>
                <a:off x="3844256" y="3331344"/>
                <a:ext cx="752475" cy="907165"/>
              </a:xfrm>
              <a:custGeom>
                <a:avLst/>
                <a:gdLst/>
                <a:ahLst/>
                <a:cxnLst>
                  <a:cxn ang="0">
                    <a:pos x="286" y="861"/>
                  </a:cxn>
                  <a:cxn ang="0">
                    <a:pos x="267" y="864"/>
                  </a:cxn>
                  <a:cxn ang="0">
                    <a:pos x="232" y="872"/>
                  </a:cxn>
                  <a:cxn ang="0">
                    <a:pos x="191" y="885"/>
                  </a:cxn>
                  <a:cxn ang="0">
                    <a:pos x="143" y="906"/>
                  </a:cxn>
                  <a:cxn ang="0">
                    <a:pos x="94" y="931"/>
                  </a:cxn>
                  <a:cxn ang="0">
                    <a:pos x="48" y="963"/>
                  </a:cxn>
                  <a:cxn ang="0">
                    <a:pos x="14" y="999"/>
                  </a:cxn>
                  <a:cxn ang="0">
                    <a:pos x="288" y="1035"/>
                  </a:cxn>
                  <a:cxn ang="0">
                    <a:pos x="453" y="995"/>
                  </a:cxn>
                  <a:cxn ang="0">
                    <a:pos x="497" y="969"/>
                  </a:cxn>
                  <a:cxn ang="0">
                    <a:pos x="571" y="918"/>
                  </a:cxn>
                  <a:cxn ang="0">
                    <a:pos x="662" y="847"/>
                  </a:cxn>
                  <a:cxn ang="0">
                    <a:pos x="761" y="758"/>
                  </a:cxn>
                  <a:cxn ang="0">
                    <a:pos x="849" y="651"/>
                  </a:cxn>
                  <a:cxn ang="0">
                    <a:pos x="915" y="532"/>
                  </a:cxn>
                  <a:cxn ang="0">
                    <a:pos x="947" y="401"/>
                  </a:cxn>
                  <a:cxn ang="0">
                    <a:pos x="936" y="266"/>
                  </a:cxn>
                  <a:cxn ang="0">
                    <a:pos x="906" y="159"/>
                  </a:cxn>
                  <a:cxn ang="0">
                    <a:pos x="864" y="81"/>
                  </a:cxn>
                  <a:cxn ang="0">
                    <a:pos x="818" y="32"/>
                  </a:cxn>
                  <a:cxn ang="0">
                    <a:pos x="772" y="3"/>
                  </a:cxn>
                  <a:cxn ang="0">
                    <a:pos x="733" y="0"/>
                  </a:cxn>
                  <a:cxn ang="0">
                    <a:pos x="700" y="13"/>
                  </a:cxn>
                  <a:cxn ang="0">
                    <a:pos x="683" y="43"/>
                  </a:cxn>
                  <a:cxn ang="0">
                    <a:pos x="681" y="85"/>
                  </a:cxn>
                  <a:cxn ang="0">
                    <a:pos x="674" y="142"/>
                  </a:cxn>
                  <a:cxn ang="0">
                    <a:pos x="666" y="211"/>
                  </a:cxn>
                  <a:cxn ang="0">
                    <a:pos x="655" y="283"/>
                  </a:cxn>
                  <a:cxn ang="0">
                    <a:pos x="643" y="351"/>
                  </a:cxn>
                  <a:cxn ang="0">
                    <a:pos x="632" y="414"/>
                  </a:cxn>
                  <a:cxn ang="0">
                    <a:pos x="622" y="461"/>
                  </a:cxn>
                  <a:cxn ang="0">
                    <a:pos x="618" y="488"/>
                  </a:cxn>
                  <a:cxn ang="0">
                    <a:pos x="289" y="861"/>
                  </a:cxn>
                </a:cxnLst>
                <a:rect l="0" t="0" r="r" b="b"/>
                <a:pathLst>
                  <a:path w="947" h="1035">
                    <a:moveTo>
                      <a:pt x="289" y="861"/>
                    </a:moveTo>
                    <a:lnTo>
                      <a:pt x="286" y="861"/>
                    </a:lnTo>
                    <a:lnTo>
                      <a:pt x="278" y="861"/>
                    </a:lnTo>
                    <a:lnTo>
                      <a:pt x="267" y="864"/>
                    </a:lnTo>
                    <a:lnTo>
                      <a:pt x="251" y="868"/>
                    </a:lnTo>
                    <a:lnTo>
                      <a:pt x="232" y="872"/>
                    </a:lnTo>
                    <a:lnTo>
                      <a:pt x="213" y="880"/>
                    </a:lnTo>
                    <a:lnTo>
                      <a:pt x="191" y="885"/>
                    </a:lnTo>
                    <a:lnTo>
                      <a:pt x="168" y="897"/>
                    </a:lnTo>
                    <a:lnTo>
                      <a:pt x="143" y="906"/>
                    </a:lnTo>
                    <a:lnTo>
                      <a:pt x="118" y="918"/>
                    </a:lnTo>
                    <a:lnTo>
                      <a:pt x="94" y="931"/>
                    </a:lnTo>
                    <a:lnTo>
                      <a:pt x="71" y="946"/>
                    </a:lnTo>
                    <a:lnTo>
                      <a:pt x="48" y="963"/>
                    </a:lnTo>
                    <a:lnTo>
                      <a:pt x="31" y="980"/>
                    </a:lnTo>
                    <a:lnTo>
                      <a:pt x="14" y="999"/>
                    </a:lnTo>
                    <a:lnTo>
                      <a:pt x="0" y="1022"/>
                    </a:lnTo>
                    <a:lnTo>
                      <a:pt x="288" y="1035"/>
                    </a:lnTo>
                    <a:lnTo>
                      <a:pt x="447" y="999"/>
                    </a:lnTo>
                    <a:lnTo>
                      <a:pt x="453" y="995"/>
                    </a:lnTo>
                    <a:lnTo>
                      <a:pt x="470" y="986"/>
                    </a:lnTo>
                    <a:lnTo>
                      <a:pt x="497" y="969"/>
                    </a:lnTo>
                    <a:lnTo>
                      <a:pt x="531" y="946"/>
                    </a:lnTo>
                    <a:lnTo>
                      <a:pt x="571" y="918"/>
                    </a:lnTo>
                    <a:lnTo>
                      <a:pt x="617" y="885"/>
                    </a:lnTo>
                    <a:lnTo>
                      <a:pt x="662" y="847"/>
                    </a:lnTo>
                    <a:lnTo>
                      <a:pt x="714" y="805"/>
                    </a:lnTo>
                    <a:lnTo>
                      <a:pt x="761" y="758"/>
                    </a:lnTo>
                    <a:lnTo>
                      <a:pt x="807" y="707"/>
                    </a:lnTo>
                    <a:lnTo>
                      <a:pt x="849" y="651"/>
                    </a:lnTo>
                    <a:lnTo>
                      <a:pt x="887" y="593"/>
                    </a:lnTo>
                    <a:lnTo>
                      <a:pt x="915" y="532"/>
                    </a:lnTo>
                    <a:lnTo>
                      <a:pt x="936" y="467"/>
                    </a:lnTo>
                    <a:lnTo>
                      <a:pt x="947" y="401"/>
                    </a:lnTo>
                    <a:lnTo>
                      <a:pt x="947" y="334"/>
                    </a:lnTo>
                    <a:lnTo>
                      <a:pt x="936" y="266"/>
                    </a:lnTo>
                    <a:lnTo>
                      <a:pt x="923" y="209"/>
                    </a:lnTo>
                    <a:lnTo>
                      <a:pt x="906" y="159"/>
                    </a:lnTo>
                    <a:lnTo>
                      <a:pt x="887" y="117"/>
                    </a:lnTo>
                    <a:lnTo>
                      <a:pt x="864" y="81"/>
                    </a:lnTo>
                    <a:lnTo>
                      <a:pt x="843" y="53"/>
                    </a:lnTo>
                    <a:lnTo>
                      <a:pt x="818" y="32"/>
                    </a:lnTo>
                    <a:lnTo>
                      <a:pt x="797" y="15"/>
                    </a:lnTo>
                    <a:lnTo>
                      <a:pt x="772" y="3"/>
                    </a:lnTo>
                    <a:lnTo>
                      <a:pt x="752" y="0"/>
                    </a:lnTo>
                    <a:lnTo>
                      <a:pt x="733" y="0"/>
                    </a:lnTo>
                    <a:lnTo>
                      <a:pt x="715" y="5"/>
                    </a:lnTo>
                    <a:lnTo>
                      <a:pt x="700" y="13"/>
                    </a:lnTo>
                    <a:lnTo>
                      <a:pt x="689" y="26"/>
                    </a:lnTo>
                    <a:lnTo>
                      <a:pt x="683" y="43"/>
                    </a:lnTo>
                    <a:lnTo>
                      <a:pt x="681" y="62"/>
                    </a:lnTo>
                    <a:lnTo>
                      <a:pt x="681" y="85"/>
                    </a:lnTo>
                    <a:lnTo>
                      <a:pt x="679" y="112"/>
                    </a:lnTo>
                    <a:lnTo>
                      <a:pt x="674" y="142"/>
                    </a:lnTo>
                    <a:lnTo>
                      <a:pt x="672" y="176"/>
                    </a:lnTo>
                    <a:lnTo>
                      <a:pt x="666" y="211"/>
                    </a:lnTo>
                    <a:lnTo>
                      <a:pt x="660" y="247"/>
                    </a:lnTo>
                    <a:lnTo>
                      <a:pt x="655" y="283"/>
                    </a:lnTo>
                    <a:lnTo>
                      <a:pt x="649" y="319"/>
                    </a:lnTo>
                    <a:lnTo>
                      <a:pt x="643" y="351"/>
                    </a:lnTo>
                    <a:lnTo>
                      <a:pt x="637" y="384"/>
                    </a:lnTo>
                    <a:lnTo>
                      <a:pt x="632" y="414"/>
                    </a:lnTo>
                    <a:lnTo>
                      <a:pt x="628" y="441"/>
                    </a:lnTo>
                    <a:lnTo>
                      <a:pt x="622" y="461"/>
                    </a:lnTo>
                    <a:lnTo>
                      <a:pt x="620" y="477"/>
                    </a:lnTo>
                    <a:lnTo>
                      <a:pt x="618" y="488"/>
                    </a:lnTo>
                    <a:lnTo>
                      <a:pt x="618" y="492"/>
                    </a:lnTo>
                    <a:lnTo>
                      <a:pt x="289" y="861"/>
                    </a:lnTo>
                    <a:lnTo>
                      <a:pt x="289" y="861"/>
                    </a:lnTo>
                    <a:close/>
                  </a:path>
                </a:pathLst>
              </a:custGeom>
              <a:solidFill>
                <a:srgbClr val="FFF28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5" name="Freeform 16"/>
              <p:cNvSpPr>
                <a:spLocks/>
              </p:cNvSpPr>
              <p:nvPr/>
            </p:nvSpPr>
            <p:spPr bwMode="auto">
              <a:xfrm>
                <a:off x="4017293" y="3290069"/>
                <a:ext cx="398463" cy="746046"/>
              </a:xfrm>
              <a:custGeom>
                <a:avLst/>
                <a:gdLst/>
                <a:ahLst/>
                <a:cxnLst>
                  <a:cxn ang="0">
                    <a:pos x="2" y="696"/>
                  </a:cxn>
                  <a:cxn ang="0">
                    <a:pos x="15" y="694"/>
                  </a:cxn>
                  <a:cxn ang="0">
                    <a:pos x="40" y="690"/>
                  </a:cxn>
                  <a:cxn ang="0">
                    <a:pos x="78" y="684"/>
                  </a:cxn>
                  <a:cxn ang="0">
                    <a:pos x="122" y="671"/>
                  </a:cxn>
                  <a:cxn ang="0">
                    <a:pos x="171" y="650"/>
                  </a:cxn>
                  <a:cxn ang="0">
                    <a:pos x="221" y="620"/>
                  </a:cxn>
                  <a:cxn ang="0">
                    <a:pos x="276" y="580"/>
                  </a:cxn>
                  <a:cxn ang="0">
                    <a:pos x="325" y="525"/>
                  </a:cxn>
                  <a:cxn ang="0">
                    <a:pos x="365" y="466"/>
                  </a:cxn>
                  <a:cxn ang="0">
                    <a:pos x="396" y="409"/>
                  </a:cxn>
                  <a:cxn ang="0">
                    <a:pos x="417" y="352"/>
                  </a:cxn>
                  <a:cxn ang="0">
                    <a:pos x="430" y="301"/>
                  </a:cxn>
                  <a:cxn ang="0">
                    <a:pos x="436" y="259"/>
                  </a:cxn>
                  <a:cxn ang="0">
                    <a:pos x="439" y="228"/>
                  </a:cxn>
                  <a:cxn ang="0">
                    <a:pos x="441" y="211"/>
                  </a:cxn>
                  <a:cxn ang="0">
                    <a:pos x="422" y="78"/>
                  </a:cxn>
                  <a:cxn ang="0">
                    <a:pos x="447" y="50"/>
                  </a:cxn>
                  <a:cxn ang="0">
                    <a:pos x="502" y="287"/>
                  </a:cxn>
                  <a:cxn ang="0">
                    <a:pos x="500" y="295"/>
                  </a:cxn>
                  <a:cxn ang="0">
                    <a:pos x="500" y="318"/>
                  </a:cxn>
                  <a:cxn ang="0">
                    <a:pos x="497" y="354"/>
                  </a:cxn>
                  <a:cxn ang="0">
                    <a:pos x="493" y="399"/>
                  </a:cxn>
                  <a:cxn ang="0">
                    <a:pos x="479" y="449"/>
                  </a:cxn>
                  <a:cxn ang="0">
                    <a:pos x="460" y="504"/>
                  </a:cxn>
                  <a:cxn ang="0">
                    <a:pos x="432" y="557"/>
                  </a:cxn>
                  <a:cxn ang="0">
                    <a:pos x="396" y="608"/>
                  </a:cxn>
                  <a:cxn ang="0">
                    <a:pos x="354" y="652"/>
                  </a:cxn>
                  <a:cxn ang="0">
                    <a:pos x="316" y="690"/>
                  </a:cxn>
                  <a:cxn ang="0">
                    <a:pos x="282" y="717"/>
                  </a:cxn>
                  <a:cxn ang="0">
                    <a:pos x="255" y="741"/>
                  </a:cxn>
                  <a:cxn ang="0">
                    <a:pos x="230" y="757"/>
                  </a:cxn>
                  <a:cxn ang="0">
                    <a:pos x="215" y="768"/>
                  </a:cxn>
                  <a:cxn ang="0">
                    <a:pos x="204" y="774"/>
                  </a:cxn>
                  <a:cxn ang="0">
                    <a:pos x="200" y="776"/>
                  </a:cxn>
                  <a:cxn ang="0">
                    <a:pos x="10" y="852"/>
                  </a:cxn>
                  <a:cxn ang="0">
                    <a:pos x="0" y="696"/>
                  </a:cxn>
                </a:cxnLst>
                <a:rect l="0" t="0" r="r" b="b"/>
                <a:pathLst>
                  <a:path w="502" h="852">
                    <a:moveTo>
                      <a:pt x="0" y="696"/>
                    </a:moveTo>
                    <a:lnTo>
                      <a:pt x="2" y="696"/>
                    </a:lnTo>
                    <a:lnTo>
                      <a:pt x="6" y="696"/>
                    </a:lnTo>
                    <a:lnTo>
                      <a:pt x="15" y="694"/>
                    </a:lnTo>
                    <a:lnTo>
                      <a:pt x="27" y="694"/>
                    </a:lnTo>
                    <a:lnTo>
                      <a:pt x="40" y="690"/>
                    </a:lnTo>
                    <a:lnTo>
                      <a:pt x="59" y="688"/>
                    </a:lnTo>
                    <a:lnTo>
                      <a:pt x="78" y="684"/>
                    </a:lnTo>
                    <a:lnTo>
                      <a:pt x="99" y="679"/>
                    </a:lnTo>
                    <a:lnTo>
                      <a:pt x="122" y="671"/>
                    </a:lnTo>
                    <a:lnTo>
                      <a:pt x="145" y="662"/>
                    </a:lnTo>
                    <a:lnTo>
                      <a:pt x="171" y="650"/>
                    </a:lnTo>
                    <a:lnTo>
                      <a:pt x="196" y="637"/>
                    </a:lnTo>
                    <a:lnTo>
                      <a:pt x="221" y="620"/>
                    </a:lnTo>
                    <a:lnTo>
                      <a:pt x="249" y="601"/>
                    </a:lnTo>
                    <a:lnTo>
                      <a:pt x="276" y="580"/>
                    </a:lnTo>
                    <a:lnTo>
                      <a:pt x="303" y="555"/>
                    </a:lnTo>
                    <a:lnTo>
                      <a:pt x="325" y="525"/>
                    </a:lnTo>
                    <a:lnTo>
                      <a:pt x="348" y="496"/>
                    </a:lnTo>
                    <a:lnTo>
                      <a:pt x="365" y="466"/>
                    </a:lnTo>
                    <a:lnTo>
                      <a:pt x="382" y="439"/>
                    </a:lnTo>
                    <a:lnTo>
                      <a:pt x="396" y="409"/>
                    </a:lnTo>
                    <a:lnTo>
                      <a:pt x="407" y="380"/>
                    </a:lnTo>
                    <a:lnTo>
                      <a:pt x="417" y="352"/>
                    </a:lnTo>
                    <a:lnTo>
                      <a:pt x="424" y="327"/>
                    </a:lnTo>
                    <a:lnTo>
                      <a:pt x="430" y="301"/>
                    </a:lnTo>
                    <a:lnTo>
                      <a:pt x="434" y="278"/>
                    </a:lnTo>
                    <a:lnTo>
                      <a:pt x="436" y="259"/>
                    </a:lnTo>
                    <a:lnTo>
                      <a:pt x="439" y="242"/>
                    </a:lnTo>
                    <a:lnTo>
                      <a:pt x="439" y="228"/>
                    </a:lnTo>
                    <a:lnTo>
                      <a:pt x="441" y="219"/>
                    </a:lnTo>
                    <a:lnTo>
                      <a:pt x="441" y="211"/>
                    </a:lnTo>
                    <a:lnTo>
                      <a:pt x="441" y="209"/>
                    </a:lnTo>
                    <a:lnTo>
                      <a:pt x="422" y="78"/>
                    </a:lnTo>
                    <a:lnTo>
                      <a:pt x="390" y="0"/>
                    </a:lnTo>
                    <a:lnTo>
                      <a:pt x="447" y="50"/>
                    </a:lnTo>
                    <a:lnTo>
                      <a:pt x="485" y="97"/>
                    </a:lnTo>
                    <a:lnTo>
                      <a:pt x="502" y="287"/>
                    </a:lnTo>
                    <a:lnTo>
                      <a:pt x="500" y="287"/>
                    </a:lnTo>
                    <a:lnTo>
                      <a:pt x="500" y="295"/>
                    </a:lnTo>
                    <a:lnTo>
                      <a:pt x="500" y="304"/>
                    </a:lnTo>
                    <a:lnTo>
                      <a:pt x="500" y="318"/>
                    </a:lnTo>
                    <a:lnTo>
                      <a:pt x="498" y="335"/>
                    </a:lnTo>
                    <a:lnTo>
                      <a:pt x="497" y="354"/>
                    </a:lnTo>
                    <a:lnTo>
                      <a:pt x="495" y="375"/>
                    </a:lnTo>
                    <a:lnTo>
                      <a:pt x="493" y="399"/>
                    </a:lnTo>
                    <a:lnTo>
                      <a:pt x="485" y="422"/>
                    </a:lnTo>
                    <a:lnTo>
                      <a:pt x="479" y="449"/>
                    </a:lnTo>
                    <a:lnTo>
                      <a:pt x="470" y="475"/>
                    </a:lnTo>
                    <a:lnTo>
                      <a:pt x="460" y="504"/>
                    </a:lnTo>
                    <a:lnTo>
                      <a:pt x="447" y="531"/>
                    </a:lnTo>
                    <a:lnTo>
                      <a:pt x="432" y="557"/>
                    </a:lnTo>
                    <a:lnTo>
                      <a:pt x="415" y="582"/>
                    </a:lnTo>
                    <a:lnTo>
                      <a:pt x="396" y="608"/>
                    </a:lnTo>
                    <a:lnTo>
                      <a:pt x="375" y="631"/>
                    </a:lnTo>
                    <a:lnTo>
                      <a:pt x="354" y="652"/>
                    </a:lnTo>
                    <a:lnTo>
                      <a:pt x="335" y="671"/>
                    </a:lnTo>
                    <a:lnTo>
                      <a:pt x="316" y="690"/>
                    </a:lnTo>
                    <a:lnTo>
                      <a:pt x="297" y="703"/>
                    </a:lnTo>
                    <a:lnTo>
                      <a:pt x="282" y="717"/>
                    </a:lnTo>
                    <a:lnTo>
                      <a:pt x="268" y="730"/>
                    </a:lnTo>
                    <a:lnTo>
                      <a:pt x="255" y="741"/>
                    </a:lnTo>
                    <a:lnTo>
                      <a:pt x="242" y="749"/>
                    </a:lnTo>
                    <a:lnTo>
                      <a:pt x="230" y="757"/>
                    </a:lnTo>
                    <a:lnTo>
                      <a:pt x="221" y="762"/>
                    </a:lnTo>
                    <a:lnTo>
                      <a:pt x="215" y="768"/>
                    </a:lnTo>
                    <a:lnTo>
                      <a:pt x="207" y="770"/>
                    </a:lnTo>
                    <a:lnTo>
                      <a:pt x="204" y="774"/>
                    </a:lnTo>
                    <a:lnTo>
                      <a:pt x="200" y="776"/>
                    </a:lnTo>
                    <a:lnTo>
                      <a:pt x="200" y="776"/>
                    </a:lnTo>
                    <a:lnTo>
                      <a:pt x="93" y="821"/>
                    </a:lnTo>
                    <a:lnTo>
                      <a:pt x="10" y="852"/>
                    </a:lnTo>
                    <a:lnTo>
                      <a:pt x="0" y="696"/>
                    </a:lnTo>
                    <a:lnTo>
                      <a:pt x="0" y="696"/>
                    </a:lnTo>
                    <a:close/>
                  </a:path>
                </a:pathLst>
              </a:custGeom>
              <a:solidFill>
                <a:srgbClr val="FFE8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6" name="Freeform 17"/>
              <p:cNvSpPr>
                <a:spLocks/>
              </p:cNvSpPr>
              <p:nvPr/>
            </p:nvSpPr>
            <p:spPr bwMode="auto">
              <a:xfrm>
                <a:off x="3980781" y="3347218"/>
                <a:ext cx="139700" cy="119087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61"/>
                  </a:cxn>
                  <a:cxn ang="0">
                    <a:pos x="5" y="54"/>
                  </a:cxn>
                  <a:cxn ang="0">
                    <a:pos x="9" y="48"/>
                  </a:cxn>
                  <a:cxn ang="0">
                    <a:pos x="13" y="42"/>
                  </a:cxn>
                  <a:cxn ang="0">
                    <a:pos x="19" y="37"/>
                  </a:cxn>
                  <a:cxn ang="0">
                    <a:pos x="26" y="31"/>
                  </a:cxn>
                  <a:cxn ang="0">
                    <a:pos x="32" y="23"/>
                  </a:cxn>
                  <a:cxn ang="0">
                    <a:pos x="41" y="18"/>
                  </a:cxn>
                  <a:cxn ang="0">
                    <a:pos x="49" y="12"/>
                  </a:cxn>
                  <a:cxn ang="0">
                    <a:pos x="60" y="8"/>
                  </a:cxn>
                  <a:cxn ang="0">
                    <a:pos x="70" y="4"/>
                  </a:cxn>
                  <a:cxn ang="0">
                    <a:pos x="83" y="2"/>
                  </a:cxn>
                  <a:cxn ang="0">
                    <a:pos x="95" y="0"/>
                  </a:cxn>
                  <a:cxn ang="0">
                    <a:pos x="110" y="2"/>
                  </a:cxn>
                  <a:cxn ang="0">
                    <a:pos x="123" y="2"/>
                  </a:cxn>
                  <a:cxn ang="0">
                    <a:pos x="135" y="8"/>
                  </a:cxn>
                  <a:cxn ang="0">
                    <a:pos x="144" y="14"/>
                  </a:cxn>
                  <a:cxn ang="0">
                    <a:pos x="152" y="23"/>
                  </a:cxn>
                  <a:cxn ang="0">
                    <a:pos x="157" y="33"/>
                  </a:cxn>
                  <a:cxn ang="0">
                    <a:pos x="163" y="44"/>
                  </a:cxn>
                  <a:cxn ang="0">
                    <a:pos x="167" y="58"/>
                  </a:cxn>
                  <a:cxn ang="0">
                    <a:pos x="171" y="69"/>
                  </a:cxn>
                  <a:cxn ang="0">
                    <a:pos x="173" y="80"/>
                  </a:cxn>
                  <a:cxn ang="0">
                    <a:pos x="174" y="94"/>
                  </a:cxn>
                  <a:cxn ang="0">
                    <a:pos x="176" y="105"/>
                  </a:cxn>
                  <a:cxn ang="0">
                    <a:pos x="176" y="115"/>
                  </a:cxn>
                  <a:cxn ang="0">
                    <a:pos x="176" y="122"/>
                  </a:cxn>
                  <a:cxn ang="0">
                    <a:pos x="176" y="130"/>
                  </a:cxn>
                  <a:cxn ang="0">
                    <a:pos x="176" y="134"/>
                  </a:cxn>
                  <a:cxn ang="0">
                    <a:pos x="176" y="135"/>
                  </a:cxn>
                  <a:cxn ang="0">
                    <a:pos x="0" y="65"/>
                  </a:cxn>
                  <a:cxn ang="0">
                    <a:pos x="0" y="65"/>
                  </a:cxn>
                </a:cxnLst>
                <a:rect l="0" t="0" r="r" b="b"/>
                <a:pathLst>
                  <a:path w="176" h="135">
                    <a:moveTo>
                      <a:pt x="0" y="65"/>
                    </a:moveTo>
                    <a:lnTo>
                      <a:pt x="0" y="61"/>
                    </a:lnTo>
                    <a:lnTo>
                      <a:pt x="5" y="54"/>
                    </a:lnTo>
                    <a:lnTo>
                      <a:pt x="9" y="48"/>
                    </a:lnTo>
                    <a:lnTo>
                      <a:pt x="13" y="42"/>
                    </a:lnTo>
                    <a:lnTo>
                      <a:pt x="19" y="37"/>
                    </a:lnTo>
                    <a:lnTo>
                      <a:pt x="26" y="31"/>
                    </a:lnTo>
                    <a:lnTo>
                      <a:pt x="32" y="23"/>
                    </a:lnTo>
                    <a:lnTo>
                      <a:pt x="41" y="18"/>
                    </a:lnTo>
                    <a:lnTo>
                      <a:pt x="49" y="12"/>
                    </a:lnTo>
                    <a:lnTo>
                      <a:pt x="60" y="8"/>
                    </a:lnTo>
                    <a:lnTo>
                      <a:pt x="70" y="4"/>
                    </a:lnTo>
                    <a:lnTo>
                      <a:pt x="83" y="2"/>
                    </a:lnTo>
                    <a:lnTo>
                      <a:pt x="95" y="0"/>
                    </a:lnTo>
                    <a:lnTo>
                      <a:pt x="110" y="2"/>
                    </a:lnTo>
                    <a:lnTo>
                      <a:pt x="123" y="2"/>
                    </a:lnTo>
                    <a:lnTo>
                      <a:pt x="135" y="8"/>
                    </a:lnTo>
                    <a:lnTo>
                      <a:pt x="144" y="14"/>
                    </a:lnTo>
                    <a:lnTo>
                      <a:pt x="152" y="23"/>
                    </a:lnTo>
                    <a:lnTo>
                      <a:pt x="157" y="33"/>
                    </a:lnTo>
                    <a:lnTo>
                      <a:pt x="163" y="44"/>
                    </a:lnTo>
                    <a:lnTo>
                      <a:pt x="167" y="58"/>
                    </a:lnTo>
                    <a:lnTo>
                      <a:pt x="171" y="69"/>
                    </a:lnTo>
                    <a:lnTo>
                      <a:pt x="173" y="80"/>
                    </a:lnTo>
                    <a:lnTo>
                      <a:pt x="174" y="94"/>
                    </a:lnTo>
                    <a:lnTo>
                      <a:pt x="176" y="105"/>
                    </a:lnTo>
                    <a:lnTo>
                      <a:pt x="176" y="115"/>
                    </a:lnTo>
                    <a:lnTo>
                      <a:pt x="176" y="122"/>
                    </a:lnTo>
                    <a:lnTo>
                      <a:pt x="176" y="130"/>
                    </a:lnTo>
                    <a:lnTo>
                      <a:pt x="176" y="134"/>
                    </a:lnTo>
                    <a:lnTo>
                      <a:pt x="176" y="135"/>
                    </a:lnTo>
                    <a:lnTo>
                      <a:pt x="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C24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7" name="Freeform 18"/>
              <p:cNvSpPr>
                <a:spLocks/>
              </p:cNvSpPr>
              <p:nvPr/>
            </p:nvSpPr>
            <p:spPr bwMode="auto">
              <a:xfrm>
                <a:off x="3769643" y="3385319"/>
                <a:ext cx="427038" cy="420308"/>
              </a:xfrm>
              <a:custGeom>
                <a:avLst/>
                <a:gdLst/>
                <a:ahLst/>
                <a:cxnLst>
                  <a:cxn ang="0">
                    <a:pos x="0" y="220"/>
                  </a:cxn>
                  <a:cxn ang="0">
                    <a:pos x="0" y="205"/>
                  </a:cxn>
                  <a:cxn ang="0">
                    <a:pos x="8" y="177"/>
                  </a:cxn>
                  <a:cxn ang="0">
                    <a:pos x="19" y="143"/>
                  </a:cxn>
                  <a:cxn ang="0">
                    <a:pos x="40" y="105"/>
                  </a:cxn>
                  <a:cxn ang="0">
                    <a:pos x="74" y="67"/>
                  </a:cxn>
                  <a:cxn ang="0">
                    <a:pos x="122" y="32"/>
                  </a:cxn>
                  <a:cxn ang="0">
                    <a:pos x="187" y="11"/>
                  </a:cxn>
                  <a:cxn ang="0">
                    <a:pos x="267" y="0"/>
                  </a:cxn>
                  <a:cxn ang="0">
                    <a:pos x="341" y="10"/>
                  </a:cxn>
                  <a:cxn ang="0">
                    <a:pos x="405" y="38"/>
                  </a:cxn>
                  <a:cxn ang="0">
                    <a:pos x="460" y="76"/>
                  </a:cxn>
                  <a:cxn ang="0">
                    <a:pos x="500" y="124"/>
                  </a:cxn>
                  <a:cxn ang="0">
                    <a:pos x="529" y="179"/>
                  </a:cxn>
                  <a:cxn ang="0">
                    <a:pos x="538" y="236"/>
                  </a:cxn>
                  <a:cxn ang="0">
                    <a:pos x="533" y="293"/>
                  </a:cxn>
                  <a:cxn ang="0">
                    <a:pos x="508" y="346"/>
                  </a:cxn>
                  <a:cxn ang="0">
                    <a:pos x="480" y="386"/>
                  </a:cxn>
                  <a:cxn ang="0">
                    <a:pos x="449" y="418"/>
                  </a:cxn>
                  <a:cxn ang="0">
                    <a:pos x="421" y="441"/>
                  </a:cxn>
                  <a:cxn ang="0">
                    <a:pos x="392" y="456"/>
                  </a:cxn>
                  <a:cxn ang="0">
                    <a:pos x="369" y="466"/>
                  </a:cxn>
                  <a:cxn ang="0">
                    <a:pos x="352" y="469"/>
                  </a:cxn>
                  <a:cxn ang="0">
                    <a:pos x="343" y="471"/>
                  </a:cxn>
                  <a:cxn ang="0">
                    <a:pos x="284" y="481"/>
                  </a:cxn>
                  <a:cxn ang="0">
                    <a:pos x="280" y="477"/>
                  </a:cxn>
                  <a:cxn ang="0">
                    <a:pos x="274" y="466"/>
                  </a:cxn>
                  <a:cxn ang="0">
                    <a:pos x="265" y="450"/>
                  </a:cxn>
                  <a:cxn ang="0">
                    <a:pos x="253" y="431"/>
                  </a:cxn>
                  <a:cxn ang="0">
                    <a:pos x="236" y="409"/>
                  </a:cxn>
                  <a:cxn ang="0">
                    <a:pos x="221" y="388"/>
                  </a:cxn>
                  <a:cxn ang="0">
                    <a:pos x="204" y="365"/>
                  </a:cxn>
                  <a:cxn ang="0">
                    <a:pos x="189" y="348"/>
                  </a:cxn>
                  <a:cxn ang="0">
                    <a:pos x="170" y="331"/>
                  </a:cxn>
                  <a:cxn ang="0">
                    <a:pos x="151" y="317"/>
                  </a:cxn>
                  <a:cxn ang="0">
                    <a:pos x="132" y="306"/>
                  </a:cxn>
                  <a:cxn ang="0">
                    <a:pos x="116" y="298"/>
                  </a:cxn>
                  <a:cxn ang="0">
                    <a:pos x="103" y="291"/>
                  </a:cxn>
                  <a:cxn ang="0">
                    <a:pos x="92" y="287"/>
                  </a:cxn>
                  <a:cxn ang="0">
                    <a:pos x="84" y="285"/>
                  </a:cxn>
                  <a:cxn ang="0">
                    <a:pos x="0" y="224"/>
                  </a:cxn>
                </a:cxnLst>
                <a:rect l="0" t="0" r="r" b="b"/>
                <a:pathLst>
                  <a:path w="538" h="481">
                    <a:moveTo>
                      <a:pt x="0" y="224"/>
                    </a:moveTo>
                    <a:lnTo>
                      <a:pt x="0" y="220"/>
                    </a:lnTo>
                    <a:lnTo>
                      <a:pt x="0" y="215"/>
                    </a:lnTo>
                    <a:lnTo>
                      <a:pt x="0" y="205"/>
                    </a:lnTo>
                    <a:lnTo>
                      <a:pt x="4" y="194"/>
                    </a:lnTo>
                    <a:lnTo>
                      <a:pt x="8" y="177"/>
                    </a:lnTo>
                    <a:lnTo>
                      <a:pt x="12" y="162"/>
                    </a:lnTo>
                    <a:lnTo>
                      <a:pt x="19" y="143"/>
                    </a:lnTo>
                    <a:lnTo>
                      <a:pt x="31" y="124"/>
                    </a:lnTo>
                    <a:lnTo>
                      <a:pt x="40" y="105"/>
                    </a:lnTo>
                    <a:lnTo>
                      <a:pt x="55" y="86"/>
                    </a:lnTo>
                    <a:lnTo>
                      <a:pt x="74" y="67"/>
                    </a:lnTo>
                    <a:lnTo>
                      <a:pt x="97" y="49"/>
                    </a:lnTo>
                    <a:lnTo>
                      <a:pt x="122" y="32"/>
                    </a:lnTo>
                    <a:lnTo>
                      <a:pt x="152" y="21"/>
                    </a:lnTo>
                    <a:lnTo>
                      <a:pt x="187" y="11"/>
                    </a:lnTo>
                    <a:lnTo>
                      <a:pt x="227" y="6"/>
                    </a:lnTo>
                    <a:lnTo>
                      <a:pt x="267" y="0"/>
                    </a:lnTo>
                    <a:lnTo>
                      <a:pt x="305" y="4"/>
                    </a:lnTo>
                    <a:lnTo>
                      <a:pt x="341" y="10"/>
                    </a:lnTo>
                    <a:lnTo>
                      <a:pt x="375" y="23"/>
                    </a:lnTo>
                    <a:lnTo>
                      <a:pt x="405" y="38"/>
                    </a:lnTo>
                    <a:lnTo>
                      <a:pt x="434" y="55"/>
                    </a:lnTo>
                    <a:lnTo>
                      <a:pt x="460" y="76"/>
                    </a:lnTo>
                    <a:lnTo>
                      <a:pt x="483" y="101"/>
                    </a:lnTo>
                    <a:lnTo>
                      <a:pt x="500" y="124"/>
                    </a:lnTo>
                    <a:lnTo>
                      <a:pt x="518" y="152"/>
                    </a:lnTo>
                    <a:lnTo>
                      <a:pt x="529" y="179"/>
                    </a:lnTo>
                    <a:lnTo>
                      <a:pt x="537" y="207"/>
                    </a:lnTo>
                    <a:lnTo>
                      <a:pt x="538" y="236"/>
                    </a:lnTo>
                    <a:lnTo>
                      <a:pt x="538" y="266"/>
                    </a:lnTo>
                    <a:lnTo>
                      <a:pt x="533" y="293"/>
                    </a:lnTo>
                    <a:lnTo>
                      <a:pt x="523" y="321"/>
                    </a:lnTo>
                    <a:lnTo>
                      <a:pt x="508" y="346"/>
                    </a:lnTo>
                    <a:lnTo>
                      <a:pt x="495" y="367"/>
                    </a:lnTo>
                    <a:lnTo>
                      <a:pt x="480" y="386"/>
                    </a:lnTo>
                    <a:lnTo>
                      <a:pt x="466" y="405"/>
                    </a:lnTo>
                    <a:lnTo>
                      <a:pt x="449" y="418"/>
                    </a:lnTo>
                    <a:lnTo>
                      <a:pt x="436" y="430"/>
                    </a:lnTo>
                    <a:lnTo>
                      <a:pt x="421" y="441"/>
                    </a:lnTo>
                    <a:lnTo>
                      <a:pt x="407" y="450"/>
                    </a:lnTo>
                    <a:lnTo>
                      <a:pt x="392" y="456"/>
                    </a:lnTo>
                    <a:lnTo>
                      <a:pt x="381" y="462"/>
                    </a:lnTo>
                    <a:lnTo>
                      <a:pt x="369" y="466"/>
                    </a:lnTo>
                    <a:lnTo>
                      <a:pt x="362" y="469"/>
                    </a:lnTo>
                    <a:lnTo>
                      <a:pt x="352" y="469"/>
                    </a:lnTo>
                    <a:lnTo>
                      <a:pt x="348" y="471"/>
                    </a:lnTo>
                    <a:lnTo>
                      <a:pt x="343" y="471"/>
                    </a:lnTo>
                    <a:lnTo>
                      <a:pt x="343" y="473"/>
                    </a:lnTo>
                    <a:lnTo>
                      <a:pt x="284" y="481"/>
                    </a:lnTo>
                    <a:lnTo>
                      <a:pt x="284" y="479"/>
                    </a:lnTo>
                    <a:lnTo>
                      <a:pt x="280" y="477"/>
                    </a:lnTo>
                    <a:lnTo>
                      <a:pt x="278" y="471"/>
                    </a:lnTo>
                    <a:lnTo>
                      <a:pt x="274" y="466"/>
                    </a:lnTo>
                    <a:lnTo>
                      <a:pt x="268" y="458"/>
                    </a:lnTo>
                    <a:lnTo>
                      <a:pt x="265" y="450"/>
                    </a:lnTo>
                    <a:lnTo>
                      <a:pt x="259" y="441"/>
                    </a:lnTo>
                    <a:lnTo>
                      <a:pt x="253" y="431"/>
                    </a:lnTo>
                    <a:lnTo>
                      <a:pt x="244" y="420"/>
                    </a:lnTo>
                    <a:lnTo>
                      <a:pt x="236" y="409"/>
                    </a:lnTo>
                    <a:lnTo>
                      <a:pt x="228" y="397"/>
                    </a:lnTo>
                    <a:lnTo>
                      <a:pt x="221" y="388"/>
                    </a:lnTo>
                    <a:lnTo>
                      <a:pt x="213" y="376"/>
                    </a:lnTo>
                    <a:lnTo>
                      <a:pt x="204" y="365"/>
                    </a:lnTo>
                    <a:lnTo>
                      <a:pt x="196" y="355"/>
                    </a:lnTo>
                    <a:lnTo>
                      <a:pt x="189" y="348"/>
                    </a:lnTo>
                    <a:lnTo>
                      <a:pt x="179" y="338"/>
                    </a:lnTo>
                    <a:lnTo>
                      <a:pt x="170" y="331"/>
                    </a:lnTo>
                    <a:lnTo>
                      <a:pt x="160" y="323"/>
                    </a:lnTo>
                    <a:lnTo>
                      <a:pt x="151" y="317"/>
                    </a:lnTo>
                    <a:lnTo>
                      <a:pt x="141" y="312"/>
                    </a:lnTo>
                    <a:lnTo>
                      <a:pt x="132" y="306"/>
                    </a:lnTo>
                    <a:lnTo>
                      <a:pt x="124" y="302"/>
                    </a:lnTo>
                    <a:lnTo>
                      <a:pt x="116" y="298"/>
                    </a:lnTo>
                    <a:lnTo>
                      <a:pt x="109" y="295"/>
                    </a:lnTo>
                    <a:lnTo>
                      <a:pt x="103" y="291"/>
                    </a:lnTo>
                    <a:lnTo>
                      <a:pt x="95" y="289"/>
                    </a:lnTo>
                    <a:lnTo>
                      <a:pt x="92" y="287"/>
                    </a:lnTo>
                    <a:lnTo>
                      <a:pt x="86" y="285"/>
                    </a:lnTo>
                    <a:lnTo>
                      <a:pt x="84" y="285"/>
                    </a:lnTo>
                    <a:lnTo>
                      <a:pt x="0" y="224"/>
                    </a:lnTo>
                    <a:lnTo>
                      <a:pt x="0" y="224"/>
                    </a:lnTo>
                    <a:close/>
                  </a:path>
                </a:pathLst>
              </a:custGeom>
              <a:solidFill>
                <a:srgbClr val="FFC24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8" name="Freeform 19"/>
              <p:cNvSpPr>
                <a:spLocks/>
              </p:cNvSpPr>
              <p:nvPr/>
            </p:nvSpPr>
            <p:spPr bwMode="auto">
              <a:xfrm>
                <a:off x="3288631" y="3267843"/>
                <a:ext cx="407988" cy="539395"/>
              </a:xfrm>
              <a:custGeom>
                <a:avLst/>
                <a:gdLst/>
                <a:ahLst/>
                <a:cxnLst>
                  <a:cxn ang="0">
                    <a:pos x="0" y="344"/>
                  </a:cxn>
                  <a:cxn ang="0">
                    <a:pos x="0" y="334"/>
                  </a:cxn>
                  <a:cxn ang="0">
                    <a:pos x="1" y="315"/>
                  </a:cxn>
                  <a:cxn ang="0">
                    <a:pos x="7" y="292"/>
                  </a:cxn>
                  <a:cxn ang="0">
                    <a:pos x="19" y="268"/>
                  </a:cxn>
                  <a:cxn ang="0">
                    <a:pos x="34" y="243"/>
                  </a:cxn>
                  <a:cxn ang="0">
                    <a:pos x="58" y="220"/>
                  </a:cxn>
                  <a:cxn ang="0">
                    <a:pos x="93" y="205"/>
                  </a:cxn>
                  <a:cxn ang="0">
                    <a:pos x="133" y="192"/>
                  </a:cxn>
                  <a:cxn ang="0">
                    <a:pos x="159" y="171"/>
                  </a:cxn>
                  <a:cxn ang="0">
                    <a:pos x="173" y="142"/>
                  </a:cxn>
                  <a:cxn ang="0">
                    <a:pos x="180" y="112"/>
                  </a:cxn>
                  <a:cxn ang="0">
                    <a:pos x="186" y="78"/>
                  </a:cxn>
                  <a:cxn ang="0">
                    <a:pos x="194" y="47"/>
                  </a:cxn>
                  <a:cxn ang="0">
                    <a:pos x="211" y="21"/>
                  </a:cxn>
                  <a:cxn ang="0">
                    <a:pos x="241" y="5"/>
                  </a:cxn>
                  <a:cxn ang="0">
                    <a:pos x="285" y="0"/>
                  </a:cxn>
                  <a:cxn ang="0">
                    <a:pos x="319" y="9"/>
                  </a:cxn>
                  <a:cxn ang="0">
                    <a:pos x="340" y="32"/>
                  </a:cxn>
                  <a:cxn ang="0">
                    <a:pos x="357" y="61"/>
                  </a:cxn>
                  <a:cxn ang="0">
                    <a:pos x="367" y="93"/>
                  </a:cxn>
                  <a:cxn ang="0">
                    <a:pos x="374" y="125"/>
                  </a:cxn>
                  <a:cxn ang="0">
                    <a:pos x="384" y="156"/>
                  </a:cxn>
                  <a:cxn ang="0">
                    <a:pos x="399" y="178"/>
                  </a:cxn>
                  <a:cxn ang="0">
                    <a:pos x="418" y="192"/>
                  </a:cxn>
                  <a:cxn ang="0">
                    <a:pos x="439" y="209"/>
                  </a:cxn>
                  <a:cxn ang="0">
                    <a:pos x="458" y="234"/>
                  </a:cxn>
                  <a:cxn ang="0">
                    <a:pos x="475" y="260"/>
                  </a:cxn>
                  <a:cxn ang="0">
                    <a:pos x="490" y="291"/>
                  </a:cxn>
                  <a:cxn ang="0">
                    <a:pos x="503" y="321"/>
                  </a:cxn>
                  <a:cxn ang="0">
                    <a:pos x="509" y="349"/>
                  </a:cxn>
                  <a:cxn ang="0">
                    <a:pos x="511" y="376"/>
                  </a:cxn>
                  <a:cxn ang="0">
                    <a:pos x="502" y="397"/>
                  </a:cxn>
                  <a:cxn ang="0">
                    <a:pos x="484" y="416"/>
                  </a:cxn>
                  <a:cxn ang="0">
                    <a:pos x="469" y="441"/>
                  </a:cxn>
                  <a:cxn ang="0">
                    <a:pos x="458" y="464"/>
                  </a:cxn>
                  <a:cxn ang="0">
                    <a:pos x="446" y="488"/>
                  </a:cxn>
                  <a:cxn ang="0">
                    <a:pos x="437" y="505"/>
                  </a:cxn>
                  <a:cxn ang="0">
                    <a:pos x="431" y="522"/>
                  </a:cxn>
                  <a:cxn ang="0">
                    <a:pos x="429" y="532"/>
                  </a:cxn>
                  <a:cxn ang="0">
                    <a:pos x="336" y="553"/>
                  </a:cxn>
                  <a:cxn ang="0">
                    <a:pos x="165" y="439"/>
                  </a:cxn>
                  <a:cxn ang="0">
                    <a:pos x="0" y="346"/>
                  </a:cxn>
                </a:cxnLst>
                <a:rect l="0" t="0" r="r" b="b"/>
                <a:pathLst>
                  <a:path w="513" h="616">
                    <a:moveTo>
                      <a:pt x="0" y="346"/>
                    </a:moveTo>
                    <a:lnTo>
                      <a:pt x="0" y="344"/>
                    </a:lnTo>
                    <a:lnTo>
                      <a:pt x="0" y="340"/>
                    </a:lnTo>
                    <a:lnTo>
                      <a:pt x="0" y="334"/>
                    </a:lnTo>
                    <a:lnTo>
                      <a:pt x="1" y="327"/>
                    </a:lnTo>
                    <a:lnTo>
                      <a:pt x="1" y="315"/>
                    </a:lnTo>
                    <a:lnTo>
                      <a:pt x="3" y="306"/>
                    </a:lnTo>
                    <a:lnTo>
                      <a:pt x="7" y="292"/>
                    </a:lnTo>
                    <a:lnTo>
                      <a:pt x="13" y="281"/>
                    </a:lnTo>
                    <a:lnTo>
                      <a:pt x="19" y="268"/>
                    </a:lnTo>
                    <a:lnTo>
                      <a:pt x="24" y="256"/>
                    </a:lnTo>
                    <a:lnTo>
                      <a:pt x="34" y="243"/>
                    </a:lnTo>
                    <a:lnTo>
                      <a:pt x="45" y="232"/>
                    </a:lnTo>
                    <a:lnTo>
                      <a:pt x="58" y="220"/>
                    </a:lnTo>
                    <a:lnTo>
                      <a:pt x="76" y="211"/>
                    </a:lnTo>
                    <a:lnTo>
                      <a:pt x="93" y="205"/>
                    </a:lnTo>
                    <a:lnTo>
                      <a:pt x="114" y="199"/>
                    </a:lnTo>
                    <a:lnTo>
                      <a:pt x="133" y="192"/>
                    </a:lnTo>
                    <a:lnTo>
                      <a:pt x="148" y="184"/>
                    </a:lnTo>
                    <a:lnTo>
                      <a:pt x="159" y="171"/>
                    </a:lnTo>
                    <a:lnTo>
                      <a:pt x="169" y="158"/>
                    </a:lnTo>
                    <a:lnTo>
                      <a:pt x="173" y="142"/>
                    </a:lnTo>
                    <a:lnTo>
                      <a:pt x="178" y="127"/>
                    </a:lnTo>
                    <a:lnTo>
                      <a:pt x="180" y="112"/>
                    </a:lnTo>
                    <a:lnTo>
                      <a:pt x="184" y="95"/>
                    </a:lnTo>
                    <a:lnTo>
                      <a:pt x="186" y="78"/>
                    </a:lnTo>
                    <a:lnTo>
                      <a:pt x="190" y="62"/>
                    </a:lnTo>
                    <a:lnTo>
                      <a:pt x="194" y="47"/>
                    </a:lnTo>
                    <a:lnTo>
                      <a:pt x="201" y="34"/>
                    </a:lnTo>
                    <a:lnTo>
                      <a:pt x="211" y="21"/>
                    </a:lnTo>
                    <a:lnTo>
                      <a:pt x="224" y="11"/>
                    </a:lnTo>
                    <a:lnTo>
                      <a:pt x="241" y="5"/>
                    </a:lnTo>
                    <a:lnTo>
                      <a:pt x="264" y="2"/>
                    </a:lnTo>
                    <a:lnTo>
                      <a:pt x="285" y="0"/>
                    </a:lnTo>
                    <a:lnTo>
                      <a:pt x="304" y="4"/>
                    </a:lnTo>
                    <a:lnTo>
                      <a:pt x="319" y="9"/>
                    </a:lnTo>
                    <a:lnTo>
                      <a:pt x="330" y="21"/>
                    </a:lnTo>
                    <a:lnTo>
                      <a:pt x="340" y="32"/>
                    </a:lnTo>
                    <a:lnTo>
                      <a:pt x="349" y="45"/>
                    </a:lnTo>
                    <a:lnTo>
                      <a:pt x="357" y="61"/>
                    </a:lnTo>
                    <a:lnTo>
                      <a:pt x="363" y="78"/>
                    </a:lnTo>
                    <a:lnTo>
                      <a:pt x="367" y="93"/>
                    </a:lnTo>
                    <a:lnTo>
                      <a:pt x="370" y="110"/>
                    </a:lnTo>
                    <a:lnTo>
                      <a:pt x="374" y="125"/>
                    </a:lnTo>
                    <a:lnTo>
                      <a:pt x="380" y="142"/>
                    </a:lnTo>
                    <a:lnTo>
                      <a:pt x="384" y="156"/>
                    </a:lnTo>
                    <a:lnTo>
                      <a:pt x="391" y="169"/>
                    </a:lnTo>
                    <a:lnTo>
                      <a:pt x="399" y="178"/>
                    </a:lnTo>
                    <a:lnTo>
                      <a:pt x="408" y="186"/>
                    </a:lnTo>
                    <a:lnTo>
                      <a:pt x="418" y="192"/>
                    </a:lnTo>
                    <a:lnTo>
                      <a:pt x="427" y="201"/>
                    </a:lnTo>
                    <a:lnTo>
                      <a:pt x="439" y="209"/>
                    </a:lnTo>
                    <a:lnTo>
                      <a:pt x="450" y="222"/>
                    </a:lnTo>
                    <a:lnTo>
                      <a:pt x="458" y="234"/>
                    </a:lnTo>
                    <a:lnTo>
                      <a:pt x="467" y="247"/>
                    </a:lnTo>
                    <a:lnTo>
                      <a:pt x="475" y="260"/>
                    </a:lnTo>
                    <a:lnTo>
                      <a:pt x="484" y="277"/>
                    </a:lnTo>
                    <a:lnTo>
                      <a:pt x="490" y="291"/>
                    </a:lnTo>
                    <a:lnTo>
                      <a:pt x="498" y="306"/>
                    </a:lnTo>
                    <a:lnTo>
                      <a:pt x="503" y="321"/>
                    </a:lnTo>
                    <a:lnTo>
                      <a:pt x="507" y="336"/>
                    </a:lnTo>
                    <a:lnTo>
                      <a:pt x="509" y="349"/>
                    </a:lnTo>
                    <a:lnTo>
                      <a:pt x="513" y="365"/>
                    </a:lnTo>
                    <a:lnTo>
                      <a:pt x="511" y="376"/>
                    </a:lnTo>
                    <a:lnTo>
                      <a:pt x="511" y="389"/>
                    </a:lnTo>
                    <a:lnTo>
                      <a:pt x="502" y="397"/>
                    </a:lnTo>
                    <a:lnTo>
                      <a:pt x="494" y="406"/>
                    </a:lnTo>
                    <a:lnTo>
                      <a:pt x="484" y="416"/>
                    </a:lnTo>
                    <a:lnTo>
                      <a:pt x="479" y="429"/>
                    </a:lnTo>
                    <a:lnTo>
                      <a:pt x="469" y="441"/>
                    </a:lnTo>
                    <a:lnTo>
                      <a:pt x="464" y="452"/>
                    </a:lnTo>
                    <a:lnTo>
                      <a:pt x="458" y="464"/>
                    </a:lnTo>
                    <a:lnTo>
                      <a:pt x="452" y="477"/>
                    </a:lnTo>
                    <a:lnTo>
                      <a:pt x="446" y="488"/>
                    </a:lnTo>
                    <a:lnTo>
                      <a:pt x="443" y="498"/>
                    </a:lnTo>
                    <a:lnTo>
                      <a:pt x="437" y="505"/>
                    </a:lnTo>
                    <a:lnTo>
                      <a:pt x="435" y="515"/>
                    </a:lnTo>
                    <a:lnTo>
                      <a:pt x="431" y="522"/>
                    </a:lnTo>
                    <a:lnTo>
                      <a:pt x="431" y="528"/>
                    </a:lnTo>
                    <a:lnTo>
                      <a:pt x="429" y="532"/>
                    </a:lnTo>
                    <a:lnTo>
                      <a:pt x="429" y="534"/>
                    </a:lnTo>
                    <a:lnTo>
                      <a:pt x="336" y="553"/>
                    </a:lnTo>
                    <a:lnTo>
                      <a:pt x="252" y="616"/>
                    </a:lnTo>
                    <a:lnTo>
                      <a:pt x="165" y="439"/>
                    </a:lnTo>
                    <a:lnTo>
                      <a:pt x="0" y="346"/>
                    </a:lnTo>
                    <a:lnTo>
                      <a:pt x="0" y="346"/>
                    </a:lnTo>
                    <a:close/>
                  </a:path>
                </a:pathLst>
              </a:custGeom>
              <a:solidFill>
                <a:srgbClr val="D9E37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9" name="Freeform 20"/>
              <p:cNvSpPr>
                <a:spLocks/>
              </p:cNvSpPr>
              <p:nvPr/>
            </p:nvSpPr>
            <p:spPr bwMode="auto">
              <a:xfrm>
                <a:off x="3380706" y="3618680"/>
                <a:ext cx="622300" cy="651477"/>
              </a:xfrm>
              <a:custGeom>
                <a:avLst/>
                <a:gdLst/>
                <a:ahLst/>
                <a:cxnLst>
                  <a:cxn ang="0">
                    <a:pos x="540" y="3"/>
                  </a:cxn>
                  <a:cxn ang="0">
                    <a:pos x="574" y="15"/>
                  </a:cxn>
                  <a:cxn ang="0">
                    <a:pos x="629" y="43"/>
                  </a:cxn>
                  <a:cxn ang="0">
                    <a:pos x="688" y="95"/>
                  </a:cxn>
                  <a:cxn ang="0">
                    <a:pos x="743" y="178"/>
                  </a:cxn>
                  <a:cxn ang="0">
                    <a:pos x="781" y="294"/>
                  </a:cxn>
                  <a:cxn ang="0">
                    <a:pos x="770" y="384"/>
                  </a:cxn>
                  <a:cxn ang="0">
                    <a:pos x="720" y="437"/>
                  </a:cxn>
                  <a:cxn ang="0">
                    <a:pos x="654" y="456"/>
                  </a:cxn>
                  <a:cxn ang="0">
                    <a:pos x="585" y="450"/>
                  </a:cxn>
                  <a:cxn ang="0">
                    <a:pos x="540" y="425"/>
                  </a:cxn>
                  <a:cxn ang="0">
                    <a:pos x="538" y="442"/>
                  </a:cxn>
                  <a:cxn ang="0">
                    <a:pos x="528" y="480"/>
                  </a:cxn>
                  <a:cxn ang="0">
                    <a:pos x="502" y="526"/>
                  </a:cxn>
                  <a:cxn ang="0">
                    <a:pos x="450" y="560"/>
                  </a:cxn>
                  <a:cxn ang="0">
                    <a:pos x="361" y="564"/>
                  </a:cxn>
                  <a:cxn ang="0">
                    <a:pos x="351" y="644"/>
                  </a:cxn>
                  <a:cxn ang="0">
                    <a:pos x="349" y="663"/>
                  </a:cxn>
                  <a:cxn ang="0">
                    <a:pos x="342" y="690"/>
                  </a:cxn>
                  <a:cxn ang="0">
                    <a:pos x="329" y="720"/>
                  </a:cxn>
                  <a:cxn ang="0">
                    <a:pos x="302" y="741"/>
                  </a:cxn>
                  <a:cxn ang="0">
                    <a:pos x="264" y="741"/>
                  </a:cxn>
                  <a:cxn ang="0">
                    <a:pos x="230" y="720"/>
                  </a:cxn>
                  <a:cxn ang="0">
                    <a:pos x="220" y="690"/>
                  </a:cxn>
                  <a:cxn ang="0">
                    <a:pos x="226" y="659"/>
                  </a:cxn>
                  <a:cxn ang="0">
                    <a:pos x="237" y="634"/>
                  </a:cxn>
                  <a:cxn ang="0">
                    <a:pos x="245" y="619"/>
                  </a:cxn>
                  <a:cxn ang="0">
                    <a:pos x="241" y="619"/>
                  </a:cxn>
                  <a:cxn ang="0">
                    <a:pos x="222" y="617"/>
                  </a:cxn>
                  <a:cxn ang="0">
                    <a:pos x="194" y="617"/>
                  </a:cxn>
                  <a:cxn ang="0">
                    <a:pos x="157" y="612"/>
                  </a:cxn>
                  <a:cxn ang="0">
                    <a:pos x="121" y="602"/>
                  </a:cxn>
                  <a:cxn ang="0">
                    <a:pos x="89" y="585"/>
                  </a:cxn>
                  <a:cxn ang="0">
                    <a:pos x="62" y="560"/>
                  </a:cxn>
                  <a:cxn ang="0">
                    <a:pos x="36" y="528"/>
                  </a:cxn>
                  <a:cxn ang="0">
                    <a:pos x="17" y="496"/>
                  </a:cxn>
                  <a:cxn ang="0">
                    <a:pos x="3" y="473"/>
                  </a:cxn>
                  <a:cxn ang="0">
                    <a:pos x="36" y="380"/>
                  </a:cxn>
                  <a:cxn ang="0">
                    <a:pos x="125" y="209"/>
                  </a:cxn>
                  <a:cxn ang="0">
                    <a:pos x="142" y="190"/>
                  </a:cxn>
                  <a:cxn ang="0">
                    <a:pos x="180" y="165"/>
                  </a:cxn>
                  <a:cxn ang="0">
                    <a:pos x="232" y="146"/>
                  </a:cxn>
                  <a:cxn ang="0">
                    <a:pos x="302" y="144"/>
                  </a:cxn>
                  <a:cxn ang="0">
                    <a:pos x="359" y="155"/>
                  </a:cxn>
                  <a:cxn ang="0">
                    <a:pos x="359" y="144"/>
                  </a:cxn>
                  <a:cxn ang="0">
                    <a:pos x="363" y="119"/>
                  </a:cxn>
                  <a:cxn ang="0">
                    <a:pos x="372" y="89"/>
                  </a:cxn>
                  <a:cxn ang="0">
                    <a:pos x="389" y="59"/>
                  </a:cxn>
                  <a:cxn ang="0">
                    <a:pos x="414" y="32"/>
                  </a:cxn>
                  <a:cxn ang="0">
                    <a:pos x="445" y="13"/>
                  </a:cxn>
                  <a:cxn ang="0">
                    <a:pos x="475" y="3"/>
                  </a:cxn>
                  <a:cxn ang="0">
                    <a:pos x="500" y="0"/>
                  </a:cxn>
                  <a:cxn ang="0">
                    <a:pos x="521" y="0"/>
                  </a:cxn>
                  <a:cxn ang="0">
                    <a:pos x="532" y="1"/>
                  </a:cxn>
                </a:cxnLst>
                <a:rect l="0" t="0" r="r" b="b"/>
                <a:pathLst>
                  <a:path w="783" h="743">
                    <a:moveTo>
                      <a:pt x="532" y="1"/>
                    </a:moveTo>
                    <a:lnTo>
                      <a:pt x="532" y="1"/>
                    </a:lnTo>
                    <a:lnTo>
                      <a:pt x="540" y="3"/>
                    </a:lnTo>
                    <a:lnTo>
                      <a:pt x="547" y="5"/>
                    </a:lnTo>
                    <a:lnTo>
                      <a:pt x="561" y="9"/>
                    </a:lnTo>
                    <a:lnTo>
                      <a:pt x="574" y="15"/>
                    </a:lnTo>
                    <a:lnTo>
                      <a:pt x="591" y="21"/>
                    </a:lnTo>
                    <a:lnTo>
                      <a:pt x="608" y="30"/>
                    </a:lnTo>
                    <a:lnTo>
                      <a:pt x="629" y="43"/>
                    </a:lnTo>
                    <a:lnTo>
                      <a:pt x="648" y="57"/>
                    </a:lnTo>
                    <a:lnTo>
                      <a:pt x="669" y="74"/>
                    </a:lnTo>
                    <a:lnTo>
                      <a:pt x="688" y="95"/>
                    </a:lnTo>
                    <a:lnTo>
                      <a:pt x="709" y="119"/>
                    </a:lnTo>
                    <a:lnTo>
                      <a:pt x="726" y="148"/>
                    </a:lnTo>
                    <a:lnTo>
                      <a:pt x="743" y="178"/>
                    </a:lnTo>
                    <a:lnTo>
                      <a:pt x="760" y="214"/>
                    </a:lnTo>
                    <a:lnTo>
                      <a:pt x="774" y="256"/>
                    </a:lnTo>
                    <a:lnTo>
                      <a:pt x="781" y="294"/>
                    </a:lnTo>
                    <a:lnTo>
                      <a:pt x="783" y="328"/>
                    </a:lnTo>
                    <a:lnTo>
                      <a:pt x="777" y="359"/>
                    </a:lnTo>
                    <a:lnTo>
                      <a:pt x="770" y="384"/>
                    </a:lnTo>
                    <a:lnTo>
                      <a:pt x="756" y="404"/>
                    </a:lnTo>
                    <a:lnTo>
                      <a:pt x="739" y="423"/>
                    </a:lnTo>
                    <a:lnTo>
                      <a:pt x="720" y="437"/>
                    </a:lnTo>
                    <a:lnTo>
                      <a:pt x="699" y="446"/>
                    </a:lnTo>
                    <a:lnTo>
                      <a:pt x="677" y="454"/>
                    </a:lnTo>
                    <a:lnTo>
                      <a:pt x="654" y="456"/>
                    </a:lnTo>
                    <a:lnTo>
                      <a:pt x="629" y="456"/>
                    </a:lnTo>
                    <a:lnTo>
                      <a:pt x="606" y="456"/>
                    </a:lnTo>
                    <a:lnTo>
                      <a:pt x="585" y="450"/>
                    </a:lnTo>
                    <a:lnTo>
                      <a:pt x="568" y="444"/>
                    </a:lnTo>
                    <a:lnTo>
                      <a:pt x="551" y="435"/>
                    </a:lnTo>
                    <a:lnTo>
                      <a:pt x="540" y="425"/>
                    </a:lnTo>
                    <a:lnTo>
                      <a:pt x="540" y="427"/>
                    </a:lnTo>
                    <a:lnTo>
                      <a:pt x="540" y="433"/>
                    </a:lnTo>
                    <a:lnTo>
                      <a:pt x="538" y="442"/>
                    </a:lnTo>
                    <a:lnTo>
                      <a:pt x="538" y="454"/>
                    </a:lnTo>
                    <a:lnTo>
                      <a:pt x="532" y="467"/>
                    </a:lnTo>
                    <a:lnTo>
                      <a:pt x="528" y="480"/>
                    </a:lnTo>
                    <a:lnTo>
                      <a:pt x="523" y="498"/>
                    </a:lnTo>
                    <a:lnTo>
                      <a:pt x="515" y="513"/>
                    </a:lnTo>
                    <a:lnTo>
                      <a:pt x="502" y="526"/>
                    </a:lnTo>
                    <a:lnTo>
                      <a:pt x="488" y="539"/>
                    </a:lnTo>
                    <a:lnTo>
                      <a:pt x="469" y="551"/>
                    </a:lnTo>
                    <a:lnTo>
                      <a:pt x="450" y="560"/>
                    </a:lnTo>
                    <a:lnTo>
                      <a:pt x="424" y="564"/>
                    </a:lnTo>
                    <a:lnTo>
                      <a:pt x="395" y="568"/>
                    </a:lnTo>
                    <a:lnTo>
                      <a:pt x="361" y="564"/>
                    </a:lnTo>
                    <a:lnTo>
                      <a:pt x="325" y="558"/>
                    </a:lnTo>
                    <a:lnTo>
                      <a:pt x="353" y="644"/>
                    </a:lnTo>
                    <a:lnTo>
                      <a:pt x="351" y="644"/>
                    </a:lnTo>
                    <a:lnTo>
                      <a:pt x="351" y="648"/>
                    </a:lnTo>
                    <a:lnTo>
                      <a:pt x="351" y="653"/>
                    </a:lnTo>
                    <a:lnTo>
                      <a:pt x="349" y="663"/>
                    </a:lnTo>
                    <a:lnTo>
                      <a:pt x="348" y="671"/>
                    </a:lnTo>
                    <a:lnTo>
                      <a:pt x="346" y="682"/>
                    </a:lnTo>
                    <a:lnTo>
                      <a:pt x="342" y="690"/>
                    </a:lnTo>
                    <a:lnTo>
                      <a:pt x="340" y="701"/>
                    </a:lnTo>
                    <a:lnTo>
                      <a:pt x="334" y="710"/>
                    </a:lnTo>
                    <a:lnTo>
                      <a:pt x="329" y="720"/>
                    </a:lnTo>
                    <a:lnTo>
                      <a:pt x="321" y="729"/>
                    </a:lnTo>
                    <a:lnTo>
                      <a:pt x="311" y="737"/>
                    </a:lnTo>
                    <a:lnTo>
                      <a:pt x="302" y="741"/>
                    </a:lnTo>
                    <a:lnTo>
                      <a:pt x="291" y="743"/>
                    </a:lnTo>
                    <a:lnTo>
                      <a:pt x="277" y="743"/>
                    </a:lnTo>
                    <a:lnTo>
                      <a:pt x="264" y="741"/>
                    </a:lnTo>
                    <a:lnTo>
                      <a:pt x="251" y="735"/>
                    </a:lnTo>
                    <a:lnTo>
                      <a:pt x="237" y="728"/>
                    </a:lnTo>
                    <a:lnTo>
                      <a:pt x="230" y="720"/>
                    </a:lnTo>
                    <a:lnTo>
                      <a:pt x="226" y="710"/>
                    </a:lnTo>
                    <a:lnTo>
                      <a:pt x="222" y="701"/>
                    </a:lnTo>
                    <a:lnTo>
                      <a:pt x="220" y="690"/>
                    </a:lnTo>
                    <a:lnTo>
                      <a:pt x="220" y="680"/>
                    </a:lnTo>
                    <a:lnTo>
                      <a:pt x="224" y="671"/>
                    </a:lnTo>
                    <a:lnTo>
                      <a:pt x="226" y="659"/>
                    </a:lnTo>
                    <a:lnTo>
                      <a:pt x="230" y="651"/>
                    </a:lnTo>
                    <a:lnTo>
                      <a:pt x="233" y="642"/>
                    </a:lnTo>
                    <a:lnTo>
                      <a:pt x="237" y="634"/>
                    </a:lnTo>
                    <a:lnTo>
                      <a:pt x="241" y="627"/>
                    </a:lnTo>
                    <a:lnTo>
                      <a:pt x="243" y="623"/>
                    </a:lnTo>
                    <a:lnTo>
                      <a:pt x="245" y="619"/>
                    </a:lnTo>
                    <a:lnTo>
                      <a:pt x="247" y="619"/>
                    </a:lnTo>
                    <a:lnTo>
                      <a:pt x="245" y="619"/>
                    </a:lnTo>
                    <a:lnTo>
                      <a:pt x="241" y="619"/>
                    </a:lnTo>
                    <a:lnTo>
                      <a:pt x="235" y="619"/>
                    </a:lnTo>
                    <a:lnTo>
                      <a:pt x="232" y="619"/>
                    </a:lnTo>
                    <a:lnTo>
                      <a:pt x="222" y="617"/>
                    </a:lnTo>
                    <a:lnTo>
                      <a:pt x="213" y="617"/>
                    </a:lnTo>
                    <a:lnTo>
                      <a:pt x="203" y="617"/>
                    </a:lnTo>
                    <a:lnTo>
                      <a:pt x="194" y="617"/>
                    </a:lnTo>
                    <a:lnTo>
                      <a:pt x="180" y="615"/>
                    </a:lnTo>
                    <a:lnTo>
                      <a:pt x="169" y="613"/>
                    </a:lnTo>
                    <a:lnTo>
                      <a:pt x="157" y="612"/>
                    </a:lnTo>
                    <a:lnTo>
                      <a:pt x="146" y="608"/>
                    </a:lnTo>
                    <a:lnTo>
                      <a:pt x="133" y="606"/>
                    </a:lnTo>
                    <a:lnTo>
                      <a:pt x="121" y="602"/>
                    </a:lnTo>
                    <a:lnTo>
                      <a:pt x="110" y="596"/>
                    </a:lnTo>
                    <a:lnTo>
                      <a:pt x="100" y="593"/>
                    </a:lnTo>
                    <a:lnTo>
                      <a:pt x="89" y="585"/>
                    </a:lnTo>
                    <a:lnTo>
                      <a:pt x="81" y="579"/>
                    </a:lnTo>
                    <a:lnTo>
                      <a:pt x="72" y="570"/>
                    </a:lnTo>
                    <a:lnTo>
                      <a:pt x="62" y="560"/>
                    </a:lnTo>
                    <a:lnTo>
                      <a:pt x="53" y="549"/>
                    </a:lnTo>
                    <a:lnTo>
                      <a:pt x="45" y="537"/>
                    </a:lnTo>
                    <a:lnTo>
                      <a:pt x="36" y="528"/>
                    </a:lnTo>
                    <a:lnTo>
                      <a:pt x="30" y="517"/>
                    </a:lnTo>
                    <a:lnTo>
                      <a:pt x="22" y="505"/>
                    </a:lnTo>
                    <a:lnTo>
                      <a:pt x="17" y="496"/>
                    </a:lnTo>
                    <a:lnTo>
                      <a:pt x="11" y="486"/>
                    </a:lnTo>
                    <a:lnTo>
                      <a:pt x="7" y="479"/>
                    </a:lnTo>
                    <a:lnTo>
                      <a:pt x="3" y="473"/>
                    </a:lnTo>
                    <a:lnTo>
                      <a:pt x="1" y="467"/>
                    </a:lnTo>
                    <a:lnTo>
                      <a:pt x="0" y="463"/>
                    </a:lnTo>
                    <a:lnTo>
                      <a:pt x="36" y="380"/>
                    </a:lnTo>
                    <a:lnTo>
                      <a:pt x="121" y="214"/>
                    </a:lnTo>
                    <a:lnTo>
                      <a:pt x="121" y="212"/>
                    </a:lnTo>
                    <a:lnTo>
                      <a:pt x="125" y="209"/>
                    </a:lnTo>
                    <a:lnTo>
                      <a:pt x="127" y="203"/>
                    </a:lnTo>
                    <a:lnTo>
                      <a:pt x="135" y="197"/>
                    </a:lnTo>
                    <a:lnTo>
                      <a:pt x="142" y="190"/>
                    </a:lnTo>
                    <a:lnTo>
                      <a:pt x="154" y="182"/>
                    </a:lnTo>
                    <a:lnTo>
                      <a:pt x="165" y="173"/>
                    </a:lnTo>
                    <a:lnTo>
                      <a:pt x="180" y="165"/>
                    </a:lnTo>
                    <a:lnTo>
                      <a:pt x="194" y="157"/>
                    </a:lnTo>
                    <a:lnTo>
                      <a:pt x="213" y="152"/>
                    </a:lnTo>
                    <a:lnTo>
                      <a:pt x="232" y="146"/>
                    </a:lnTo>
                    <a:lnTo>
                      <a:pt x="254" y="144"/>
                    </a:lnTo>
                    <a:lnTo>
                      <a:pt x="277" y="142"/>
                    </a:lnTo>
                    <a:lnTo>
                      <a:pt x="302" y="144"/>
                    </a:lnTo>
                    <a:lnTo>
                      <a:pt x="329" y="150"/>
                    </a:lnTo>
                    <a:lnTo>
                      <a:pt x="359" y="159"/>
                    </a:lnTo>
                    <a:lnTo>
                      <a:pt x="359" y="155"/>
                    </a:lnTo>
                    <a:lnTo>
                      <a:pt x="359" y="154"/>
                    </a:lnTo>
                    <a:lnTo>
                      <a:pt x="359" y="150"/>
                    </a:lnTo>
                    <a:lnTo>
                      <a:pt x="359" y="144"/>
                    </a:lnTo>
                    <a:lnTo>
                      <a:pt x="359" y="136"/>
                    </a:lnTo>
                    <a:lnTo>
                      <a:pt x="361" y="129"/>
                    </a:lnTo>
                    <a:lnTo>
                      <a:pt x="363" y="119"/>
                    </a:lnTo>
                    <a:lnTo>
                      <a:pt x="367" y="110"/>
                    </a:lnTo>
                    <a:lnTo>
                      <a:pt x="368" y="98"/>
                    </a:lnTo>
                    <a:lnTo>
                      <a:pt x="372" y="89"/>
                    </a:lnTo>
                    <a:lnTo>
                      <a:pt x="376" y="78"/>
                    </a:lnTo>
                    <a:lnTo>
                      <a:pt x="382" y="68"/>
                    </a:lnTo>
                    <a:lnTo>
                      <a:pt x="389" y="59"/>
                    </a:lnTo>
                    <a:lnTo>
                      <a:pt x="395" y="49"/>
                    </a:lnTo>
                    <a:lnTo>
                      <a:pt x="405" y="40"/>
                    </a:lnTo>
                    <a:lnTo>
                      <a:pt x="414" y="32"/>
                    </a:lnTo>
                    <a:lnTo>
                      <a:pt x="424" y="24"/>
                    </a:lnTo>
                    <a:lnTo>
                      <a:pt x="433" y="19"/>
                    </a:lnTo>
                    <a:lnTo>
                      <a:pt x="445" y="13"/>
                    </a:lnTo>
                    <a:lnTo>
                      <a:pt x="454" y="9"/>
                    </a:lnTo>
                    <a:lnTo>
                      <a:pt x="464" y="5"/>
                    </a:lnTo>
                    <a:lnTo>
                      <a:pt x="475" y="3"/>
                    </a:lnTo>
                    <a:lnTo>
                      <a:pt x="484" y="0"/>
                    </a:lnTo>
                    <a:lnTo>
                      <a:pt x="494" y="0"/>
                    </a:lnTo>
                    <a:lnTo>
                      <a:pt x="500" y="0"/>
                    </a:lnTo>
                    <a:lnTo>
                      <a:pt x="507" y="0"/>
                    </a:lnTo>
                    <a:lnTo>
                      <a:pt x="513" y="0"/>
                    </a:lnTo>
                    <a:lnTo>
                      <a:pt x="521" y="0"/>
                    </a:lnTo>
                    <a:lnTo>
                      <a:pt x="528" y="0"/>
                    </a:lnTo>
                    <a:lnTo>
                      <a:pt x="532" y="1"/>
                    </a:lnTo>
                    <a:lnTo>
                      <a:pt x="532" y="1"/>
                    </a:lnTo>
                    <a:close/>
                  </a:path>
                </a:pathLst>
              </a:custGeom>
              <a:solidFill>
                <a:srgbClr val="9191B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0" name="Freeform 21"/>
              <p:cNvSpPr>
                <a:spLocks/>
              </p:cNvSpPr>
              <p:nvPr/>
            </p:nvSpPr>
            <p:spPr bwMode="auto">
              <a:xfrm>
                <a:off x="2893343" y="3596456"/>
                <a:ext cx="538163" cy="535893"/>
              </a:xfrm>
              <a:custGeom>
                <a:avLst/>
                <a:gdLst/>
                <a:ahLst/>
                <a:cxnLst>
                  <a:cxn ang="0">
                    <a:pos x="170" y="112"/>
                  </a:cxn>
                  <a:cxn ang="0">
                    <a:pos x="156" y="114"/>
                  </a:cxn>
                  <a:cxn ang="0">
                    <a:pos x="132" y="120"/>
                  </a:cxn>
                  <a:cxn ang="0">
                    <a:pos x="101" y="131"/>
                  </a:cxn>
                  <a:cxn ang="0">
                    <a:pos x="71" y="152"/>
                  </a:cxn>
                  <a:cxn ang="0">
                    <a:pos x="38" y="181"/>
                  </a:cxn>
                  <a:cxn ang="0">
                    <a:pos x="14" y="222"/>
                  </a:cxn>
                  <a:cxn ang="0">
                    <a:pos x="0" y="276"/>
                  </a:cxn>
                  <a:cxn ang="0">
                    <a:pos x="2" y="342"/>
                  </a:cxn>
                  <a:cxn ang="0">
                    <a:pos x="19" y="413"/>
                  </a:cxn>
                  <a:cxn ang="0">
                    <a:pos x="55" y="479"/>
                  </a:cxn>
                  <a:cxn ang="0">
                    <a:pos x="109" y="538"/>
                  </a:cxn>
                  <a:cxn ang="0">
                    <a:pos x="175" y="584"/>
                  </a:cxn>
                  <a:cxn ang="0">
                    <a:pos x="257" y="608"/>
                  </a:cxn>
                  <a:cxn ang="0">
                    <a:pos x="352" y="608"/>
                  </a:cxn>
                  <a:cxn ang="0">
                    <a:pos x="459" y="580"/>
                  </a:cxn>
                  <a:cxn ang="0">
                    <a:pos x="569" y="517"/>
                  </a:cxn>
                  <a:cxn ang="0">
                    <a:pos x="639" y="439"/>
                  </a:cxn>
                  <a:cxn ang="0">
                    <a:pos x="672" y="352"/>
                  </a:cxn>
                  <a:cxn ang="0">
                    <a:pos x="672" y="264"/>
                  </a:cxn>
                  <a:cxn ang="0">
                    <a:pos x="647" y="179"/>
                  </a:cxn>
                  <a:cxn ang="0">
                    <a:pos x="597" y="103"/>
                  </a:cxn>
                  <a:cxn ang="0">
                    <a:pos x="535" y="46"/>
                  </a:cxn>
                  <a:cxn ang="0">
                    <a:pos x="462" y="10"/>
                  </a:cxn>
                  <a:cxn ang="0">
                    <a:pos x="386" y="0"/>
                  </a:cxn>
                  <a:cxn ang="0">
                    <a:pos x="324" y="2"/>
                  </a:cxn>
                  <a:cxn ang="0">
                    <a:pos x="274" y="15"/>
                  </a:cxn>
                  <a:cxn ang="0">
                    <a:pos x="236" y="36"/>
                  </a:cxn>
                  <a:cxn ang="0">
                    <a:pos x="208" y="59"/>
                  </a:cxn>
                  <a:cxn ang="0">
                    <a:pos x="189" y="80"/>
                  </a:cxn>
                  <a:cxn ang="0">
                    <a:pos x="177" y="99"/>
                  </a:cxn>
                  <a:cxn ang="0">
                    <a:pos x="173" y="110"/>
                  </a:cxn>
                  <a:cxn ang="0">
                    <a:pos x="173" y="112"/>
                  </a:cxn>
                </a:cxnLst>
                <a:rect l="0" t="0" r="r" b="b"/>
                <a:pathLst>
                  <a:path w="677" h="612">
                    <a:moveTo>
                      <a:pt x="173" y="112"/>
                    </a:moveTo>
                    <a:lnTo>
                      <a:pt x="170" y="112"/>
                    </a:lnTo>
                    <a:lnTo>
                      <a:pt x="166" y="112"/>
                    </a:lnTo>
                    <a:lnTo>
                      <a:pt x="156" y="114"/>
                    </a:lnTo>
                    <a:lnTo>
                      <a:pt x="145" y="116"/>
                    </a:lnTo>
                    <a:lnTo>
                      <a:pt x="132" y="120"/>
                    </a:lnTo>
                    <a:lnTo>
                      <a:pt x="116" y="126"/>
                    </a:lnTo>
                    <a:lnTo>
                      <a:pt x="101" y="131"/>
                    </a:lnTo>
                    <a:lnTo>
                      <a:pt x="86" y="143"/>
                    </a:lnTo>
                    <a:lnTo>
                      <a:pt x="71" y="152"/>
                    </a:lnTo>
                    <a:lnTo>
                      <a:pt x="54" y="165"/>
                    </a:lnTo>
                    <a:lnTo>
                      <a:pt x="38" y="181"/>
                    </a:lnTo>
                    <a:lnTo>
                      <a:pt x="27" y="202"/>
                    </a:lnTo>
                    <a:lnTo>
                      <a:pt x="14" y="222"/>
                    </a:lnTo>
                    <a:lnTo>
                      <a:pt x="6" y="247"/>
                    </a:lnTo>
                    <a:lnTo>
                      <a:pt x="0" y="276"/>
                    </a:lnTo>
                    <a:lnTo>
                      <a:pt x="0" y="308"/>
                    </a:lnTo>
                    <a:lnTo>
                      <a:pt x="2" y="342"/>
                    </a:lnTo>
                    <a:lnTo>
                      <a:pt x="8" y="378"/>
                    </a:lnTo>
                    <a:lnTo>
                      <a:pt x="19" y="413"/>
                    </a:lnTo>
                    <a:lnTo>
                      <a:pt x="36" y="447"/>
                    </a:lnTo>
                    <a:lnTo>
                      <a:pt x="55" y="479"/>
                    </a:lnTo>
                    <a:lnTo>
                      <a:pt x="80" y="509"/>
                    </a:lnTo>
                    <a:lnTo>
                      <a:pt x="109" y="538"/>
                    </a:lnTo>
                    <a:lnTo>
                      <a:pt x="141" y="563"/>
                    </a:lnTo>
                    <a:lnTo>
                      <a:pt x="175" y="584"/>
                    </a:lnTo>
                    <a:lnTo>
                      <a:pt x="215" y="599"/>
                    </a:lnTo>
                    <a:lnTo>
                      <a:pt x="257" y="608"/>
                    </a:lnTo>
                    <a:lnTo>
                      <a:pt x="305" y="612"/>
                    </a:lnTo>
                    <a:lnTo>
                      <a:pt x="352" y="608"/>
                    </a:lnTo>
                    <a:lnTo>
                      <a:pt x="403" y="599"/>
                    </a:lnTo>
                    <a:lnTo>
                      <a:pt x="459" y="580"/>
                    </a:lnTo>
                    <a:lnTo>
                      <a:pt x="518" y="553"/>
                    </a:lnTo>
                    <a:lnTo>
                      <a:pt x="569" y="517"/>
                    </a:lnTo>
                    <a:lnTo>
                      <a:pt x="609" y="479"/>
                    </a:lnTo>
                    <a:lnTo>
                      <a:pt x="639" y="439"/>
                    </a:lnTo>
                    <a:lnTo>
                      <a:pt x="660" y="397"/>
                    </a:lnTo>
                    <a:lnTo>
                      <a:pt x="672" y="352"/>
                    </a:lnTo>
                    <a:lnTo>
                      <a:pt x="677" y="308"/>
                    </a:lnTo>
                    <a:lnTo>
                      <a:pt x="672" y="264"/>
                    </a:lnTo>
                    <a:lnTo>
                      <a:pt x="664" y="221"/>
                    </a:lnTo>
                    <a:lnTo>
                      <a:pt x="647" y="179"/>
                    </a:lnTo>
                    <a:lnTo>
                      <a:pt x="624" y="141"/>
                    </a:lnTo>
                    <a:lnTo>
                      <a:pt x="597" y="103"/>
                    </a:lnTo>
                    <a:lnTo>
                      <a:pt x="569" y="74"/>
                    </a:lnTo>
                    <a:lnTo>
                      <a:pt x="535" y="46"/>
                    </a:lnTo>
                    <a:lnTo>
                      <a:pt x="500" y="25"/>
                    </a:lnTo>
                    <a:lnTo>
                      <a:pt x="462" y="10"/>
                    </a:lnTo>
                    <a:lnTo>
                      <a:pt x="424" y="2"/>
                    </a:lnTo>
                    <a:lnTo>
                      <a:pt x="386" y="0"/>
                    </a:lnTo>
                    <a:lnTo>
                      <a:pt x="354" y="0"/>
                    </a:lnTo>
                    <a:lnTo>
                      <a:pt x="324" y="2"/>
                    </a:lnTo>
                    <a:lnTo>
                      <a:pt x="297" y="10"/>
                    </a:lnTo>
                    <a:lnTo>
                      <a:pt x="274" y="15"/>
                    </a:lnTo>
                    <a:lnTo>
                      <a:pt x="253" y="25"/>
                    </a:lnTo>
                    <a:lnTo>
                      <a:pt x="236" y="36"/>
                    </a:lnTo>
                    <a:lnTo>
                      <a:pt x="221" y="48"/>
                    </a:lnTo>
                    <a:lnTo>
                      <a:pt x="208" y="59"/>
                    </a:lnTo>
                    <a:lnTo>
                      <a:pt x="198" y="70"/>
                    </a:lnTo>
                    <a:lnTo>
                      <a:pt x="189" y="80"/>
                    </a:lnTo>
                    <a:lnTo>
                      <a:pt x="183" y="91"/>
                    </a:lnTo>
                    <a:lnTo>
                      <a:pt x="177" y="99"/>
                    </a:lnTo>
                    <a:lnTo>
                      <a:pt x="175" y="107"/>
                    </a:lnTo>
                    <a:lnTo>
                      <a:pt x="173" y="110"/>
                    </a:lnTo>
                    <a:lnTo>
                      <a:pt x="173" y="112"/>
                    </a:lnTo>
                    <a:lnTo>
                      <a:pt x="173" y="112"/>
                    </a:lnTo>
                    <a:close/>
                  </a:path>
                </a:pathLst>
              </a:custGeom>
              <a:solidFill>
                <a:srgbClr val="FF667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1" name="Freeform 22"/>
              <p:cNvSpPr>
                <a:spLocks/>
              </p:cNvSpPr>
              <p:nvPr/>
            </p:nvSpPr>
            <p:spPr bwMode="auto">
              <a:xfrm>
                <a:off x="3452143" y="3942530"/>
                <a:ext cx="92075" cy="105077"/>
              </a:xfrm>
              <a:custGeom>
                <a:avLst/>
                <a:gdLst/>
                <a:ahLst/>
                <a:cxnLst>
                  <a:cxn ang="0">
                    <a:pos x="57" y="2"/>
                  </a:cxn>
                  <a:cxn ang="0">
                    <a:pos x="53" y="0"/>
                  </a:cxn>
                  <a:cxn ang="0">
                    <a:pos x="46" y="2"/>
                  </a:cxn>
                  <a:cxn ang="0">
                    <a:pos x="40" y="2"/>
                  </a:cxn>
                  <a:cxn ang="0">
                    <a:pos x="34" y="4"/>
                  </a:cxn>
                  <a:cxn ang="0">
                    <a:pos x="28" y="6"/>
                  </a:cxn>
                  <a:cxn ang="0">
                    <a:pos x="25" y="10"/>
                  </a:cxn>
                  <a:cxn ang="0">
                    <a:pos x="17" y="14"/>
                  </a:cxn>
                  <a:cxn ang="0">
                    <a:pos x="13" y="19"/>
                  </a:cxn>
                  <a:cxn ang="0">
                    <a:pos x="8" y="25"/>
                  </a:cxn>
                  <a:cxn ang="0">
                    <a:pos x="4" y="33"/>
                  </a:cxn>
                  <a:cxn ang="0">
                    <a:pos x="0" y="42"/>
                  </a:cxn>
                  <a:cxn ang="0">
                    <a:pos x="0" y="52"/>
                  </a:cxn>
                  <a:cxn ang="0">
                    <a:pos x="0" y="63"/>
                  </a:cxn>
                  <a:cxn ang="0">
                    <a:pos x="4" y="78"/>
                  </a:cxn>
                  <a:cxn ang="0">
                    <a:pos x="8" y="92"/>
                  </a:cxn>
                  <a:cxn ang="0">
                    <a:pos x="13" y="101"/>
                  </a:cxn>
                  <a:cxn ang="0">
                    <a:pos x="19" y="111"/>
                  </a:cxn>
                  <a:cxn ang="0">
                    <a:pos x="28" y="116"/>
                  </a:cxn>
                  <a:cxn ang="0">
                    <a:pos x="36" y="120"/>
                  </a:cxn>
                  <a:cxn ang="0">
                    <a:pos x="46" y="122"/>
                  </a:cxn>
                  <a:cxn ang="0">
                    <a:pos x="57" y="122"/>
                  </a:cxn>
                  <a:cxn ang="0">
                    <a:pos x="66" y="120"/>
                  </a:cxn>
                  <a:cxn ang="0">
                    <a:pos x="74" y="116"/>
                  </a:cxn>
                  <a:cxn ang="0">
                    <a:pos x="84" y="111"/>
                  </a:cxn>
                  <a:cxn ang="0">
                    <a:pos x="93" y="105"/>
                  </a:cxn>
                  <a:cxn ang="0">
                    <a:pos x="101" y="97"/>
                  </a:cxn>
                  <a:cxn ang="0">
                    <a:pos x="106" y="88"/>
                  </a:cxn>
                  <a:cxn ang="0">
                    <a:pos x="112" y="80"/>
                  </a:cxn>
                  <a:cxn ang="0">
                    <a:pos x="114" y="69"/>
                  </a:cxn>
                  <a:cxn ang="0">
                    <a:pos x="116" y="59"/>
                  </a:cxn>
                  <a:cxn ang="0">
                    <a:pos x="116" y="48"/>
                  </a:cxn>
                  <a:cxn ang="0">
                    <a:pos x="114" y="38"/>
                  </a:cxn>
                  <a:cxn ang="0">
                    <a:pos x="110" y="29"/>
                  </a:cxn>
                  <a:cxn ang="0">
                    <a:pos x="106" y="23"/>
                  </a:cxn>
                  <a:cxn ang="0">
                    <a:pos x="101" y="17"/>
                  </a:cxn>
                  <a:cxn ang="0">
                    <a:pos x="97" y="12"/>
                  </a:cxn>
                  <a:cxn ang="0">
                    <a:pos x="91" y="8"/>
                  </a:cxn>
                  <a:cxn ang="0">
                    <a:pos x="87" y="6"/>
                  </a:cxn>
                  <a:cxn ang="0">
                    <a:pos x="74" y="2"/>
                  </a:cxn>
                  <a:cxn ang="0">
                    <a:pos x="66" y="0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7" y="2"/>
                  </a:cxn>
                </a:cxnLst>
                <a:rect l="0" t="0" r="r" b="b"/>
                <a:pathLst>
                  <a:path w="116" h="122">
                    <a:moveTo>
                      <a:pt x="57" y="2"/>
                    </a:moveTo>
                    <a:lnTo>
                      <a:pt x="53" y="0"/>
                    </a:lnTo>
                    <a:lnTo>
                      <a:pt x="46" y="2"/>
                    </a:lnTo>
                    <a:lnTo>
                      <a:pt x="40" y="2"/>
                    </a:lnTo>
                    <a:lnTo>
                      <a:pt x="34" y="4"/>
                    </a:lnTo>
                    <a:lnTo>
                      <a:pt x="28" y="6"/>
                    </a:lnTo>
                    <a:lnTo>
                      <a:pt x="25" y="10"/>
                    </a:lnTo>
                    <a:lnTo>
                      <a:pt x="17" y="14"/>
                    </a:lnTo>
                    <a:lnTo>
                      <a:pt x="13" y="19"/>
                    </a:lnTo>
                    <a:lnTo>
                      <a:pt x="8" y="25"/>
                    </a:lnTo>
                    <a:lnTo>
                      <a:pt x="4" y="33"/>
                    </a:lnTo>
                    <a:lnTo>
                      <a:pt x="0" y="42"/>
                    </a:lnTo>
                    <a:lnTo>
                      <a:pt x="0" y="52"/>
                    </a:lnTo>
                    <a:lnTo>
                      <a:pt x="0" y="63"/>
                    </a:lnTo>
                    <a:lnTo>
                      <a:pt x="4" y="78"/>
                    </a:lnTo>
                    <a:lnTo>
                      <a:pt x="8" y="92"/>
                    </a:lnTo>
                    <a:lnTo>
                      <a:pt x="13" y="101"/>
                    </a:lnTo>
                    <a:lnTo>
                      <a:pt x="19" y="111"/>
                    </a:lnTo>
                    <a:lnTo>
                      <a:pt x="28" y="116"/>
                    </a:lnTo>
                    <a:lnTo>
                      <a:pt x="36" y="120"/>
                    </a:lnTo>
                    <a:lnTo>
                      <a:pt x="46" y="122"/>
                    </a:lnTo>
                    <a:lnTo>
                      <a:pt x="57" y="122"/>
                    </a:lnTo>
                    <a:lnTo>
                      <a:pt x="66" y="120"/>
                    </a:lnTo>
                    <a:lnTo>
                      <a:pt x="74" y="116"/>
                    </a:lnTo>
                    <a:lnTo>
                      <a:pt x="84" y="111"/>
                    </a:lnTo>
                    <a:lnTo>
                      <a:pt x="93" y="105"/>
                    </a:lnTo>
                    <a:lnTo>
                      <a:pt x="101" y="97"/>
                    </a:lnTo>
                    <a:lnTo>
                      <a:pt x="106" y="88"/>
                    </a:lnTo>
                    <a:lnTo>
                      <a:pt x="112" y="80"/>
                    </a:lnTo>
                    <a:lnTo>
                      <a:pt x="114" y="69"/>
                    </a:lnTo>
                    <a:lnTo>
                      <a:pt x="116" y="59"/>
                    </a:lnTo>
                    <a:lnTo>
                      <a:pt x="116" y="48"/>
                    </a:lnTo>
                    <a:lnTo>
                      <a:pt x="114" y="38"/>
                    </a:lnTo>
                    <a:lnTo>
                      <a:pt x="110" y="29"/>
                    </a:lnTo>
                    <a:lnTo>
                      <a:pt x="106" y="23"/>
                    </a:lnTo>
                    <a:lnTo>
                      <a:pt x="101" y="17"/>
                    </a:lnTo>
                    <a:lnTo>
                      <a:pt x="97" y="12"/>
                    </a:lnTo>
                    <a:lnTo>
                      <a:pt x="91" y="8"/>
                    </a:lnTo>
                    <a:lnTo>
                      <a:pt x="87" y="6"/>
                    </a:lnTo>
                    <a:lnTo>
                      <a:pt x="74" y="2"/>
                    </a:lnTo>
                    <a:lnTo>
                      <a:pt x="66" y="0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7" y="2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2" name="Freeform 23"/>
              <p:cNvSpPr>
                <a:spLocks/>
              </p:cNvSpPr>
              <p:nvPr/>
            </p:nvSpPr>
            <p:spPr bwMode="auto">
              <a:xfrm>
                <a:off x="3664868" y="3975868"/>
                <a:ext cx="93663" cy="91067"/>
              </a:xfrm>
              <a:custGeom>
                <a:avLst/>
                <a:gdLst/>
                <a:ahLst/>
                <a:cxnLst>
                  <a:cxn ang="0">
                    <a:pos x="19" y="12"/>
                  </a:cxn>
                  <a:cxn ang="0">
                    <a:pos x="17" y="12"/>
                  </a:cxn>
                  <a:cxn ang="0">
                    <a:pos x="13" y="13"/>
                  </a:cxn>
                  <a:cxn ang="0">
                    <a:pos x="10" y="17"/>
                  </a:cxn>
                  <a:cxn ang="0">
                    <a:pos x="6" y="23"/>
                  </a:cxn>
                  <a:cxn ang="0">
                    <a:pos x="2" y="31"/>
                  </a:cxn>
                  <a:cxn ang="0">
                    <a:pos x="0" y="40"/>
                  </a:cxn>
                  <a:cxn ang="0">
                    <a:pos x="0" y="48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70"/>
                  </a:cxn>
                  <a:cxn ang="0">
                    <a:pos x="4" y="78"/>
                  </a:cxn>
                  <a:cxn ang="0">
                    <a:pos x="8" y="84"/>
                  </a:cxn>
                  <a:cxn ang="0">
                    <a:pos x="13" y="89"/>
                  </a:cxn>
                  <a:cxn ang="0">
                    <a:pos x="23" y="95"/>
                  </a:cxn>
                  <a:cxn ang="0">
                    <a:pos x="30" y="99"/>
                  </a:cxn>
                  <a:cxn ang="0">
                    <a:pos x="40" y="103"/>
                  </a:cxn>
                  <a:cxn ang="0">
                    <a:pos x="50" y="105"/>
                  </a:cxn>
                  <a:cxn ang="0">
                    <a:pos x="61" y="105"/>
                  </a:cxn>
                  <a:cxn ang="0">
                    <a:pos x="70" y="103"/>
                  </a:cxn>
                  <a:cxn ang="0">
                    <a:pos x="80" y="101"/>
                  </a:cxn>
                  <a:cxn ang="0">
                    <a:pos x="89" y="97"/>
                  </a:cxn>
                  <a:cxn ang="0">
                    <a:pos x="99" y="93"/>
                  </a:cxn>
                  <a:cxn ang="0">
                    <a:pos x="105" y="86"/>
                  </a:cxn>
                  <a:cxn ang="0">
                    <a:pos x="110" y="80"/>
                  </a:cxn>
                  <a:cxn ang="0">
                    <a:pos x="114" y="69"/>
                  </a:cxn>
                  <a:cxn ang="0">
                    <a:pos x="118" y="59"/>
                  </a:cxn>
                  <a:cxn ang="0">
                    <a:pos x="118" y="48"/>
                  </a:cxn>
                  <a:cxn ang="0">
                    <a:pos x="114" y="38"/>
                  </a:cxn>
                  <a:cxn ang="0">
                    <a:pos x="110" y="29"/>
                  </a:cxn>
                  <a:cxn ang="0">
                    <a:pos x="108" y="21"/>
                  </a:cxn>
                  <a:cxn ang="0">
                    <a:pos x="101" y="15"/>
                  </a:cxn>
                  <a:cxn ang="0">
                    <a:pos x="97" y="12"/>
                  </a:cxn>
                  <a:cxn ang="0">
                    <a:pos x="89" y="8"/>
                  </a:cxn>
                  <a:cxn ang="0">
                    <a:pos x="84" y="6"/>
                  </a:cxn>
                  <a:cxn ang="0">
                    <a:pos x="76" y="2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57" y="0"/>
                  </a:cxn>
                  <a:cxn ang="0">
                    <a:pos x="50" y="0"/>
                  </a:cxn>
                  <a:cxn ang="0">
                    <a:pos x="48" y="0"/>
                  </a:cxn>
                  <a:cxn ang="0">
                    <a:pos x="19" y="12"/>
                  </a:cxn>
                  <a:cxn ang="0">
                    <a:pos x="19" y="12"/>
                  </a:cxn>
                </a:cxnLst>
                <a:rect l="0" t="0" r="r" b="b"/>
                <a:pathLst>
                  <a:path w="118" h="105">
                    <a:moveTo>
                      <a:pt x="19" y="12"/>
                    </a:moveTo>
                    <a:lnTo>
                      <a:pt x="17" y="12"/>
                    </a:lnTo>
                    <a:lnTo>
                      <a:pt x="13" y="13"/>
                    </a:lnTo>
                    <a:lnTo>
                      <a:pt x="10" y="17"/>
                    </a:lnTo>
                    <a:lnTo>
                      <a:pt x="6" y="23"/>
                    </a:lnTo>
                    <a:lnTo>
                      <a:pt x="2" y="31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70"/>
                    </a:lnTo>
                    <a:lnTo>
                      <a:pt x="4" y="78"/>
                    </a:lnTo>
                    <a:lnTo>
                      <a:pt x="8" y="84"/>
                    </a:lnTo>
                    <a:lnTo>
                      <a:pt x="13" y="89"/>
                    </a:lnTo>
                    <a:lnTo>
                      <a:pt x="23" y="95"/>
                    </a:lnTo>
                    <a:lnTo>
                      <a:pt x="30" y="99"/>
                    </a:lnTo>
                    <a:lnTo>
                      <a:pt x="40" y="103"/>
                    </a:lnTo>
                    <a:lnTo>
                      <a:pt x="50" y="105"/>
                    </a:lnTo>
                    <a:lnTo>
                      <a:pt x="61" y="105"/>
                    </a:lnTo>
                    <a:lnTo>
                      <a:pt x="70" y="103"/>
                    </a:lnTo>
                    <a:lnTo>
                      <a:pt x="80" y="101"/>
                    </a:lnTo>
                    <a:lnTo>
                      <a:pt x="89" y="97"/>
                    </a:lnTo>
                    <a:lnTo>
                      <a:pt x="99" y="93"/>
                    </a:lnTo>
                    <a:lnTo>
                      <a:pt x="105" y="86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8" y="59"/>
                    </a:lnTo>
                    <a:lnTo>
                      <a:pt x="118" y="48"/>
                    </a:lnTo>
                    <a:lnTo>
                      <a:pt x="114" y="38"/>
                    </a:lnTo>
                    <a:lnTo>
                      <a:pt x="110" y="29"/>
                    </a:lnTo>
                    <a:lnTo>
                      <a:pt x="108" y="21"/>
                    </a:lnTo>
                    <a:lnTo>
                      <a:pt x="101" y="15"/>
                    </a:lnTo>
                    <a:lnTo>
                      <a:pt x="97" y="12"/>
                    </a:lnTo>
                    <a:lnTo>
                      <a:pt x="89" y="8"/>
                    </a:lnTo>
                    <a:lnTo>
                      <a:pt x="84" y="6"/>
                    </a:lnTo>
                    <a:lnTo>
                      <a:pt x="76" y="2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7" y="0"/>
                    </a:lnTo>
                    <a:lnTo>
                      <a:pt x="50" y="0"/>
                    </a:lnTo>
                    <a:lnTo>
                      <a:pt x="48" y="0"/>
                    </a:lnTo>
                    <a:lnTo>
                      <a:pt x="19" y="12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3" name="Freeform 24"/>
              <p:cNvSpPr>
                <a:spLocks/>
              </p:cNvSpPr>
              <p:nvPr/>
            </p:nvSpPr>
            <p:spPr bwMode="auto">
              <a:xfrm>
                <a:off x="3526756" y="3764731"/>
                <a:ext cx="114300" cy="113833"/>
              </a:xfrm>
              <a:custGeom>
                <a:avLst/>
                <a:gdLst/>
                <a:ahLst/>
                <a:cxnLst>
                  <a:cxn ang="0">
                    <a:pos x="38" y="6"/>
                  </a:cxn>
                  <a:cxn ang="0">
                    <a:pos x="34" y="6"/>
                  </a:cxn>
                  <a:cxn ang="0">
                    <a:pos x="31" y="10"/>
                  </a:cxn>
                  <a:cxn ang="0">
                    <a:pos x="21" y="15"/>
                  </a:cxn>
                  <a:cxn ang="0">
                    <a:pos x="15" y="23"/>
                  </a:cxn>
                  <a:cxn ang="0">
                    <a:pos x="10" y="27"/>
                  </a:cxn>
                  <a:cxn ang="0">
                    <a:pos x="8" y="34"/>
                  </a:cxn>
                  <a:cxn ang="0">
                    <a:pos x="4" y="40"/>
                  </a:cxn>
                  <a:cxn ang="0">
                    <a:pos x="4" y="49"/>
                  </a:cxn>
                  <a:cxn ang="0">
                    <a:pos x="0" y="57"/>
                  </a:cxn>
                  <a:cxn ang="0">
                    <a:pos x="2" y="68"/>
                  </a:cxn>
                  <a:cxn ang="0">
                    <a:pos x="4" y="78"/>
                  </a:cxn>
                  <a:cxn ang="0">
                    <a:pos x="8" y="91"/>
                  </a:cxn>
                  <a:cxn ang="0">
                    <a:pos x="12" y="101"/>
                  </a:cxn>
                  <a:cxn ang="0">
                    <a:pos x="19" y="110"/>
                  </a:cxn>
                  <a:cxn ang="0">
                    <a:pos x="29" y="118"/>
                  </a:cxn>
                  <a:cxn ang="0">
                    <a:pos x="38" y="124"/>
                  </a:cxn>
                  <a:cxn ang="0">
                    <a:pos x="48" y="127"/>
                  </a:cxn>
                  <a:cxn ang="0">
                    <a:pos x="59" y="129"/>
                  </a:cxn>
                  <a:cxn ang="0">
                    <a:pos x="70" y="129"/>
                  </a:cxn>
                  <a:cxn ang="0">
                    <a:pos x="82" y="131"/>
                  </a:cxn>
                  <a:cxn ang="0">
                    <a:pos x="93" y="127"/>
                  </a:cxn>
                  <a:cxn ang="0">
                    <a:pos x="103" y="125"/>
                  </a:cxn>
                  <a:cxn ang="0">
                    <a:pos x="112" y="120"/>
                  </a:cxn>
                  <a:cxn ang="0">
                    <a:pos x="124" y="114"/>
                  </a:cxn>
                  <a:cxn ang="0">
                    <a:pos x="129" y="106"/>
                  </a:cxn>
                  <a:cxn ang="0">
                    <a:pos x="137" y="97"/>
                  </a:cxn>
                  <a:cxn ang="0">
                    <a:pos x="141" y="87"/>
                  </a:cxn>
                  <a:cxn ang="0">
                    <a:pos x="145" y="76"/>
                  </a:cxn>
                  <a:cxn ang="0">
                    <a:pos x="143" y="65"/>
                  </a:cxn>
                  <a:cxn ang="0">
                    <a:pos x="143" y="55"/>
                  </a:cxn>
                  <a:cxn ang="0">
                    <a:pos x="139" y="44"/>
                  </a:cxn>
                  <a:cxn ang="0">
                    <a:pos x="135" y="36"/>
                  </a:cxn>
                  <a:cxn ang="0">
                    <a:pos x="129" y="27"/>
                  </a:cxn>
                  <a:cxn ang="0">
                    <a:pos x="124" y="21"/>
                  </a:cxn>
                  <a:cxn ang="0">
                    <a:pos x="116" y="15"/>
                  </a:cxn>
                  <a:cxn ang="0">
                    <a:pos x="109" y="11"/>
                  </a:cxn>
                  <a:cxn ang="0">
                    <a:pos x="101" y="6"/>
                  </a:cxn>
                  <a:cxn ang="0">
                    <a:pos x="91" y="4"/>
                  </a:cxn>
                  <a:cxn ang="0">
                    <a:pos x="82" y="0"/>
                  </a:cxn>
                  <a:cxn ang="0">
                    <a:pos x="74" y="0"/>
                  </a:cxn>
                  <a:cxn ang="0">
                    <a:pos x="65" y="0"/>
                  </a:cxn>
                  <a:cxn ang="0">
                    <a:pos x="55" y="0"/>
                  </a:cxn>
                  <a:cxn ang="0">
                    <a:pos x="46" y="2"/>
                  </a:cxn>
                  <a:cxn ang="0">
                    <a:pos x="38" y="6"/>
                  </a:cxn>
                  <a:cxn ang="0">
                    <a:pos x="38" y="6"/>
                  </a:cxn>
                </a:cxnLst>
                <a:rect l="0" t="0" r="r" b="b"/>
                <a:pathLst>
                  <a:path w="145" h="131">
                    <a:moveTo>
                      <a:pt x="38" y="6"/>
                    </a:moveTo>
                    <a:lnTo>
                      <a:pt x="34" y="6"/>
                    </a:lnTo>
                    <a:lnTo>
                      <a:pt x="31" y="10"/>
                    </a:lnTo>
                    <a:lnTo>
                      <a:pt x="21" y="15"/>
                    </a:lnTo>
                    <a:lnTo>
                      <a:pt x="15" y="23"/>
                    </a:lnTo>
                    <a:lnTo>
                      <a:pt x="10" y="27"/>
                    </a:lnTo>
                    <a:lnTo>
                      <a:pt x="8" y="34"/>
                    </a:lnTo>
                    <a:lnTo>
                      <a:pt x="4" y="40"/>
                    </a:lnTo>
                    <a:lnTo>
                      <a:pt x="4" y="49"/>
                    </a:lnTo>
                    <a:lnTo>
                      <a:pt x="0" y="57"/>
                    </a:lnTo>
                    <a:lnTo>
                      <a:pt x="2" y="68"/>
                    </a:lnTo>
                    <a:lnTo>
                      <a:pt x="4" y="78"/>
                    </a:lnTo>
                    <a:lnTo>
                      <a:pt x="8" y="91"/>
                    </a:lnTo>
                    <a:lnTo>
                      <a:pt x="12" y="101"/>
                    </a:lnTo>
                    <a:lnTo>
                      <a:pt x="19" y="110"/>
                    </a:lnTo>
                    <a:lnTo>
                      <a:pt x="29" y="118"/>
                    </a:lnTo>
                    <a:lnTo>
                      <a:pt x="38" y="124"/>
                    </a:lnTo>
                    <a:lnTo>
                      <a:pt x="48" y="127"/>
                    </a:lnTo>
                    <a:lnTo>
                      <a:pt x="59" y="129"/>
                    </a:lnTo>
                    <a:lnTo>
                      <a:pt x="70" y="129"/>
                    </a:lnTo>
                    <a:lnTo>
                      <a:pt x="82" y="131"/>
                    </a:lnTo>
                    <a:lnTo>
                      <a:pt x="93" y="127"/>
                    </a:lnTo>
                    <a:lnTo>
                      <a:pt x="103" y="125"/>
                    </a:lnTo>
                    <a:lnTo>
                      <a:pt x="112" y="120"/>
                    </a:lnTo>
                    <a:lnTo>
                      <a:pt x="124" y="114"/>
                    </a:lnTo>
                    <a:lnTo>
                      <a:pt x="129" y="106"/>
                    </a:lnTo>
                    <a:lnTo>
                      <a:pt x="137" y="97"/>
                    </a:lnTo>
                    <a:lnTo>
                      <a:pt x="141" y="87"/>
                    </a:lnTo>
                    <a:lnTo>
                      <a:pt x="145" y="76"/>
                    </a:lnTo>
                    <a:lnTo>
                      <a:pt x="143" y="65"/>
                    </a:lnTo>
                    <a:lnTo>
                      <a:pt x="143" y="55"/>
                    </a:lnTo>
                    <a:lnTo>
                      <a:pt x="139" y="44"/>
                    </a:lnTo>
                    <a:lnTo>
                      <a:pt x="135" y="36"/>
                    </a:lnTo>
                    <a:lnTo>
                      <a:pt x="129" y="27"/>
                    </a:lnTo>
                    <a:lnTo>
                      <a:pt x="124" y="21"/>
                    </a:lnTo>
                    <a:lnTo>
                      <a:pt x="116" y="15"/>
                    </a:lnTo>
                    <a:lnTo>
                      <a:pt x="109" y="11"/>
                    </a:lnTo>
                    <a:lnTo>
                      <a:pt x="101" y="6"/>
                    </a:lnTo>
                    <a:lnTo>
                      <a:pt x="91" y="4"/>
                    </a:lnTo>
                    <a:lnTo>
                      <a:pt x="82" y="0"/>
                    </a:lnTo>
                    <a:lnTo>
                      <a:pt x="74" y="0"/>
                    </a:lnTo>
                    <a:lnTo>
                      <a:pt x="65" y="0"/>
                    </a:lnTo>
                    <a:lnTo>
                      <a:pt x="55" y="0"/>
                    </a:lnTo>
                    <a:lnTo>
                      <a:pt x="46" y="2"/>
                    </a:lnTo>
                    <a:lnTo>
                      <a:pt x="38" y="6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4" name="Freeform 25"/>
              <p:cNvSpPr>
                <a:spLocks/>
              </p:cNvSpPr>
              <p:nvPr/>
            </p:nvSpPr>
            <p:spPr bwMode="auto">
              <a:xfrm>
                <a:off x="3701381" y="3828231"/>
                <a:ext cx="88900" cy="101574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76" y="0"/>
                  </a:cxn>
                  <a:cxn ang="0">
                    <a:pos x="68" y="0"/>
                  </a:cxn>
                  <a:cxn ang="0">
                    <a:pos x="62" y="0"/>
                  </a:cxn>
                  <a:cxn ang="0">
                    <a:pos x="55" y="2"/>
                  </a:cxn>
                  <a:cxn ang="0">
                    <a:pos x="49" y="4"/>
                  </a:cxn>
                  <a:cxn ang="0">
                    <a:pos x="42" y="7"/>
                  </a:cxn>
                  <a:cxn ang="0">
                    <a:pos x="34" y="9"/>
                  </a:cxn>
                  <a:cxn ang="0">
                    <a:pos x="28" y="13"/>
                  </a:cxn>
                  <a:cxn ang="0">
                    <a:pos x="21" y="19"/>
                  </a:cxn>
                  <a:cxn ang="0">
                    <a:pos x="15" y="24"/>
                  </a:cxn>
                  <a:cxn ang="0">
                    <a:pos x="9" y="32"/>
                  </a:cxn>
                  <a:cxn ang="0">
                    <a:pos x="5" y="40"/>
                  </a:cxn>
                  <a:cxn ang="0">
                    <a:pos x="2" y="49"/>
                  </a:cxn>
                  <a:cxn ang="0">
                    <a:pos x="2" y="62"/>
                  </a:cxn>
                  <a:cxn ang="0">
                    <a:pos x="0" y="70"/>
                  </a:cxn>
                  <a:cxn ang="0">
                    <a:pos x="2" y="82"/>
                  </a:cxn>
                  <a:cxn ang="0">
                    <a:pos x="4" y="89"/>
                  </a:cxn>
                  <a:cxn ang="0">
                    <a:pos x="7" y="97"/>
                  </a:cxn>
                  <a:cxn ang="0">
                    <a:pos x="11" y="101"/>
                  </a:cxn>
                  <a:cxn ang="0">
                    <a:pos x="17" y="106"/>
                  </a:cxn>
                  <a:cxn ang="0">
                    <a:pos x="23" y="108"/>
                  </a:cxn>
                  <a:cxn ang="0">
                    <a:pos x="30" y="112"/>
                  </a:cxn>
                  <a:cxn ang="0">
                    <a:pos x="34" y="112"/>
                  </a:cxn>
                  <a:cxn ang="0">
                    <a:pos x="42" y="116"/>
                  </a:cxn>
                  <a:cxn ang="0">
                    <a:pos x="45" y="116"/>
                  </a:cxn>
                  <a:cxn ang="0">
                    <a:pos x="53" y="116"/>
                  </a:cxn>
                  <a:cxn ang="0">
                    <a:pos x="61" y="116"/>
                  </a:cxn>
                  <a:cxn ang="0">
                    <a:pos x="62" y="116"/>
                  </a:cxn>
                  <a:cxn ang="0">
                    <a:pos x="64" y="114"/>
                  </a:cxn>
                  <a:cxn ang="0">
                    <a:pos x="70" y="110"/>
                  </a:cxn>
                  <a:cxn ang="0">
                    <a:pos x="78" y="104"/>
                  </a:cxn>
                  <a:cxn ang="0">
                    <a:pos x="87" y="99"/>
                  </a:cxn>
                  <a:cxn ang="0">
                    <a:pos x="93" y="93"/>
                  </a:cxn>
                  <a:cxn ang="0">
                    <a:pos x="97" y="87"/>
                  </a:cxn>
                  <a:cxn ang="0">
                    <a:pos x="100" y="82"/>
                  </a:cxn>
                  <a:cxn ang="0">
                    <a:pos x="104" y="76"/>
                  </a:cxn>
                  <a:cxn ang="0">
                    <a:pos x="106" y="70"/>
                  </a:cxn>
                  <a:cxn ang="0">
                    <a:pos x="110" y="64"/>
                  </a:cxn>
                  <a:cxn ang="0">
                    <a:pos x="110" y="57"/>
                  </a:cxn>
                  <a:cxn ang="0">
                    <a:pos x="112" y="49"/>
                  </a:cxn>
                  <a:cxn ang="0">
                    <a:pos x="110" y="42"/>
                  </a:cxn>
                  <a:cxn ang="0">
                    <a:pos x="108" y="34"/>
                  </a:cxn>
                  <a:cxn ang="0">
                    <a:pos x="106" y="28"/>
                  </a:cxn>
                  <a:cxn ang="0">
                    <a:pos x="106" y="23"/>
                  </a:cxn>
                  <a:cxn ang="0">
                    <a:pos x="100" y="13"/>
                  </a:cxn>
                  <a:cxn ang="0">
                    <a:pos x="95" y="7"/>
                  </a:cxn>
                  <a:cxn ang="0">
                    <a:pos x="85" y="2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112" h="116">
                    <a:moveTo>
                      <a:pt x="81" y="0"/>
                    </a:moveTo>
                    <a:lnTo>
                      <a:pt x="76" y="0"/>
                    </a:lnTo>
                    <a:lnTo>
                      <a:pt x="68" y="0"/>
                    </a:lnTo>
                    <a:lnTo>
                      <a:pt x="62" y="0"/>
                    </a:lnTo>
                    <a:lnTo>
                      <a:pt x="55" y="2"/>
                    </a:lnTo>
                    <a:lnTo>
                      <a:pt x="49" y="4"/>
                    </a:lnTo>
                    <a:lnTo>
                      <a:pt x="42" y="7"/>
                    </a:lnTo>
                    <a:lnTo>
                      <a:pt x="34" y="9"/>
                    </a:lnTo>
                    <a:lnTo>
                      <a:pt x="28" y="13"/>
                    </a:lnTo>
                    <a:lnTo>
                      <a:pt x="21" y="19"/>
                    </a:lnTo>
                    <a:lnTo>
                      <a:pt x="15" y="24"/>
                    </a:lnTo>
                    <a:lnTo>
                      <a:pt x="9" y="32"/>
                    </a:lnTo>
                    <a:lnTo>
                      <a:pt x="5" y="40"/>
                    </a:lnTo>
                    <a:lnTo>
                      <a:pt x="2" y="49"/>
                    </a:lnTo>
                    <a:lnTo>
                      <a:pt x="2" y="62"/>
                    </a:lnTo>
                    <a:lnTo>
                      <a:pt x="0" y="70"/>
                    </a:lnTo>
                    <a:lnTo>
                      <a:pt x="2" y="82"/>
                    </a:lnTo>
                    <a:lnTo>
                      <a:pt x="4" y="89"/>
                    </a:lnTo>
                    <a:lnTo>
                      <a:pt x="7" y="97"/>
                    </a:lnTo>
                    <a:lnTo>
                      <a:pt x="11" y="101"/>
                    </a:lnTo>
                    <a:lnTo>
                      <a:pt x="17" y="106"/>
                    </a:lnTo>
                    <a:lnTo>
                      <a:pt x="23" y="108"/>
                    </a:lnTo>
                    <a:lnTo>
                      <a:pt x="30" y="112"/>
                    </a:lnTo>
                    <a:lnTo>
                      <a:pt x="34" y="112"/>
                    </a:lnTo>
                    <a:lnTo>
                      <a:pt x="42" y="116"/>
                    </a:lnTo>
                    <a:lnTo>
                      <a:pt x="45" y="116"/>
                    </a:lnTo>
                    <a:lnTo>
                      <a:pt x="53" y="116"/>
                    </a:lnTo>
                    <a:lnTo>
                      <a:pt x="61" y="116"/>
                    </a:lnTo>
                    <a:lnTo>
                      <a:pt x="62" y="116"/>
                    </a:lnTo>
                    <a:lnTo>
                      <a:pt x="64" y="114"/>
                    </a:lnTo>
                    <a:lnTo>
                      <a:pt x="70" y="110"/>
                    </a:lnTo>
                    <a:lnTo>
                      <a:pt x="78" y="104"/>
                    </a:lnTo>
                    <a:lnTo>
                      <a:pt x="87" y="99"/>
                    </a:lnTo>
                    <a:lnTo>
                      <a:pt x="93" y="93"/>
                    </a:lnTo>
                    <a:lnTo>
                      <a:pt x="97" y="87"/>
                    </a:lnTo>
                    <a:lnTo>
                      <a:pt x="100" y="82"/>
                    </a:lnTo>
                    <a:lnTo>
                      <a:pt x="104" y="76"/>
                    </a:lnTo>
                    <a:lnTo>
                      <a:pt x="106" y="70"/>
                    </a:lnTo>
                    <a:lnTo>
                      <a:pt x="110" y="64"/>
                    </a:lnTo>
                    <a:lnTo>
                      <a:pt x="110" y="57"/>
                    </a:lnTo>
                    <a:lnTo>
                      <a:pt x="112" y="49"/>
                    </a:lnTo>
                    <a:lnTo>
                      <a:pt x="110" y="42"/>
                    </a:lnTo>
                    <a:lnTo>
                      <a:pt x="108" y="34"/>
                    </a:lnTo>
                    <a:lnTo>
                      <a:pt x="106" y="28"/>
                    </a:lnTo>
                    <a:lnTo>
                      <a:pt x="106" y="23"/>
                    </a:lnTo>
                    <a:lnTo>
                      <a:pt x="100" y="13"/>
                    </a:lnTo>
                    <a:lnTo>
                      <a:pt x="95" y="7"/>
                    </a:lnTo>
                    <a:lnTo>
                      <a:pt x="85" y="2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5" name="Freeform 26"/>
              <p:cNvSpPr>
                <a:spLocks/>
              </p:cNvSpPr>
              <p:nvPr/>
            </p:nvSpPr>
            <p:spPr bwMode="auto">
              <a:xfrm>
                <a:off x="2812381" y="3517081"/>
                <a:ext cx="684213" cy="626959"/>
              </a:xfrm>
              <a:custGeom>
                <a:avLst/>
                <a:gdLst/>
                <a:ahLst/>
                <a:cxnLst>
                  <a:cxn ang="0">
                    <a:pos x="264" y="175"/>
                  </a:cxn>
                  <a:cxn ang="0">
                    <a:pos x="235" y="173"/>
                  </a:cxn>
                  <a:cxn ang="0">
                    <a:pos x="190" y="179"/>
                  </a:cxn>
                  <a:cxn ang="0">
                    <a:pos x="137" y="198"/>
                  </a:cxn>
                  <a:cxn ang="0">
                    <a:pos x="85" y="242"/>
                  </a:cxn>
                  <a:cxn ang="0">
                    <a:pos x="47" y="318"/>
                  </a:cxn>
                  <a:cxn ang="0">
                    <a:pos x="47" y="409"/>
                  </a:cxn>
                  <a:cxn ang="0">
                    <a:pos x="89" y="498"/>
                  </a:cxn>
                  <a:cxn ang="0">
                    <a:pos x="163" y="578"/>
                  </a:cxn>
                  <a:cxn ang="0">
                    <a:pos x="264" y="637"/>
                  </a:cxn>
                  <a:cxn ang="0">
                    <a:pos x="388" y="664"/>
                  </a:cxn>
                  <a:cxn ang="0">
                    <a:pos x="502" y="656"/>
                  </a:cxn>
                  <a:cxn ang="0">
                    <a:pos x="595" y="626"/>
                  </a:cxn>
                  <a:cxn ang="0">
                    <a:pos x="665" y="572"/>
                  </a:cxn>
                  <a:cxn ang="0">
                    <a:pos x="720" y="500"/>
                  </a:cxn>
                  <a:cxn ang="0">
                    <a:pos x="758" y="409"/>
                  </a:cxn>
                  <a:cxn ang="0">
                    <a:pos x="777" y="308"/>
                  </a:cxn>
                  <a:cxn ang="0">
                    <a:pos x="772" y="219"/>
                  </a:cxn>
                  <a:cxn ang="0">
                    <a:pos x="741" y="147"/>
                  </a:cxn>
                  <a:cxn ang="0">
                    <a:pos x="684" y="93"/>
                  </a:cxn>
                  <a:cxn ang="0">
                    <a:pos x="606" y="65"/>
                  </a:cxn>
                  <a:cxn ang="0">
                    <a:pos x="507" y="67"/>
                  </a:cxn>
                  <a:cxn ang="0">
                    <a:pos x="418" y="97"/>
                  </a:cxn>
                  <a:cxn ang="0">
                    <a:pos x="350" y="151"/>
                  </a:cxn>
                  <a:cxn ang="0">
                    <a:pos x="306" y="221"/>
                  </a:cxn>
                  <a:cxn ang="0">
                    <a:pos x="289" y="297"/>
                  </a:cxn>
                  <a:cxn ang="0">
                    <a:pos x="300" y="373"/>
                  </a:cxn>
                  <a:cxn ang="0">
                    <a:pos x="291" y="360"/>
                  </a:cxn>
                  <a:cxn ang="0">
                    <a:pos x="273" y="325"/>
                  </a:cxn>
                  <a:cxn ang="0">
                    <a:pos x="262" y="274"/>
                  </a:cxn>
                  <a:cxn ang="0">
                    <a:pos x="270" y="209"/>
                  </a:cxn>
                  <a:cxn ang="0">
                    <a:pos x="308" y="133"/>
                  </a:cxn>
                  <a:cxn ang="0">
                    <a:pos x="384" y="59"/>
                  </a:cxn>
                  <a:cxn ang="0">
                    <a:pos x="475" y="14"/>
                  </a:cxn>
                  <a:cxn ang="0">
                    <a:pos x="574" y="0"/>
                  </a:cxn>
                  <a:cxn ang="0">
                    <a:pos x="665" y="12"/>
                  </a:cxn>
                  <a:cxn ang="0">
                    <a:pos x="747" y="50"/>
                  </a:cxn>
                  <a:cxn ang="0">
                    <a:pos x="800" y="112"/>
                  </a:cxn>
                  <a:cxn ang="0">
                    <a:pos x="840" y="190"/>
                  </a:cxn>
                  <a:cxn ang="0">
                    <a:pos x="859" y="280"/>
                  </a:cxn>
                  <a:cxn ang="0">
                    <a:pos x="855" y="377"/>
                  </a:cxn>
                  <a:cxn ang="0">
                    <a:pos x="823" y="479"/>
                  </a:cxn>
                  <a:cxn ang="0">
                    <a:pos x="756" y="584"/>
                  </a:cxn>
                  <a:cxn ang="0">
                    <a:pos x="654" y="664"/>
                  </a:cxn>
                  <a:cxn ang="0">
                    <a:pos x="536" y="707"/>
                  </a:cxn>
                  <a:cxn ang="0">
                    <a:pos x="416" y="715"/>
                  </a:cxn>
                  <a:cxn ang="0">
                    <a:pos x="300" y="700"/>
                  </a:cxn>
                  <a:cxn ang="0">
                    <a:pos x="201" y="664"/>
                  </a:cxn>
                  <a:cxn ang="0">
                    <a:pos x="127" y="614"/>
                  </a:cxn>
                  <a:cxn ang="0">
                    <a:pos x="66" y="552"/>
                  </a:cxn>
                  <a:cxn ang="0">
                    <a:pos x="24" y="481"/>
                  </a:cxn>
                  <a:cxn ang="0">
                    <a:pos x="1" y="401"/>
                  </a:cxn>
                  <a:cxn ang="0">
                    <a:pos x="7" y="322"/>
                  </a:cxn>
                  <a:cxn ang="0">
                    <a:pos x="45" y="238"/>
                  </a:cxn>
                  <a:cxn ang="0">
                    <a:pos x="104" y="185"/>
                  </a:cxn>
                  <a:cxn ang="0">
                    <a:pos x="165" y="156"/>
                  </a:cxn>
                  <a:cxn ang="0">
                    <a:pos x="222" y="149"/>
                  </a:cxn>
                  <a:cxn ang="0">
                    <a:pos x="264" y="152"/>
                  </a:cxn>
                  <a:cxn ang="0">
                    <a:pos x="281" y="156"/>
                  </a:cxn>
                </a:cxnLst>
                <a:rect l="0" t="0" r="r" b="b"/>
                <a:pathLst>
                  <a:path w="863" h="717">
                    <a:moveTo>
                      <a:pt x="272" y="177"/>
                    </a:moveTo>
                    <a:lnTo>
                      <a:pt x="270" y="177"/>
                    </a:lnTo>
                    <a:lnTo>
                      <a:pt x="264" y="175"/>
                    </a:lnTo>
                    <a:lnTo>
                      <a:pt x="258" y="175"/>
                    </a:lnTo>
                    <a:lnTo>
                      <a:pt x="249" y="175"/>
                    </a:lnTo>
                    <a:lnTo>
                      <a:pt x="235" y="173"/>
                    </a:lnTo>
                    <a:lnTo>
                      <a:pt x="222" y="173"/>
                    </a:lnTo>
                    <a:lnTo>
                      <a:pt x="207" y="175"/>
                    </a:lnTo>
                    <a:lnTo>
                      <a:pt x="190" y="179"/>
                    </a:lnTo>
                    <a:lnTo>
                      <a:pt x="173" y="183"/>
                    </a:lnTo>
                    <a:lnTo>
                      <a:pt x="156" y="190"/>
                    </a:lnTo>
                    <a:lnTo>
                      <a:pt x="137" y="198"/>
                    </a:lnTo>
                    <a:lnTo>
                      <a:pt x="119" y="211"/>
                    </a:lnTo>
                    <a:lnTo>
                      <a:pt x="102" y="225"/>
                    </a:lnTo>
                    <a:lnTo>
                      <a:pt x="85" y="242"/>
                    </a:lnTo>
                    <a:lnTo>
                      <a:pt x="70" y="265"/>
                    </a:lnTo>
                    <a:lnTo>
                      <a:pt x="59" y="291"/>
                    </a:lnTo>
                    <a:lnTo>
                      <a:pt x="47" y="318"/>
                    </a:lnTo>
                    <a:lnTo>
                      <a:pt x="41" y="348"/>
                    </a:lnTo>
                    <a:lnTo>
                      <a:pt x="41" y="377"/>
                    </a:lnTo>
                    <a:lnTo>
                      <a:pt x="47" y="409"/>
                    </a:lnTo>
                    <a:lnTo>
                      <a:pt x="57" y="439"/>
                    </a:lnTo>
                    <a:lnTo>
                      <a:pt x="70" y="470"/>
                    </a:lnTo>
                    <a:lnTo>
                      <a:pt x="89" y="498"/>
                    </a:lnTo>
                    <a:lnTo>
                      <a:pt x="110" y="527"/>
                    </a:lnTo>
                    <a:lnTo>
                      <a:pt x="135" y="553"/>
                    </a:lnTo>
                    <a:lnTo>
                      <a:pt x="163" y="578"/>
                    </a:lnTo>
                    <a:lnTo>
                      <a:pt x="195" y="601"/>
                    </a:lnTo>
                    <a:lnTo>
                      <a:pt x="230" y="620"/>
                    </a:lnTo>
                    <a:lnTo>
                      <a:pt x="264" y="637"/>
                    </a:lnTo>
                    <a:lnTo>
                      <a:pt x="304" y="650"/>
                    </a:lnTo>
                    <a:lnTo>
                      <a:pt x="344" y="658"/>
                    </a:lnTo>
                    <a:lnTo>
                      <a:pt x="388" y="664"/>
                    </a:lnTo>
                    <a:lnTo>
                      <a:pt x="429" y="664"/>
                    </a:lnTo>
                    <a:lnTo>
                      <a:pt x="466" y="660"/>
                    </a:lnTo>
                    <a:lnTo>
                      <a:pt x="502" y="656"/>
                    </a:lnTo>
                    <a:lnTo>
                      <a:pt x="536" y="648"/>
                    </a:lnTo>
                    <a:lnTo>
                      <a:pt x="566" y="637"/>
                    </a:lnTo>
                    <a:lnTo>
                      <a:pt x="595" y="626"/>
                    </a:lnTo>
                    <a:lnTo>
                      <a:pt x="620" y="609"/>
                    </a:lnTo>
                    <a:lnTo>
                      <a:pt x="644" y="593"/>
                    </a:lnTo>
                    <a:lnTo>
                      <a:pt x="665" y="572"/>
                    </a:lnTo>
                    <a:lnTo>
                      <a:pt x="686" y="550"/>
                    </a:lnTo>
                    <a:lnTo>
                      <a:pt x="703" y="525"/>
                    </a:lnTo>
                    <a:lnTo>
                      <a:pt x="720" y="500"/>
                    </a:lnTo>
                    <a:lnTo>
                      <a:pt x="734" y="470"/>
                    </a:lnTo>
                    <a:lnTo>
                      <a:pt x="747" y="441"/>
                    </a:lnTo>
                    <a:lnTo>
                      <a:pt x="758" y="409"/>
                    </a:lnTo>
                    <a:lnTo>
                      <a:pt x="768" y="377"/>
                    </a:lnTo>
                    <a:lnTo>
                      <a:pt x="774" y="342"/>
                    </a:lnTo>
                    <a:lnTo>
                      <a:pt x="777" y="308"/>
                    </a:lnTo>
                    <a:lnTo>
                      <a:pt x="779" y="278"/>
                    </a:lnTo>
                    <a:lnTo>
                      <a:pt x="777" y="249"/>
                    </a:lnTo>
                    <a:lnTo>
                      <a:pt x="772" y="219"/>
                    </a:lnTo>
                    <a:lnTo>
                      <a:pt x="764" y="192"/>
                    </a:lnTo>
                    <a:lnTo>
                      <a:pt x="753" y="168"/>
                    </a:lnTo>
                    <a:lnTo>
                      <a:pt x="741" y="147"/>
                    </a:lnTo>
                    <a:lnTo>
                      <a:pt x="724" y="126"/>
                    </a:lnTo>
                    <a:lnTo>
                      <a:pt x="705" y="109"/>
                    </a:lnTo>
                    <a:lnTo>
                      <a:pt x="684" y="93"/>
                    </a:lnTo>
                    <a:lnTo>
                      <a:pt x="661" y="82"/>
                    </a:lnTo>
                    <a:lnTo>
                      <a:pt x="635" y="73"/>
                    </a:lnTo>
                    <a:lnTo>
                      <a:pt x="606" y="65"/>
                    </a:lnTo>
                    <a:lnTo>
                      <a:pt x="576" y="63"/>
                    </a:lnTo>
                    <a:lnTo>
                      <a:pt x="543" y="63"/>
                    </a:lnTo>
                    <a:lnTo>
                      <a:pt x="507" y="67"/>
                    </a:lnTo>
                    <a:lnTo>
                      <a:pt x="475" y="74"/>
                    </a:lnTo>
                    <a:lnTo>
                      <a:pt x="445" y="84"/>
                    </a:lnTo>
                    <a:lnTo>
                      <a:pt x="418" y="97"/>
                    </a:lnTo>
                    <a:lnTo>
                      <a:pt x="391" y="112"/>
                    </a:lnTo>
                    <a:lnTo>
                      <a:pt x="370" y="131"/>
                    </a:lnTo>
                    <a:lnTo>
                      <a:pt x="350" y="151"/>
                    </a:lnTo>
                    <a:lnTo>
                      <a:pt x="332" y="175"/>
                    </a:lnTo>
                    <a:lnTo>
                      <a:pt x="317" y="196"/>
                    </a:lnTo>
                    <a:lnTo>
                      <a:pt x="306" y="221"/>
                    </a:lnTo>
                    <a:lnTo>
                      <a:pt x="296" y="246"/>
                    </a:lnTo>
                    <a:lnTo>
                      <a:pt x="291" y="272"/>
                    </a:lnTo>
                    <a:lnTo>
                      <a:pt x="289" y="297"/>
                    </a:lnTo>
                    <a:lnTo>
                      <a:pt x="289" y="322"/>
                    </a:lnTo>
                    <a:lnTo>
                      <a:pt x="292" y="346"/>
                    </a:lnTo>
                    <a:lnTo>
                      <a:pt x="300" y="373"/>
                    </a:lnTo>
                    <a:lnTo>
                      <a:pt x="298" y="371"/>
                    </a:lnTo>
                    <a:lnTo>
                      <a:pt x="294" y="367"/>
                    </a:lnTo>
                    <a:lnTo>
                      <a:pt x="291" y="360"/>
                    </a:lnTo>
                    <a:lnTo>
                      <a:pt x="285" y="352"/>
                    </a:lnTo>
                    <a:lnTo>
                      <a:pt x="279" y="339"/>
                    </a:lnTo>
                    <a:lnTo>
                      <a:pt x="273" y="325"/>
                    </a:lnTo>
                    <a:lnTo>
                      <a:pt x="268" y="310"/>
                    </a:lnTo>
                    <a:lnTo>
                      <a:pt x="264" y="293"/>
                    </a:lnTo>
                    <a:lnTo>
                      <a:pt x="262" y="274"/>
                    </a:lnTo>
                    <a:lnTo>
                      <a:pt x="262" y="253"/>
                    </a:lnTo>
                    <a:lnTo>
                      <a:pt x="262" y="230"/>
                    </a:lnTo>
                    <a:lnTo>
                      <a:pt x="270" y="209"/>
                    </a:lnTo>
                    <a:lnTo>
                      <a:pt x="277" y="185"/>
                    </a:lnTo>
                    <a:lnTo>
                      <a:pt x="291" y="160"/>
                    </a:lnTo>
                    <a:lnTo>
                      <a:pt x="308" y="133"/>
                    </a:lnTo>
                    <a:lnTo>
                      <a:pt x="330" y="107"/>
                    </a:lnTo>
                    <a:lnTo>
                      <a:pt x="355" y="82"/>
                    </a:lnTo>
                    <a:lnTo>
                      <a:pt x="384" y="59"/>
                    </a:lnTo>
                    <a:lnTo>
                      <a:pt x="412" y="42"/>
                    </a:lnTo>
                    <a:lnTo>
                      <a:pt x="445" y="27"/>
                    </a:lnTo>
                    <a:lnTo>
                      <a:pt x="475" y="14"/>
                    </a:lnTo>
                    <a:lnTo>
                      <a:pt x="507" y="8"/>
                    </a:lnTo>
                    <a:lnTo>
                      <a:pt x="540" y="0"/>
                    </a:lnTo>
                    <a:lnTo>
                      <a:pt x="574" y="0"/>
                    </a:lnTo>
                    <a:lnTo>
                      <a:pt x="604" y="0"/>
                    </a:lnTo>
                    <a:lnTo>
                      <a:pt x="637" y="4"/>
                    </a:lnTo>
                    <a:lnTo>
                      <a:pt x="665" y="12"/>
                    </a:lnTo>
                    <a:lnTo>
                      <a:pt x="696" y="21"/>
                    </a:lnTo>
                    <a:lnTo>
                      <a:pt x="720" y="33"/>
                    </a:lnTo>
                    <a:lnTo>
                      <a:pt x="747" y="50"/>
                    </a:lnTo>
                    <a:lnTo>
                      <a:pt x="768" y="69"/>
                    </a:lnTo>
                    <a:lnTo>
                      <a:pt x="785" y="90"/>
                    </a:lnTo>
                    <a:lnTo>
                      <a:pt x="800" y="112"/>
                    </a:lnTo>
                    <a:lnTo>
                      <a:pt x="815" y="137"/>
                    </a:lnTo>
                    <a:lnTo>
                      <a:pt x="827" y="162"/>
                    </a:lnTo>
                    <a:lnTo>
                      <a:pt x="840" y="190"/>
                    </a:lnTo>
                    <a:lnTo>
                      <a:pt x="848" y="219"/>
                    </a:lnTo>
                    <a:lnTo>
                      <a:pt x="855" y="249"/>
                    </a:lnTo>
                    <a:lnTo>
                      <a:pt x="859" y="280"/>
                    </a:lnTo>
                    <a:lnTo>
                      <a:pt x="863" y="312"/>
                    </a:lnTo>
                    <a:lnTo>
                      <a:pt x="859" y="342"/>
                    </a:lnTo>
                    <a:lnTo>
                      <a:pt x="855" y="377"/>
                    </a:lnTo>
                    <a:lnTo>
                      <a:pt x="848" y="409"/>
                    </a:lnTo>
                    <a:lnTo>
                      <a:pt x="838" y="443"/>
                    </a:lnTo>
                    <a:lnTo>
                      <a:pt x="823" y="479"/>
                    </a:lnTo>
                    <a:lnTo>
                      <a:pt x="804" y="514"/>
                    </a:lnTo>
                    <a:lnTo>
                      <a:pt x="781" y="548"/>
                    </a:lnTo>
                    <a:lnTo>
                      <a:pt x="756" y="584"/>
                    </a:lnTo>
                    <a:lnTo>
                      <a:pt x="724" y="616"/>
                    </a:lnTo>
                    <a:lnTo>
                      <a:pt x="690" y="643"/>
                    </a:lnTo>
                    <a:lnTo>
                      <a:pt x="654" y="664"/>
                    </a:lnTo>
                    <a:lnTo>
                      <a:pt x="618" y="683"/>
                    </a:lnTo>
                    <a:lnTo>
                      <a:pt x="576" y="696"/>
                    </a:lnTo>
                    <a:lnTo>
                      <a:pt x="536" y="707"/>
                    </a:lnTo>
                    <a:lnTo>
                      <a:pt x="496" y="713"/>
                    </a:lnTo>
                    <a:lnTo>
                      <a:pt x="456" y="717"/>
                    </a:lnTo>
                    <a:lnTo>
                      <a:pt x="416" y="715"/>
                    </a:lnTo>
                    <a:lnTo>
                      <a:pt x="374" y="713"/>
                    </a:lnTo>
                    <a:lnTo>
                      <a:pt x="336" y="707"/>
                    </a:lnTo>
                    <a:lnTo>
                      <a:pt x="300" y="700"/>
                    </a:lnTo>
                    <a:lnTo>
                      <a:pt x="264" y="688"/>
                    </a:lnTo>
                    <a:lnTo>
                      <a:pt x="232" y="677"/>
                    </a:lnTo>
                    <a:lnTo>
                      <a:pt x="201" y="664"/>
                    </a:lnTo>
                    <a:lnTo>
                      <a:pt x="176" y="648"/>
                    </a:lnTo>
                    <a:lnTo>
                      <a:pt x="152" y="631"/>
                    </a:lnTo>
                    <a:lnTo>
                      <a:pt x="127" y="614"/>
                    </a:lnTo>
                    <a:lnTo>
                      <a:pt x="104" y="595"/>
                    </a:lnTo>
                    <a:lnTo>
                      <a:pt x="85" y="574"/>
                    </a:lnTo>
                    <a:lnTo>
                      <a:pt x="66" y="552"/>
                    </a:lnTo>
                    <a:lnTo>
                      <a:pt x="49" y="531"/>
                    </a:lnTo>
                    <a:lnTo>
                      <a:pt x="36" y="506"/>
                    </a:lnTo>
                    <a:lnTo>
                      <a:pt x="24" y="481"/>
                    </a:lnTo>
                    <a:lnTo>
                      <a:pt x="13" y="456"/>
                    </a:lnTo>
                    <a:lnTo>
                      <a:pt x="5" y="430"/>
                    </a:lnTo>
                    <a:lnTo>
                      <a:pt x="1" y="401"/>
                    </a:lnTo>
                    <a:lnTo>
                      <a:pt x="0" y="377"/>
                    </a:lnTo>
                    <a:lnTo>
                      <a:pt x="3" y="348"/>
                    </a:lnTo>
                    <a:lnTo>
                      <a:pt x="7" y="322"/>
                    </a:lnTo>
                    <a:lnTo>
                      <a:pt x="17" y="293"/>
                    </a:lnTo>
                    <a:lnTo>
                      <a:pt x="30" y="265"/>
                    </a:lnTo>
                    <a:lnTo>
                      <a:pt x="45" y="238"/>
                    </a:lnTo>
                    <a:lnTo>
                      <a:pt x="64" y="217"/>
                    </a:lnTo>
                    <a:lnTo>
                      <a:pt x="83" y="198"/>
                    </a:lnTo>
                    <a:lnTo>
                      <a:pt x="104" y="185"/>
                    </a:lnTo>
                    <a:lnTo>
                      <a:pt x="123" y="171"/>
                    </a:lnTo>
                    <a:lnTo>
                      <a:pt x="144" y="164"/>
                    </a:lnTo>
                    <a:lnTo>
                      <a:pt x="165" y="156"/>
                    </a:lnTo>
                    <a:lnTo>
                      <a:pt x="186" y="154"/>
                    </a:lnTo>
                    <a:lnTo>
                      <a:pt x="205" y="151"/>
                    </a:lnTo>
                    <a:lnTo>
                      <a:pt x="222" y="149"/>
                    </a:lnTo>
                    <a:lnTo>
                      <a:pt x="237" y="149"/>
                    </a:lnTo>
                    <a:lnTo>
                      <a:pt x="253" y="151"/>
                    </a:lnTo>
                    <a:lnTo>
                      <a:pt x="264" y="152"/>
                    </a:lnTo>
                    <a:lnTo>
                      <a:pt x="273" y="154"/>
                    </a:lnTo>
                    <a:lnTo>
                      <a:pt x="279" y="156"/>
                    </a:lnTo>
                    <a:lnTo>
                      <a:pt x="281" y="156"/>
                    </a:lnTo>
                    <a:lnTo>
                      <a:pt x="272" y="177"/>
                    </a:lnTo>
                    <a:lnTo>
                      <a:pt x="272" y="1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6" name="Freeform 28"/>
              <p:cNvSpPr>
                <a:spLocks/>
              </p:cNvSpPr>
              <p:nvPr/>
            </p:nvSpPr>
            <p:spPr bwMode="auto">
              <a:xfrm>
                <a:off x="3466431" y="3552006"/>
                <a:ext cx="381000" cy="309977"/>
              </a:xfrm>
              <a:custGeom>
                <a:avLst/>
                <a:gdLst/>
                <a:ahLst/>
                <a:cxnLst>
                  <a:cxn ang="0">
                    <a:pos x="0" y="319"/>
                  </a:cxn>
                  <a:cxn ang="0">
                    <a:pos x="2" y="304"/>
                  </a:cxn>
                  <a:cxn ang="0">
                    <a:pos x="9" y="283"/>
                  </a:cxn>
                  <a:cxn ang="0">
                    <a:pos x="23" y="257"/>
                  </a:cxn>
                  <a:cxn ang="0">
                    <a:pos x="44" y="226"/>
                  </a:cxn>
                  <a:cxn ang="0">
                    <a:pos x="74" y="198"/>
                  </a:cxn>
                  <a:cxn ang="0">
                    <a:pos x="116" y="175"/>
                  </a:cxn>
                  <a:cxn ang="0">
                    <a:pos x="169" y="160"/>
                  </a:cxn>
                  <a:cxn ang="0">
                    <a:pos x="203" y="154"/>
                  </a:cxn>
                  <a:cxn ang="0">
                    <a:pos x="203" y="143"/>
                  </a:cxn>
                  <a:cxn ang="0">
                    <a:pos x="203" y="124"/>
                  </a:cxn>
                  <a:cxn ang="0">
                    <a:pos x="209" y="101"/>
                  </a:cxn>
                  <a:cxn ang="0">
                    <a:pos x="219" y="78"/>
                  </a:cxn>
                  <a:cxn ang="0">
                    <a:pos x="234" y="51"/>
                  </a:cxn>
                  <a:cxn ang="0">
                    <a:pos x="259" y="30"/>
                  </a:cxn>
                  <a:cxn ang="0">
                    <a:pos x="293" y="11"/>
                  </a:cxn>
                  <a:cxn ang="0">
                    <a:pos x="335" y="2"/>
                  </a:cxn>
                  <a:cxn ang="0">
                    <a:pos x="373" y="0"/>
                  </a:cxn>
                  <a:cxn ang="0">
                    <a:pos x="405" y="10"/>
                  </a:cxn>
                  <a:cxn ang="0">
                    <a:pos x="430" y="23"/>
                  </a:cxn>
                  <a:cxn ang="0">
                    <a:pos x="451" y="40"/>
                  </a:cxn>
                  <a:cxn ang="0">
                    <a:pos x="464" y="57"/>
                  </a:cxn>
                  <a:cxn ang="0">
                    <a:pos x="473" y="70"/>
                  </a:cxn>
                  <a:cxn ang="0">
                    <a:pos x="477" y="80"/>
                  </a:cxn>
                  <a:cxn ang="0">
                    <a:pos x="430" y="68"/>
                  </a:cxn>
                  <a:cxn ang="0">
                    <a:pos x="422" y="63"/>
                  </a:cxn>
                  <a:cxn ang="0">
                    <a:pos x="415" y="57"/>
                  </a:cxn>
                  <a:cxn ang="0">
                    <a:pos x="403" y="51"/>
                  </a:cxn>
                  <a:cxn ang="0">
                    <a:pos x="388" y="46"/>
                  </a:cxn>
                  <a:cxn ang="0">
                    <a:pos x="369" y="44"/>
                  </a:cxn>
                  <a:cxn ang="0">
                    <a:pos x="344" y="46"/>
                  </a:cxn>
                  <a:cxn ang="0">
                    <a:pos x="318" y="53"/>
                  </a:cxn>
                  <a:cxn ang="0">
                    <a:pos x="289" y="67"/>
                  </a:cxn>
                  <a:cxn ang="0">
                    <a:pos x="270" y="82"/>
                  </a:cxn>
                  <a:cxn ang="0">
                    <a:pos x="253" y="101"/>
                  </a:cxn>
                  <a:cxn ang="0">
                    <a:pos x="243" y="120"/>
                  </a:cxn>
                  <a:cxn ang="0">
                    <a:pos x="238" y="141"/>
                  </a:cxn>
                  <a:cxn ang="0">
                    <a:pos x="234" y="158"/>
                  </a:cxn>
                  <a:cxn ang="0">
                    <a:pos x="234" y="175"/>
                  </a:cxn>
                  <a:cxn ang="0">
                    <a:pos x="238" y="190"/>
                  </a:cxn>
                  <a:cxn ang="0">
                    <a:pos x="221" y="190"/>
                  </a:cxn>
                  <a:cxn ang="0">
                    <a:pos x="198" y="192"/>
                  </a:cxn>
                  <a:cxn ang="0">
                    <a:pos x="167" y="196"/>
                  </a:cxn>
                  <a:cxn ang="0">
                    <a:pos x="135" y="207"/>
                  </a:cxn>
                  <a:cxn ang="0">
                    <a:pos x="101" y="226"/>
                  </a:cxn>
                  <a:cxn ang="0">
                    <a:pos x="70" y="257"/>
                  </a:cxn>
                  <a:cxn ang="0">
                    <a:pos x="42" y="298"/>
                  </a:cxn>
                  <a:cxn ang="0">
                    <a:pos x="23" y="355"/>
                  </a:cxn>
                  <a:cxn ang="0">
                    <a:pos x="0" y="321"/>
                  </a:cxn>
                </a:cxnLst>
                <a:rect l="0" t="0" r="r" b="b"/>
                <a:pathLst>
                  <a:path w="479" h="355">
                    <a:moveTo>
                      <a:pt x="0" y="321"/>
                    </a:moveTo>
                    <a:lnTo>
                      <a:pt x="0" y="319"/>
                    </a:lnTo>
                    <a:lnTo>
                      <a:pt x="2" y="314"/>
                    </a:lnTo>
                    <a:lnTo>
                      <a:pt x="2" y="304"/>
                    </a:lnTo>
                    <a:lnTo>
                      <a:pt x="6" y="295"/>
                    </a:lnTo>
                    <a:lnTo>
                      <a:pt x="9" y="283"/>
                    </a:lnTo>
                    <a:lnTo>
                      <a:pt x="15" y="270"/>
                    </a:lnTo>
                    <a:lnTo>
                      <a:pt x="23" y="257"/>
                    </a:lnTo>
                    <a:lnTo>
                      <a:pt x="32" y="241"/>
                    </a:lnTo>
                    <a:lnTo>
                      <a:pt x="44" y="226"/>
                    </a:lnTo>
                    <a:lnTo>
                      <a:pt x="59" y="211"/>
                    </a:lnTo>
                    <a:lnTo>
                      <a:pt x="74" y="198"/>
                    </a:lnTo>
                    <a:lnTo>
                      <a:pt x="93" y="186"/>
                    </a:lnTo>
                    <a:lnTo>
                      <a:pt x="116" y="175"/>
                    </a:lnTo>
                    <a:lnTo>
                      <a:pt x="143" y="167"/>
                    </a:lnTo>
                    <a:lnTo>
                      <a:pt x="169" y="160"/>
                    </a:lnTo>
                    <a:lnTo>
                      <a:pt x="203" y="158"/>
                    </a:lnTo>
                    <a:lnTo>
                      <a:pt x="203" y="154"/>
                    </a:lnTo>
                    <a:lnTo>
                      <a:pt x="203" y="148"/>
                    </a:lnTo>
                    <a:lnTo>
                      <a:pt x="203" y="143"/>
                    </a:lnTo>
                    <a:lnTo>
                      <a:pt x="203" y="135"/>
                    </a:lnTo>
                    <a:lnTo>
                      <a:pt x="203" y="124"/>
                    </a:lnTo>
                    <a:lnTo>
                      <a:pt x="207" y="114"/>
                    </a:lnTo>
                    <a:lnTo>
                      <a:pt x="209" y="101"/>
                    </a:lnTo>
                    <a:lnTo>
                      <a:pt x="215" y="89"/>
                    </a:lnTo>
                    <a:lnTo>
                      <a:pt x="219" y="78"/>
                    </a:lnTo>
                    <a:lnTo>
                      <a:pt x="226" y="65"/>
                    </a:lnTo>
                    <a:lnTo>
                      <a:pt x="234" y="51"/>
                    </a:lnTo>
                    <a:lnTo>
                      <a:pt x="245" y="42"/>
                    </a:lnTo>
                    <a:lnTo>
                      <a:pt x="259" y="30"/>
                    </a:lnTo>
                    <a:lnTo>
                      <a:pt x="274" y="21"/>
                    </a:lnTo>
                    <a:lnTo>
                      <a:pt x="293" y="11"/>
                    </a:lnTo>
                    <a:lnTo>
                      <a:pt x="314" y="8"/>
                    </a:lnTo>
                    <a:lnTo>
                      <a:pt x="335" y="2"/>
                    </a:lnTo>
                    <a:lnTo>
                      <a:pt x="356" y="0"/>
                    </a:lnTo>
                    <a:lnTo>
                      <a:pt x="373" y="0"/>
                    </a:lnTo>
                    <a:lnTo>
                      <a:pt x="390" y="6"/>
                    </a:lnTo>
                    <a:lnTo>
                      <a:pt x="405" y="10"/>
                    </a:lnTo>
                    <a:lnTo>
                      <a:pt x="418" y="15"/>
                    </a:lnTo>
                    <a:lnTo>
                      <a:pt x="430" y="23"/>
                    </a:lnTo>
                    <a:lnTo>
                      <a:pt x="441" y="32"/>
                    </a:lnTo>
                    <a:lnTo>
                      <a:pt x="451" y="40"/>
                    </a:lnTo>
                    <a:lnTo>
                      <a:pt x="456" y="49"/>
                    </a:lnTo>
                    <a:lnTo>
                      <a:pt x="464" y="57"/>
                    </a:lnTo>
                    <a:lnTo>
                      <a:pt x="470" y="65"/>
                    </a:lnTo>
                    <a:lnTo>
                      <a:pt x="473" y="70"/>
                    </a:lnTo>
                    <a:lnTo>
                      <a:pt x="475" y="76"/>
                    </a:lnTo>
                    <a:lnTo>
                      <a:pt x="477" y="80"/>
                    </a:lnTo>
                    <a:lnTo>
                      <a:pt x="479" y="82"/>
                    </a:lnTo>
                    <a:lnTo>
                      <a:pt x="430" y="68"/>
                    </a:lnTo>
                    <a:lnTo>
                      <a:pt x="428" y="67"/>
                    </a:lnTo>
                    <a:lnTo>
                      <a:pt x="422" y="63"/>
                    </a:lnTo>
                    <a:lnTo>
                      <a:pt x="418" y="59"/>
                    </a:lnTo>
                    <a:lnTo>
                      <a:pt x="415" y="57"/>
                    </a:lnTo>
                    <a:lnTo>
                      <a:pt x="409" y="53"/>
                    </a:lnTo>
                    <a:lnTo>
                      <a:pt x="403" y="51"/>
                    </a:lnTo>
                    <a:lnTo>
                      <a:pt x="395" y="48"/>
                    </a:lnTo>
                    <a:lnTo>
                      <a:pt x="388" y="46"/>
                    </a:lnTo>
                    <a:lnTo>
                      <a:pt x="378" y="44"/>
                    </a:lnTo>
                    <a:lnTo>
                      <a:pt x="369" y="44"/>
                    </a:lnTo>
                    <a:lnTo>
                      <a:pt x="357" y="44"/>
                    </a:lnTo>
                    <a:lnTo>
                      <a:pt x="344" y="46"/>
                    </a:lnTo>
                    <a:lnTo>
                      <a:pt x="331" y="49"/>
                    </a:lnTo>
                    <a:lnTo>
                      <a:pt x="318" y="53"/>
                    </a:lnTo>
                    <a:lnTo>
                      <a:pt x="302" y="59"/>
                    </a:lnTo>
                    <a:lnTo>
                      <a:pt x="289" y="67"/>
                    </a:lnTo>
                    <a:lnTo>
                      <a:pt x="278" y="72"/>
                    </a:lnTo>
                    <a:lnTo>
                      <a:pt x="270" y="82"/>
                    </a:lnTo>
                    <a:lnTo>
                      <a:pt x="260" y="91"/>
                    </a:lnTo>
                    <a:lnTo>
                      <a:pt x="253" y="101"/>
                    </a:lnTo>
                    <a:lnTo>
                      <a:pt x="247" y="110"/>
                    </a:lnTo>
                    <a:lnTo>
                      <a:pt x="243" y="120"/>
                    </a:lnTo>
                    <a:lnTo>
                      <a:pt x="240" y="129"/>
                    </a:lnTo>
                    <a:lnTo>
                      <a:pt x="238" y="141"/>
                    </a:lnTo>
                    <a:lnTo>
                      <a:pt x="234" y="148"/>
                    </a:lnTo>
                    <a:lnTo>
                      <a:pt x="234" y="158"/>
                    </a:lnTo>
                    <a:lnTo>
                      <a:pt x="234" y="167"/>
                    </a:lnTo>
                    <a:lnTo>
                      <a:pt x="234" y="175"/>
                    </a:lnTo>
                    <a:lnTo>
                      <a:pt x="234" y="183"/>
                    </a:lnTo>
                    <a:lnTo>
                      <a:pt x="238" y="190"/>
                    </a:lnTo>
                    <a:lnTo>
                      <a:pt x="230" y="190"/>
                    </a:lnTo>
                    <a:lnTo>
                      <a:pt x="221" y="190"/>
                    </a:lnTo>
                    <a:lnTo>
                      <a:pt x="209" y="190"/>
                    </a:lnTo>
                    <a:lnTo>
                      <a:pt x="198" y="192"/>
                    </a:lnTo>
                    <a:lnTo>
                      <a:pt x="183" y="194"/>
                    </a:lnTo>
                    <a:lnTo>
                      <a:pt x="167" y="196"/>
                    </a:lnTo>
                    <a:lnTo>
                      <a:pt x="152" y="200"/>
                    </a:lnTo>
                    <a:lnTo>
                      <a:pt x="135" y="207"/>
                    </a:lnTo>
                    <a:lnTo>
                      <a:pt x="118" y="215"/>
                    </a:lnTo>
                    <a:lnTo>
                      <a:pt x="101" y="226"/>
                    </a:lnTo>
                    <a:lnTo>
                      <a:pt x="84" y="240"/>
                    </a:lnTo>
                    <a:lnTo>
                      <a:pt x="70" y="257"/>
                    </a:lnTo>
                    <a:lnTo>
                      <a:pt x="53" y="274"/>
                    </a:lnTo>
                    <a:lnTo>
                      <a:pt x="42" y="298"/>
                    </a:lnTo>
                    <a:lnTo>
                      <a:pt x="30" y="323"/>
                    </a:lnTo>
                    <a:lnTo>
                      <a:pt x="23" y="355"/>
                    </a:lnTo>
                    <a:lnTo>
                      <a:pt x="0" y="321"/>
                    </a:lnTo>
                    <a:lnTo>
                      <a:pt x="0" y="3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7" name="Freeform 29"/>
              <p:cNvSpPr>
                <a:spLocks/>
              </p:cNvSpPr>
              <p:nvPr/>
            </p:nvSpPr>
            <p:spPr bwMode="auto">
              <a:xfrm>
                <a:off x="3612481" y="3753619"/>
                <a:ext cx="442913" cy="436069"/>
              </a:xfrm>
              <a:custGeom>
                <a:avLst/>
                <a:gdLst/>
                <a:ahLst/>
                <a:cxnLst>
                  <a:cxn ang="0">
                    <a:pos x="365" y="4"/>
                  </a:cxn>
                  <a:cxn ang="0">
                    <a:pos x="393" y="24"/>
                  </a:cxn>
                  <a:cxn ang="0">
                    <a:pos x="433" y="64"/>
                  </a:cxn>
                  <a:cxn ang="0">
                    <a:pos x="469" y="114"/>
                  </a:cxn>
                  <a:cxn ang="0">
                    <a:pos x="492" y="177"/>
                  </a:cxn>
                  <a:cxn ang="0">
                    <a:pos x="483" y="245"/>
                  </a:cxn>
                  <a:cxn ang="0">
                    <a:pos x="448" y="294"/>
                  </a:cxn>
                  <a:cxn ang="0">
                    <a:pos x="399" y="319"/>
                  </a:cxn>
                  <a:cxn ang="0">
                    <a:pos x="351" y="329"/>
                  </a:cxn>
                  <a:cxn ang="0">
                    <a:pos x="311" y="329"/>
                  </a:cxn>
                  <a:cxn ang="0">
                    <a:pos x="298" y="329"/>
                  </a:cxn>
                  <a:cxn ang="0">
                    <a:pos x="292" y="338"/>
                  </a:cxn>
                  <a:cxn ang="0">
                    <a:pos x="281" y="363"/>
                  </a:cxn>
                  <a:cxn ang="0">
                    <a:pos x="256" y="393"/>
                  </a:cxn>
                  <a:cxn ang="0">
                    <a:pos x="222" y="422"/>
                  </a:cxn>
                  <a:cxn ang="0">
                    <a:pos x="173" y="439"/>
                  </a:cxn>
                  <a:cxn ang="0">
                    <a:pos x="116" y="439"/>
                  </a:cxn>
                  <a:cxn ang="0">
                    <a:pos x="72" y="424"/>
                  </a:cxn>
                  <a:cxn ang="0">
                    <a:pos x="45" y="399"/>
                  </a:cxn>
                  <a:cxn ang="0">
                    <a:pos x="28" y="372"/>
                  </a:cxn>
                  <a:cxn ang="0">
                    <a:pos x="20" y="355"/>
                  </a:cxn>
                  <a:cxn ang="0">
                    <a:pos x="0" y="378"/>
                  </a:cxn>
                  <a:cxn ang="0">
                    <a:pos x="5" y="401"/>
                  </a:cxn>
                  <a:cxn ang="0">
                    <a:pos x="24" y="435"/>
                  </a:cxn>
                  <a:cxn ang="0">
                    <a:pos x="55" y="469"/>
                  </a:cxn>
                  <a:cxn ang="0">
                    <a:pos x="106" y="494"/>
                  </a:cxn>
                  <a:cxn ang="0">
                    <a:pos x="178" y="496"/>
                  </a:cxn>
                  <a:cxn ang="0">
                    <a:pos x="239" y="477"/>
                  </a:cxn>
                  <a:cxn ang="0">
                    <a:pos x="279" y="444"/>
                  </a:cxn>
                  <a:cxn ang="0">
                    <a:pos x="302" y="410"/>
                  </a:cxn>
                  <a:cxn ang="0">
                    <a:pos x="315" y="382"/>
                  </a:cxn>
                  <a:cxn ang="0">
                    <a:pos x="319" y="372"/>
                  </a:cxn>
                  <a:cxn ang="0">
                    <a:pos x="336" y="372"/>
                  </a:cxn>
                  <a:cxn ang="0">
                    <a:pos x="380" y="374"/>
                  </a:cxn>
                  <a:cxn ang="0">
                    <a:pos x="437" y="363"/>
                  </a:cxn>
                  <a:cxn ang="0">
                    <a:pos x="494" y="336"/>
                  </a:cxn>
                  <a:cxn ang="0">
                    <a:pos x="540" y="277"/>
                  </a:cxn>
                  <a:cxn ang="0">
                    <a:pos x="559" y="194"/>
                  </a:cxn>
                  <a:cxn ang="0">
                    <a:pos x="536" y="121"/>
                  </a:cxn>
                  <a:cxn ang="0">
                    <a:pos x="492" y="68"/>
                  </a:cxn>
                  <a:cxn ang="0">
                    <a:pos x="443" y="28"/>
                  </a:cxn>
                  <a:cxn ang="0">
                    <a:pos x="406" y="7"/>
                  </a:cxn>
                  <a:cxn ang="0">
                    <a:pos x="357" y="0"/>
                  </a:cxn>
                </a:cxnLst>
                <a:rect l="0" t="0" r="r" b="b"/>
                <a:pathLst>
                  <a:path w="559" h="498">
                    <a:moveTo>
                      <a:pt x="357" y="0"/>
                    </a:moveTo>
                    <a:lnTo>
                      <a:pt x="359" y="0"/>
                    </a:lnTo>
                    <a:lnTo>
                      <a:pt x="365" y="4"/>
                    </a:lnTo>
                    <a:lnTo>
                      <a:pt x="370" y="7"/>
                    </a:lnTo>
                    <a:lnTo>
                      <a:pt x="382" y="17"/>
                    </a:lnTo>
                    <a:lnTo>
                      <a:pt x="393" y="24"/>
                    </a:lnTo>
                    <a:lnTo>
                      <a:pt x="406" y="36"/>
                    </a:lnTo>
                    <a:lnTo>
                      <a:pt x="418" y="47"/>
                    </a:lnTo>
                    <a:lnTo>
                      <a:pt x="433" y="64"/>
                    </a:lnTo>
                    <a:lnTo>
                      <a:pt x="445" y="78"/>
                    </a:lnTo>
                    <a:lnTo>
                      <a:pt x="458" y="97"/>
                    </a:lnTo>
                    <a:lnTo>
                      <a:pt x="469" y="114"/>
                    </a:lnTo>
                    <a:lnTo>
                      <a:pt x="481" y="135"/>
                    </a:lnTo>
                    <a:lnTo>
                      <a:pt x="486" y="154"/>
                    </a:lnTo>
                    <a:lnTo>
                      <a:pt x="492" y="177"/>
                    </a:lnTo>
                    <a:lnTo>
                      <a:pt x="492" y="199"/>
                    </a:lnTo>
                    <a:lnTo>
                      <a:pt x="490" y="224"/>
                    </a:lnTo>
                    <a:lnTo>
                      <a:pt x="483" y="245"/>
                    </a:lnTo>
                    <a:lnTo>
                      <a:pt x="473" y="264"/>
                    </a:lnTo>
                    <a:lnTo>
                      <a:pt x="462" y="279"/>
                    </a:lnTo>
                    <a:lnTo>
                      <a:pt x="448" y="294"/>
                    </a:lnTo>
                    <a:lnTo>
                      <a:pt x="431" y="304"/>
                    </a:lnTo>
                    <a:lnTo>
                      <a:pt x="416" y="311"/>
                    </a:lnTo>
                    <a:lnTo>
                      <a:pt x="399" y="319"/>
                    </a:lnTo>
                    <a:lnTo>
                      <a:pt x="384" y="323"/>
                    </a:lnTo>
                    <a:lnTo>
                      <a:pt x="367" y="327"/>
                    </a:lnTo>
                    <a:lnTo>
                      <a:pt x="351" y="329"/>
                    </a:lnTo>
                    <a:lnTo>
                      <a:pt x="336" y="329"/>
                    </a:lnTo>
                    <a:lnTo>
                      <a:pt x="323" y="330"/>
                    </a:lnTo>
                    <a:lnTo>
                      <a:pt x="311" y="329"/>
                    </a:lnTo>
                    <a:lnTo>
                      <a:pt x="304" y="329"/>
                    </a:lnTo>
                    <a:lnTo>
                      <a:pt x="300" y="329"/>
                    </a:lnTo>
                    <a:lnTo>
                      <a:pt x="298" y="329"/>
                    </a:lnTo>
                    <a:lnTo>
                      <a:pt x="296" y="329"/>
                    </a:lnTo>
                    <a:lnTo>
                      <a:pt x="294" y="332"/>
                    </a:lnTo>
                    <a:lnTo>
                      <a:pt x="292" y="338"/>
                    </a:lnTo>
                    <a:lnTo>
                      <a:pt x="290" y="346"/>
                    </a:lnTo>
                    <a:lnTo>
                      <a:pt x="285" y="351"/>
                    </a:lnTo>
                    <a:lnTo>
                      <a:pt x="281" y="363"/>
                    </a:lnTo>
                    <a:lnTo>
                      <a:pt x="273" y="372"/>
                    </a:lnTo>
                    <a:lnTo>
                      <a:pt x="268" y="384"/>
                    </a:lnTo>
                    <a:lnTo>
                      <a:pt x="256" y="393"/>
                    </a:lnTo>
                    <a:lnTo>
                      <a:pt x="247" y="403"/>
                    </a:lnTo>
                    <a:lnTo>
                      <a:pt x="235" y="412"/>
                    </a:lnTo>
                    <a:lnTo>
                      <a:pt x="222" y="422"/>
                    </a:lnTo>
                    <a:lnTo>
                      <a:pt x="207" y="427"/>
                    </a:lnTo>
                    <a:lnTo>
                      <a:pt x="190" y="435"/>
                    </a:lnTo>
                    <a:lnTo>
                      <a:pt x="173" y="439"/>
                    </a:lnTo>
                    <a:lnTo>
                      <a:pt x="154" y="443"/>
                    </a:lnTo>
                    <a:lnTo>
                      <a:pt x="133" y="441"/>
                    </a:lnTo>
                    <a:lnTo>
                      <a:pt x="116" y="439"/>
                    </a:lnTo>
                    <a:lnTo>
                      <a:pt x="100" y="435"/>
                    </a:lnTo>
                    <a:lnTo>
                      <a:pt x="87" y="431"/>
                    </a:lnTo>
                    <a:lnTo>
                      <a:pt x="72" y="424"/>
                    </a:lnTo>
                    <a:lnTo>
                      <a:pt x="62" y="416"/>
                    </a:lnTo>
                    <a:lnTo>
                      <a:pt x="53" y="408"/>
                    </a:lnTo>
                    <a:lnTo>
                      <a:pt x="45" y="399"/>
                    </a:lnTo>
                    <a:lnTo>
                      <a:pt x="38" y="389"/>
                    </a:lnTo>
                    <a:lnTo>
                      <a:pt x="32" y="382"/>
                    </a:lnTo>
                    <a:lnTo>
                      <a:pt x="28" y="372"/>
                    </a:lnTo>
                    <a:lnTo>
                      <a:pt x="24" y="367"/>
                    </a:lnTo>
                    <a:lnTo>
                      <a:pt x="20" y="359"/>
                    </a:lnTo>
                    <a:lnTo>
                      <a:pt x="20" y="355"/>
                    </a:lnTo>
                    <a:lnTo>
                      <a:pt x="20" y="351"/>
                    </a:lnTo>
                    <a:lnTo>
                      <a:pt x="0" y="372"/>
                    </a:lnTo>
                    <a:lnTo>
                      <a:pt x="0" y="378"/>
                    </a:lnTo>
                    <a:lnTo>
                      <a:pt x="0" y="384"/>
                    </a:lnTo>
                    <a:lnTo>
                      <a:pt x="3" y="391"/>
                    </a:lnTo>
                    <a:lnTo>
                      <a:pt x="5" y="401"/>
                    </a:lnTo>
                    <a:lnTo>
                      <a:pt x="9" y="412"/>
                    </a:lnTo>
                    <a:lnTo>
                      <a:pt x="17" y="424"/>
                    </a:lnTo>
                    <a:lnTo>
                      <a:pt x="24" y="435"/>
                    </a:lnTo>
                    <a:lnTo>
                      <a:pt x="32" y="446"/>
                    </a:lnTo>
                    <a:lnTo>
                      <a:pt x="43" y="458"/>
                    </a:lnTo>
                    <a:lnTo>
                      <a:pt x="55" y="469"/>
                    </a:lnTo>
                    <a:lnTo>
                      <a:pt x="70" y="479"/>
                    </a:lnTo>
                    <a:lnTo>
                      <a:pt x="87" y="486"/>
                    </a:lnTo>
                    <a:lnTo>
                      <a:pt x="106" y="494"/>
                    </a:lnTo>
                    <a:lnTo>
                      <a:pt x="129" y="496"/>
                    </a:lnTo>
                    <a:lnTo>
                      <a:pt x="154" y="498"/>
                    </a:lnTo>
                    <a:lnTo>
                      <a:pt x="178" y="496"/>
                    </a:lnTo>
                    <a:lnTo>
                      <a:pt x="201" y="490"/>
                    </a:lnTo>
                    <a:lnTo>
                      <a:pt x="220" y="484"/>
                    </a:lnTo>
                    <a:lnTo>
                      <a:pt x="239" y="477"/>
                    </a:lnTo>
                    <a:lnTo>
                      <a:pt x="252" y="465"/>
                    </a:lnTo>
                    <a:lnTo>
                      <a:pt x="268" y="456"/>
                    </a:lnTo>
                    <a:lnTo>
                      <a:pt x="279" y="444"/>
                    </a:lnTo>
                    <a:lnTo>
                      <a:pt x="289" y="433"/>
                    </a:lnTo>
                    <a:lnTo>
                      <a:pt x="296" y="422"/>
                    </a:lnTo>
                    <a:lnTo>
                      <a:pt x="302" y="410"/>
                    </a:lnTo>
                    <a:lnTo>
                      <a:pt x="308" y="399"/>
                    </a:lnTo>
                    <a:lnTo>
                      <a:pt x="313" y="391"/>
                    </a:lnTo>
                    <a:lnTo>
                      <a:pt x="315" y="382"/>
                    </a:lnTo>
                    <a:lnTo>
                      <a:pt x="317" y="376"/>
                    </a:lnTo>
                    <a:lnTo>
                      <a:pt x="317" y="372"/>
                    </a:lnTo>
                    <a:lnTo>
                      <a:pt x="319" y="372"/>
                    </a:lnTo>
                    <a:lnTo>
                      <a:pt x="321" y="372"/>
                    </a:lnTo>
                    <a:lnTo>
                      <a:pt x="327" y="372"/>
                    </a:lnTo>
                    <a:lnTo>
                      <a:pt x="336" y="372"/>
                    </a:lnTo>
                    <a:lnTo>
                      <a:pt x="348" y="374"/>
                    </a:lnTo>
                    <a:lnTo>
                      <a:pt x="363" y="374"/>
                    </a:lnTo>
                    <a:lnTo>
                      <a:pt x="380" y="374"/>
                    </a:lnTo>
                    <a:lnTo>
                      <a:pt x="397" y="372"/>
                    </a:lnTo>
                    <a:lnTo>
                      <a:pt x="418" y="370"/>
                    </a:lnTo>
                    <a:lnTo>
                      <a:pt x="437" y="363"/>
                    </a:lnTo>
                    <a:lnTo>
                      <a:pt x="456" y="357"/>
                    </a:lnTo>
                    <a:lnTo>
                      <a:pt x="475" y="348"/>
                    </a:lnTo>
                    <a:lnTo>
                      <a:pt x="494" y="336"/>
                    </a:lnTo>
                    <a:lnTo>
                      <a:pt x="511" y="319"/>
                    </a:lnTo>
                    <a:lnTo>
                      <a:pt x="526" y="300"/>
                    </a:lnTo>
                    <a:lnTo>
                      <a:pt x="540" y="277"/>
                    </a:lnTo>
                    <a:lnTo>
                      <a:pt x="551" y="249"/>
                    </a:lnTo>
                    <a:lnTo>
                      <a:pt x="557" y="220"/>
                    </a:lnTo>
                    <a:lnTo>
                      <a:pt x="559" y="194"/>
                    </a:lnTo>
                    <a:lnTo>
                      <a:pt x="555" y="169"/>
                    </a:lnTo>
                    <a:lnTo>
                      <a:pt x="547" y="144"/>
                    </a:lnTo>
                    <a:lnTo>
                      <a:pt x="536" y="121"/>
                    </a:lnTo>
                    <a:lnTo>
                      <a:pt x="522" y="102"/>
                    </a:lnTo>
                    <a:lnTo>
                      <a:pt x="507" y="85"/>
                    </a:lnTo>
                    <a:lnTo>
                      <a:pt x="492" y="68"/>
                    </a:lnTo>
                    <a:lnTo>
                      <a:pt x="475" y="53"/>
                    </a:lnTo>
                    <a:lnTo>
                      <a:pt x="460" y="40"/>
                    </a:lnTo>
                    <a:lnTo>
                      <a:pt x="443" y="28"/>
                    </a:lnTo>
                    <a:lnTo>
                      <a:pt x="429" y="21"/>
                    </a:lnTo>
                    <a:lnTo>
                      <a:pt x="416" y="13"/>
                    </a:lnTo>
                    <a:lnTo>
                      <a:pt x="406" y="7"/>
                    </a:lnTo>
                    <a:lnTo>
                      <a:pt x="401" y="5"/>
                    </a:lnTo>
                    <a:lnTo>
                      <a:pt x="399" y="5"/>
                    </a:lnTo>
                    <a:lnTo>
                      <a:pt x="357" y="0"/>
                    </a:lnTo>
                    <a:lnTo>
                      <a:pt x="35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8" name="Freeform 30"/>
              <p:cNvSpPr>
                <a:spLocks/>
              </p:cNvSpPr>
              <p:nvPr/>
            </p:nvSpPr>
            <p:spPr bwMode="auto">
              <a:xfrm>
                <a:off x="3379118" y="3972694"/>
                <a:ext cx="184150" cy="150610"/>
              </a:xfrm>
              <a:custGeom>
                <a:avLst/>
                <a:gdLst/>
                <a:ahLst/>
                <a:cxnLst>
                  <a:cxn ang="0">
                    <a:pos x="169" y="88"/>
                  </a:cxn>
                  <a:cxn ang="0">
                    <a:pos x="161" y="82"/>
                  </a:cxn>
                  <a:cxn ang="0">
                    <a:pos x="152" y="69"/>
                  </a:cxn>
                  <a:cxn ang="0">
                    <a:pos x="150" y="52"/>
                  </a:cxn>
                  <a:cxn ang="0">
                    <a:pos x="161" y="36"/>
                  </a:cxn>
                  <a:cxn ang="0">
                    <a:pos x="178" y="35"/>
                  </a:cxn>
                  <a:cxn ang="0">
                    <a:pos x="192" y="44"/>
                  </a:cxn>
                  <a:cxn ang="0">
                    <a:pos x="197" y="54"/>
                  </a:cxn>
                  <a:cxn ang="0">
                    <a:pos x="201" y="67"/>
                  </a:cxn>
                  <a:cxn ang="0">
                    <a:pos x="203" y="80"/>
                  </a:cxn>
                  <a:cxn ang="0">
                    <a:pos x="199" y="97"/>
                  </a:cxn>
                  <a:cxn ang="0">
                    <a:pos x="192" y="111"/>
                  </a:cxn>
                  <a:cxn ang="0">
                    <a:pos x="178" y="120"/>
                  </a:cxn>
                  <a:cxn ang="0">
                    <a:pos x="163" y="128"/>
                  </a:cxn>
                  <a:cxn ang="0">
                    <a:pos x="144" y="131"/>
                  </a:cxn>
                  <a:cxn ang="0">
                    <a:pos x="127" y="131"/>
                  </a:cxn>
                  <a:cxn ang="0">
                    <a:pos x="106" y="126"/>
                  </a:cxn>
                  <a:cxn ang="0">
                    <a:pos x="87" y="118"/>
                  </a:cxn>
                  <a:cxn ang="0">
                    <a:pos x="70" y="103"/>
                  </a:cxn>
                  <a:cxn ang="0">
                    <a:pos x="55" y="86"/>
                  </a:cxn>
                  <a:cxn ang="0">
                    <a:pos x="43" y="67"/>
                  </a:cxn>
                  <a:cxn ang="0">
                    <a:pos x="34" y="48"/>
                  </a:cxn>
                  <a:cxn ang="0">
                    <a:pos x="26" y="31"/>
                  </a:cxn>
                  <a:cxn ang="0">
                    <a:pos x="21" y="16"/>
                  </a:cxn>
                  <a:cxn ang="0">
                    <a:pos x="19" y="2"/>
                  </a:cxn>
                  <a:cxn ang="0">
                    <a:pos x="0" y="10"/>
                  </a:cxn>
                  <a:cxn ang="0">
                    <a:pos x="0" y="21"/>
                  </a:cxn>
                  <a:cxn ang="0">
                    <a:pos x="2" y="38"/>
                  </a:cxn>
                  <a:cxn ang="0">
                    <a:pos x="7" y="63"/>
                  </a:cxn>
                  <a:cxn ang="0">
                    <a:pos x="15" y="88"/>
                  </a:cxn>
                  <a:cxn ang="0">
                    <a:pos x="26" y="114"/>
                  </a:cxn>
                  <a:cxn ang="0">
                    <a:pos x="45" y="139"/>
                  </a:cxn>
                  <a:cxn ang="0">
                    <a:pos x="68" y="158"/>
                  </a:cxn>
                  <a:cxn ang="0">
                    <a:pos x="99" y="171"/>
                  </a:cxn>
                  <a:cxn ang="0">
                    <a:pos x="129" y="173"/>
                  </a:cxn>
                  <a:cxn ang="0">
                    <a:pos x="156" y="169"/>
                  </a:cxn>
                  <a:cxn ang="0">
                    <a:pos x="180" y="158"/>
                  </a:cxn>
                  <a:cxn ang="0">
                    <a:pos x="203" y="141"/>
                  </a:cxn>
                  <a:cxn ang="0">
                    <a:pos x="218" y="120"/>
                  </a:cxn>
                  <a:cxn ang="0">
                    <a:pos x="228" y="97"/>
                  </a:cxn>
                  <a:cxn ang="0">
                    <a:pos x="232" y="73"/>
                  </a:cxn>
                  <a:cxn ang="0">
                    <a:pos x="226" y="48"/>
                  </a:cxn>
                  <a:cxn ang="0">
                    <a:pos x="215" y="29"/>
                  </a:cxn>
                  <a:cxn ang="0">
                    <a:pos x="201" y="14"/>
                  </a:cxn>
                  <a:cxn ang="0">
                    <a:pos x="186" y="4"/>
                  </a:cxn>
                  <a:cxn ang="0">
                    <a:pos x="169" y="2"/>
                  </a:cxn>
                  <a:cxn ang="0">
                    <a:pos x="152" y="6"/>
                  </a:cxn>
                  <a:cxn ang="0">
                    <a:pos x="138" y="16"/>
                  </a:cxn>
                  <a:cxn ang="0">
                    <a:pos x="129" y="31"/>
                  </a:cxn>
                  <a:cxn ang="0">
                    <a:pos x="121" y="52"/>
                  </a:cxn>
                  <a:cxn ang="0">
                    <a:pos x="121" y="67"/>
                  </a:cxn>
                  <a:cxn ang="0">
                    <a:pos x="127" y="80"/>
                  </a:cxn>
                  <a:cxn ang="0">
                    <a:pos x="137" y="88"/>
                  </a:cxn>
                  <a:cxn ang="0">
                    <a:pos x="154" y="95"/>
                  </a:cxn>
                  <a:cxn ang="0">
                    <a:pos x="171" y="99"/>
                  </a:cxn>
                  <a:cxn ang="0">
                    <a:pos x="171" y="90"/>
                  </a:cxn>
                </a:cxnLst>
                <a:rect l="0" t="0" r="r" b="b"/>
                <a:pathLst>
                  <a:path w="232" h="173">
                    <a:moveTo>
                      <a:pt x="171" y="90"/>
                    </a:moveTo>
                    <a:lnTo>
                      <a:pt x="169" y="88"/>
                    </a:lnTo>
                    <a:lnTo>
                      <a:pt x="165" y="86"/>
                    </a:lnTo>
                    <a:lnTo>
                      <a:pt x="161" y="82"/>
                    </a:lnTo>
                    <a:lnTo>
                      <a:pt x="157" y="76"/>
                    </a:lnTo>
                    <a:lnTo>
                      <a:pt x="152" y="69"/>
                    </a:lnTo>
                    <a:lnTo>
                      <a:pt x="150" y="61"/>
                    </a:lnTo>
                    <a:lnTo>
                      <a:pt x="150" y="52"/>
                    </a:lnTo>
                    <a:lnTo>
                      <a:pt x="156" y="44"/>
                    </a:lnTo>
                    <a:lnTo>
                      <a:pt x="161" y="36"/>
                    </a:lnTo>
                    <a:lnTo>
                      <a:pt x="171" y="35"/>
                    </a:lnTo>
                    <a:lnTo>
                      <a:pt x="178" y="35"/>
                    </a:lnTo>
                    <a:lnTo>
                      <a:pt x="188" y="40"/>
                    </a:lnTo>
                    <a:lnTo>
                      <a:pt x="192" y="44"/>
                    </a:lnTo>
                    <a:lnTo>
                      <a:pt x="194" y="48"/>
                    </a:lnTo>
                    <a:lnTo>
                      <a:pt x="197" y="54"/>
                    </a:lnTo>
                    <a:lnTo>
                      <a:pt x="201" y="61"/>
                    </a:lnTo>
                    <a:lnTo>
                      <a:pt x="201" y="67"/>
                    </a:lnTo>
                    <a:lnTo>
                      <a:pt x="203" y="73"/>
                    </a:lnTo>
                    <a:lnTo>
                      <a:pt x="203" y="80"/>
                    </a:lnTo>
                    <a:lnTo>
                      <a:pt x="203" y="90"/>
                    </a:lnTo>
                    <a:lnTo>
                      <a:pt x="199" y="97"/>
                    </a:lnTo>
                    <a:lnTo>
                      <a:pt x="196" y="105"/>
                    </a:lnTo>
                    <a:lnTo>
                      <a:pt x="192" y="111"/>
                    </a:lnTo>
                    <a:lnTo>
                      <a:pt x="186" y="116"/>
                    </a:lnTo>
                    <a:lnTo>
                      <a:pt x="178" y="120"/>
                    </a:lnTo>
                    <a:lnTo>
                      <a:pt x="171" y="126"/>
                    </a:lnTo>
                    <a:lnTo>
                      <a:pt x="163" y="128"/>
                    </a:lnTo>
                    <a:lnTo>
                      <a:pt x="156" y="131"/>
                    </a:lnTo>
                    <a:lnTo>
                      <a:pt x="144" y="131"/>
                    </a:lnTo>
                    <a:lnTo>
                      <a:pt x="137" y="133"/>
                    </a:lnTo>
                    <a:lnTo>
                      <a:pt x="127" y="131"/>
                    </a:lnTo>
                    <a:lnTo>
                      <a:pt x="118" y="130"/>
                    </a:lnTo>
                    <a:lnTo>
                      <a:pt x="106" y="126"/>
                    </a:lnTo>
                    <a:lnTo>
                      <a:pt x="97" y="124"/>
                    </a:lnTo>
                    <a:lnTo>
                      <a:pt x="87" y="118"/>
                    </a:lnTo>
                    <a:lnTo>
                      <a:pt x="80" y="112"/>
                    </a:lnTo>
                    <a:lnTo>
                      <a:pt x="70" y="103"/>
                    </a:lnTo>
                    <a:lnTo>
                      <a:pt x="62" y="95"/>
                    </a:lnTo>
                    <a:lnTo>
                      <a:pt x="55" y="86"/>
                    </a:lnTo>
                    <a:lnTo>
                      <a:pt x="51" y="76"/>
                    </a:lnTo>
                    <a:lnTo>
                      <a:pt x="43" y="67"/>
                    </a:lnTo>
                    <a:lnTo>
                      <a:pt x="38" y="57"/>
                    </a:lnTo>
                    <a:lnTo>
                      <a:pt x="34" y="48"/>
                    </a:lnTo>
                    <a:lnTo>
                      <a:pt x="32" y="40"/>
                    </a:lnTo>
                    <a:lnTo>
                      <a:pt x="26" y="31"/>
                    </a:lnTo>
                    <a:lnTo>
                      <a:pt x="24" y="23"/>
                    </a:lnTo>
                    <a:lnTo>
                      <a:pt x="21" y="16"/>
                    </a:lnTo>
                    <a:lnTo>
                      <a:pt x="21" y="12"/>
                    </a:lnTo>
                    <a:lnTo>
                      <a:pt x="19" y="2"/>
                    </a:lnTo>
                    <a:lnTo>
                      <a:pt x="19" y="0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2" y="38"/>
                    </a:lnTo>
                    <a:lnTo>
                      <a:pt x="3" y="50"/>
                    </a:lnTo>
                    <a:lnTo>
                      <a:pt x="7" y="63"/>
                    </a:lnTo>
                    <a:lnTo>
                      <a:pt x="11" y="76"/>
                    </a:lnTo>
                    <a:lnTo>
                      <a:pt x="15" y="88"/>
                    </a:lnTo>
                    <a:lnTo>
                      <a:pt x="21" y="101"/>
                    </a:lnTo>
                    <a:lnTo>
                      <a:pt x="26" y="114"/>
                    </a:lnTo>
                    <a:lnTo>
                      <a:pt x="36" y="128"/>
                    </a:lnTo>
                    <a:lnTo>
                      <a:pt x="45" y="139"/>
                    </a:lnTo>
                    <a:lnTo>
                      <a:pt x="57" y="150"/>
                    </a:lnTo>
                    <a:lnTo>
                      <a:pt x="68" y="158"/>
                    </a:lnTo>
                    <a:lnTo>
                      <a:pt x="85" y="168"/>
                    </a:lnTo>
                    <a:lnTo>
                      <a:pt x="99" y="171"/>
                    </a:lnTo>
                    <a:lnTo>
                      <a:pt x="114" y="173"/>
                    </a:lnTo>
                    <a:lnTo>
                      <a:pt x="129" y="173"/>
                    </a:lnTo>
                    <a:lnTo>
                      <a:pt x="142" y="173"/>
                    </a:lnTo>
                    <a:lnTo>
                      <a:pt x="156" y="169"/>
                    </a:lnTo>
                    <a:lnTo>
                      <a:pt x="169" y="164"/>
                    </a:lnTo>
                    <a:lnTo>
                      <a:pt x="180" y="158"/>
                    </a:lnTo>
                    <a:lnTo>
                      <a:pt x="194" y="150"/>
                    </a:lnTo>
                    <a:lnTo>
                      <a:pt x="203" y="141"/>
                    </a:lnTo>
                    <a:lnTo>
                      <a:pt x="213" y="133"/>
                    </a:lnTo>
                    <a:lnTo>
                      <a:pt x="218" y="120"/>
                    </a:lnTo>
                    <a:lnTo>
                      <a:pt x="226" y="111"/>
                    </a:lnTo>
                    <a:lnTo>
                      <a:pt x="228" y="97"/>
                    </a:lnTo>
                    <a:lnTo>
                      <a:pt x="232" y="86"/>
                    </a:lnTo>
                    <a:lnTo>
                      <a:pt x="232" y="73"/>
                    </a:lnTo>
                    <a:lnTo>
                      <a:pt x="232" y="61"/>
                    </a:lnTo>
                    <a:lnTo>
                      <a:pt x="226" y="48"/>
                    </a:lnTo>
                    <a:lnTo>
                      <a:pt x="222" y="38"/>
                    </a:lnTo>
                    <a:lnTo>
                      <a:pt x="215" y="29"/>
                    </a:lnTo>
                    <a:lnTo>
                      <a:pt x="209" y="21"/>
                    </a:lnTo>
                    <a:lnTo>
                      <a:pt x="201" y="14"/>
                    </a:lnTo>
                    <a:lnTo>
                      <a:pt x="194" y="10"/>
                    </a:lnTo>
                    <a:lnTo>
                      <a:pt x="186" y="4"/>
                    </a:lnTo>
                    <a:lnTo>
                      <a:pt x="178" y="4"/>
                    </a:lnTo>
                    <a:lnTo>
                      <a:pt x="169" y="2"/>
                    </a:lnTo>
                    <a:lnTo>
                      <a:pt x="161" y="4"/>
                    </a:lnTo>
                    <a:lnTo>
                      <a:pt x="152" y="6"/>
                    </a:lnTo>
                    <a:lnTo>
                      <a:pt x="146" y="10"/>
                    </a:lnTo>
                    <a:lnTo>
                      <a:pt x="138" y="16"/>
                    </a:lnTo>
                    <a:lnTo>
                      <a:pt x="133" y="23"/>
                    </a:lnTo>
                    <a:lnTo>
                      <a:pt x="129" y="31"/>
                    </a:lnTo>
                    <a:lnTo>
                      <a:pt x="125" y="42"/>
                    </a:lnTo>
                    <a:lnTo>
                      <a:pt x="121" y="52"/>
                    </a:lnTo>
                    <a:lnTo>
                      <a:pt x="121" y="61"/>
                    </a:lnTo>
                    <a:lnTo>
                      <a:pt x="121" y="67"/>
                    </a:lnTo>
                    <a:lnTo>
                      <a:pt x="125" y="74"/>
                    </a:lnTo>
                    <a:lnTo>
                      <a:pt x="127" y="80"/>
                    </a:lnTo>
                    <a:lnTo>
                      <a:pt x="131" y="86"/>
                    </a:lnTo>
                    <a:lnTo>
                      <a:pt x="137" y="88"/>
                    </a:lnTo>
                    <a:lnTo>
                      <a:pt x="142" y="93"/>
                    </a:lnTo>
                    <a:lnTo>
                      <a:pt x="154" y="95"/>
                    </a:lnTo>
                    <a:lnTo>
                      <a:pt x="163" y="99"/>
                    </a:lnTo>
                    <a:lnTo>
                      <a:pt x="171" y="99"/>
                    </a:lnTo>
                    <a:lnTo>
                      <a:pt x="175" y="99"/>
                    </a:lnTo>
                    <a:lnTo>
                      <a:pt x="171" y="90"/>
                    </a:lnTo>
                    <a:lnTo>
                      <a:pt x="171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9" name="Freeform 31"/>
              <p:cNvSpPr>
                <a:spLocks/>
              </p:cNvSpPr>
              <p:nvPr/>
            </p:nvSpPr>
            <p:spPr bwMode="auto">
              <a:xfrm>
                <a:off x="3788693" y="3898080"/>
                <a:ext cx="142875" cy="119087"/>
              </a:xfrm>
              <a:custGeom>
                <a:avLst/>
                <a:gdLst/>
                <a:ahLst/>
                <a:cxnLst>
                  <a:cxn ang="0">
                    <a:pos x="30" y="97"/>
                  </a:cxn>
                  <a:cxn ang="0">
                    <a:pos x="32" y="82"/>
                  </a:cxn>
                  <a:cxn ang="0">
                    <a:pos x="40" y="65"/>
                  </a:cxn>
                  <a:cxn ang="0">
                    <a:pos x="49" y="53"/>
                  </a:cxn>
                  <a:cxn ang="0">
                    <a:pos x="63" y="46"/>
                  </a:cxn>
                  <a:cxn ang="0">
                    <a:pos x="82" y="42"/>
                  </a:cxn>
                  <a:cxn ang="0">
                    <a:pos x="105" y="40"/>
                  </a:cxn>
                  <a:cxn ang="0">
                    <a:pos x="122" y="48"/>
                  </a:cxn>
                  <a:cxn ang="0">
                    <a:pos x="133" y="61"/>
                  </a:cxn>
                  <a:cxn ang="0">
                    <a:pos x="141" y="74"/>
                  </a:cxn>
                  <a:cxn ang="0">
                    <a:pos x="141" y="93"/>
                  </a:cxn>
                  <a:cxn ang="0">
                    <a:pos x="135" y="109"/>
                  </a:cxn>
                  <a:cxn ang="0">
                    <a:pos x="126" y="122"/>
                  </a:cxn>
                  <a:cxn ang="0">
                    <a:pos x="112" y="128"/>
                  </a:cxn>
                  <a:cxn ang="0">
                    <a:pos x="107" y="131"/>
                  </a:cxn>
                  <a:cxn ang="0">
                    <a:pos x="114" y="133"/>
                  </a:cxn>
                  <a:cxn ang="0">
                    <a:pos x="126" y="135"/>
                  </a:cxn>
                  <a:cxn ang="0">
                    <a:pos x="137" y="133"/>
                  </a:cxn>
                  <a:cxn ang="0">
                    <a:pos x="148" y="129"/>
                  </a:cxn>
                  <a:cxn ang="0">
                    <a:pos x="162" y="122"/>
                  </a:cxn>
                  <a:cxn ang="0">
                    <a:pos x="171" y="109"/>
                  </a:cxn>
                  <a:cxn ang="0">
                    <a:pos x="179" y="88"/>
                  </a:cxn>
                  <a:cxn ang="0">
                    <a:pos x="179" y="67"/>
                  </a:cxn>
                  <a:cxn ang="0">
                    <a:pos x="175" y="48"/>
                  </a:cxn>
                  <a:cxn ang="0">
                    <a:pos x="165" y="29"/>
                  </a:cxn>
                  <a:cxn ang="0">
                    <a:pos x="148" y="14"/>
                  </a:cxn>
                  <a:cxn ang="0">
                    <a:pos x="129" y="4"/>
                  </a:cxn>
                  <a:cxn ang="0">
                    <a:pos x="103" y="0"/>
                  </a:cxn>
                  <a:cxn ang="0">
                    <a:pos x="72" y="2"/>
                  </a:cxn>
                  <a:cxn ang="0">
                    <a:pos x="42" y="14"/>
                  </a:cxn>
                  <a:cxn ang="0">
                    <a:pos x="19" y="29"/>
                  </a:cxn>
                  <a:cxn ang="0">
                    <a:pos x="6" y="48"/>
                  </a:cxn>
                  <a:cxn ang="0">
                    <a:pos x="0" y="67"/>
                  </a:cxn>
                  <a:cxn ang="0">
                    <a:pos x="0" y="84"/>
                  </a:cxn>
                  <a:cxn ang="0">
                    <a:pos x="4" y="99"/>
                  </a:cxn>
                  <a:cxn ang="0">
                    <a:pos x="8" y="112"/>
                  </a:cxn>
                  <a:cxn ang="0">
                    <a:pos x="10" y="118"/>
                  </a:cxn>
                  <a:cxn ang="0">
                    <a:pos x="30" y="99"/>
                  </a:cxn>
                </a:cxnLst>
                <a:rect l="0" t="0" r="r" b="b"/>
                <a:pathLst>
                  <a:path w="181" h="135">
                    <a:moveTo>
                      <a:pt x="30" y="99"/>
                    </a:moveTo>
                    <a:lnTo>
                      <a:pt x="30" y="97"/>
                    </a:lnTo>
                    <a:lnTo>
                      <a:pt x="30" y="91"/>
                    </a:lnTo>
                    <a:lnTo>
                      <a:pt x="32" y="82"/>
                    </a:lnTo>
                    <a:lnTo>
                      <a:pt x="38" y="71"/>
                    </a:lnTo>
                    <a:lnTo>
                      <a:pt x="40" y="65"/>
                    </a:lnTo>
                    <a:lnTo>
                      <a:pt x="46" y="59"/>
                    </a:lnTo>
                    <a:lnTo>
                      <a:pt x="49" y="53"/>
                    </a:lnTo>
                    <a:lnTo>
                      <a:pt x="57" y="52"/>
                    </a:lnTo>
                    <a:lnTo>
                      <a:pt x="63" y="46"/>
                    </a:lnTo>
                    <a:lnTo>
                      <a:pt x="72" y="44"/>
                    </a:lnTo>
                    <a:lnTo>
                      <a:pt x="82" y="42"/>
                    </a:lnTo>
                    <a:lnTo>
                      <a:pt x="93" y="42"/>
                    </a:lnTo>
                    <a:lnTo>
                      <a:pt x="105" y="40"/>
                    </a:lnTo>
                    <a:lnTo>
                      <a:pt x="114" y="44"/>
                    </a:lnTo>
                    <a:lnTo>
                      <a:pt x="122" y="48"/>
                    </a:lnTo>
                    <a:lnTo>
                      <a:pt x="129" y="53"/>
                    </a:lnTo>
                    <a:lnTo>
                      <a:pt x="133" y="61"/>
                    </a:lnTo>
                    <a:lnTo>
                      <a:pt x="137" y="67"/>
                    </a:lnTo>
                    <a:lnTo>
                      <a:pt x="141" y="74"/>
                    </a:lnTo>
                    <a:lnTo>
                      <a:pt x="143" y="84"/>
                    </a:lnTo>
                    <a:lnTo>
                      <a:pt x="141" y="93"/>
                    </a:lnTo>
                    <a:lnTo>
                      <a:pt x="139" y="101"/>
                    </a:lnTo>
                    <a:lnTo>
                      <a:pt x="135" y="109"/>
                    </a:lnTo>
                    <a:lnTo>
                      <a:pt x="133" y="116"/>
                    </a:lnTo>
                    <a:lnTo>
                      <a:pt x="126" y="122"/>
                    </a:lnTo>
                    <a:lnTo>
                      <a:pt x="120" y="126"/>
                    </a:lnTo>
                    <a:lnTo>
                      <a:pt x="112" y="128"/>
                    </a:lnTo>
                    <a:lnTo>
                      <a:pt x="105" y="131"/>
                    </a:lnTo>
                    <a:lnTo>
                      <a:pt x="107" y="131"/>
                    </a:lnTo>
                    <a:lnTo>
                      <a:pt x="112" y="133"/>
                    </a:lnTo>
                    <a:lnTo>
                      <a:pt x="114" y="133"/>
                    </a:lnTo>
                    <a:lnTo>
                      <a:pt x="120" y="135"/>
                    </a:lnTo>
                    <a:lnTo>
                      <a:pt x="126" y="135"/>
                    </a:lnTo>
                    <a:lnTo>
                      <a:pt x="133" y="135"/>
                    </a:lnTo>
                    <a:lnTo>
                      <a:pt x="137" y="133"/>
                    </a:lnTo>
                    <a:lnTo>
                      <a:pt x="145" y="133"/>
                    </a:lnTo>
                    <a:lnTo>
                      <a:pt x="148" y="129"/>
                    </a:lnTo>
                    <a:lnTo>
                      <a:pt x="156" y="128"/>
                    </a:lnTo>
                    <a:lnTo>
                      <a:pt x="162" y="122"/>
                    </a:lnTo>
                    <a:lnTo>
                      <a:pt x="167" y="116"/>
                    </a:lnTo>
                    <a:lnTo>
                      <a:pt x="171" y="109"/>
                    </a:lnTo>
                    <a:lnTo>
                      <a:pt x="177" y="99"/>
                    </a:lnTo>
                    <a:lnTo>
                      <a:pt x="179" y="88"/>
                    </a:lnTo>
                    <a:lnTo>
                      <a:pt x="181" y="80"/>
                    </a:lnTo>
                    <a:lnTo>
                      <a:pt x="179" y="67"/>
                    </a:lnTo>
                    <a:lnTo>
                      <a:pt x="179" y="59"/>
                    </a:lnTo>
                    <a:lnTo>
                      <a:pt x="175" y="48"/>
                    </a:lnTo>
                    <a:lnTo>
                      <a:pt x="171" y="38"/>
                    </a:lnTo>
                    <a:lnTo>
                      <a:pt x="165" y="29"/>
                    </a:lnTo>
                    <a:lnTo>
                      <a:pt x="158" y="23"/>
                    </a:lnTo>
                    <a:lnTo>
                      <a:pt x="148" y="14"/>
                    </a:lnTo>
                    <a:lnTo>
                      <a:pt x="141" y="10"/>
                    </a:lnTo>
                    <a:lnTo>
                      <a:pt x="129" y="4"/>
                    </a:lnTo>
                    <a:lnTo>
                      <a:pt x="116" y="2"/>
                    </a:lnTo>
                    <a:lnTo>
                      <a:pt x="103" y="0"/>
                    </a:lnTo>
                    <a:lnTo>
                      <a:pt x="89" y="0"/>
                    </a:lnTo>
                    <a:lnTo>
                      <a:pt x="72" y="2"/>
                    </a:lnTo>
                    <a:lnTo>
                      <a:pt x="59" y="8"/>
                    </a:lnTo>
                    <a:lnTo>
                      <a:pt x="42" y="14"/>
                    </a:lnTo>
                    <a:lnTo>
                      <a:pt x="29" y="21"/>
                    </a:lnTo>
                    <a:lnTo>
                      <a:pt x="19" y="29"/>
                    </a:lnTo>
                    <a:lnTo>
                      <a:pt x="13" y="38"/>
                    </a:lnTo>
                    <a:lnTo>
                      <a:pt x="6" y="48"/>
                    </a:lnTo>
                    <a:lnTo>
                      <a:pt x="4" y="57"/>
                    </a:lnTo>
                    <a:lnTo>
                      <a:pt x="0" y="67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4" y="99"/>
                    </a:lnTo>
                    <a:lnTo>
                      <a:pt x="6" y="107"/>
                    </a:lnTo>
                    <a:lnTo>
                      <a:pt x="8" y="112"/>
                    </a:lnTo>
                    <a:lnTo>
                      <a:pt x="10" y="116"/>
                    </a:lnTo>
                    <a:lnTo>
                      <a:pt x="10" y="118"/>
                    </a:lnTo>
                    <a:lnTo>
                      <a:pt x="11" y="122"/>
                    </a:lnTo>
                    <a:lnTo>
                      <a:pt x="30" y="99"/>
                    </a:lnTo>
                    <a:lnTo>
                      <a:pt x="30" y="9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0" name="Freeform 32"/>
              <p:cNvSpPr>
                <a:spLocks/>
              </p:cNvSpPr>
              <p:nvPr/>
            </p:nvSpPr>
            <p:spPr bwMode="auto">
              <a:xfrm>
                <a:off x="3520406" y="3750444"/>
                <a:ext cx="128588" cy="145356"/>
              </a:xfrm>
              <a:custGeom>
                <a:avLst/>
                <a:gdLst/>
                <a:ahLst/>
                <a:cxnLst>
                  <a:cxn ang="0">
                    <a:pos x="97" y="11"/>
                  </a:cxn>
                  <a:cxn ang="0">
                    <a:pos x="82" y="13"/>
                  </a:cxn>
                  <a:cxn ang="0">
                    <a:pos x="69" y="17"/>
                  </a:cxn>
                  <a:cxn ang="0">
                    <a:pos x="56" y="25"/>
                  </a:cxn>
                  <a:cxn ang="0">
                    <a:pos x="40" y="36"/>
                  </a:cxn>
                  <a:cxn ang="0">
                    <a:pos x="29" y="51"/>
                  </a:cxn>
                  <a:cxn ang="0">
                    <a:pos x="23" y="72"/>
                  </a:cxn>
                  <a:cxn ang="0">
                    <a:pos x="23" y="97"/>
                  </a:cxn>
                  <a:cxn ang="0">
                    <a:pos x="29" y="116"/>
                  </a:cxn>
                  <a:cxn ang="0">
                    <a:pos x="40" y="129"/>
                  </a:cxn>
                  <a:cxn ang="0">
                    <a:pos x="58" y="137"/>
                  </a:cxn>
                  <a:cxn ang="0">
                    <a:pos x="75" y="141"/>
                  </a:cxn>
                  <a:cxn ang="0">
                    <a:pos x="92" y="137"/>
                  </a:cxn>
                  <a:cxn ang="0">
                    <a:pos x="109" y="127"/>
                  </a:cxn>
                  <a:cxn ang="0">
                    <a:pos x="122" y="112"/>
                  </a:cxn>
                  <a:cxn ang="0">
                    <a:pos x="132" y="93"/>
                  </a:cxn>
                  <a:cxn ang="0">
                    <a:pos x="134" y="76"/>
                  </a:cxn>
                  <a:cxn ang="0">
                    <a:pos x="130" y="63"/>
                  </a:cxn>
                  <a:cxn ang="0">
                    <a:pos x="124" y="53"/>
                  </a:cxn>
                  <a:cxn ang="0">
                    <a:pos x="113" y="42"/>
                  </a:cxn>
                  <a:cxn ang="0">
                    <a:pos x="101" y="36"/>
                  </a:cxn>
                  <a:cxn ang="0">
                    <a:pos x="99" y="34"/>
                  </a:cxn>
                  <a:cxn ang="0">
                    <a:pos x="109" y="30"/>
                  </a:cxn>
                  <a:cxn ang="0">
                    <a:pos x="126" y="30"/>
                  </a:cxn>
                  <a:cxn ang="0">
                    <a:pos x="141" y="38"/>
                  </a:cxn>
                  <a:cxn ang="0">
                    <a:pos x="153" y="49"/>
                  </a:cxn>
                  <a:cxn ang="0">
                    <a:pos x="160" y="65"/>
                  </a:cxn>
                  <a:cxn ang="0">
                    <a:pos x="162" y="84"/>
                  </a:cxn>
                  <a:cxn ang="0">
                    <a:pos x="160" y="101"/>
                  </a:cxn>
                  <a:cxn ang="0">
                    <a:pos x="153" y="118"/>
                  </a:cxn>
                  <a:cxn ang="0">
                    <a:pos x="141" y="135"/>
                  </a:cxn>
                  <a:cxn ang="0">
                    <a:pos x="124" y="148"/>
                  </a:cxn>
                  <a:cxn ang="0">
                    <a:pos x="103" y="158"/>
                  </a:cxn>
                  <a:cxn ang="0">
                    <a:pos x="80" y="163"/>
                  </a:cxn>
                  <a:cxn ang="0">
                    <a:pos x="54" y="161"/>
                  </a:cxn>
                  <a:cxn ang="0">
                    <a:pos x="31" y="152"/>
                  </a:cxn>
                  <a:cxn ang="0">
                    <a:pos x="16" y="139"/>
                  </a:cxn>
                  <a:cxn ang="0">
                    <a:pos x="6" y="120"/>
                  </a:cxn>
                  <a:cxn ang="0">
                    <a:pos x="0" y="99"/>
                  </a:cxn>
                  <a:cxn ang="0">
                    <a:pos x="0" y="78"/>
                  </a:cxn>
                  <a:cxn ang="0">
                    <a:pos x="6" y="57"/>
                  </a:cxn>
                  <a:cxn ang="0">
                    <a:pos x="16" y="38"/>
                  </a:cxn>
                  <a:cxn ang="0">
                    <a:pos x="29" y="25"/>
                  </a:cxn>
                  <a:cxn ang="0">
                    <a:pos x="42" y="13"/>
                  </a:cxn>
                  <a:cxn ang="0">
                    <a:pos x="58" y="8"/>
                  </a:cxn>
                  <a:cxn ang="0">
                    <a:pos x="71" y="2"/>
                  </a:cxn>
                  <a:cxn ang="0">
                    <a:pos x="82" y="0"/>
                  </a:cxn>
                  <a:cxn ang="0">
                    <a:pos x="92" y="0"/>
                  </a:cxn>
                  <a:cxn ang="0">
                    <a:pos x="103" y="0"/>
                  </a:cxn>
                  <a:cxn ang="0">
                    <a:pos x="101" y="11"/>
                  </a:cxn>
                </a:cxnLst>
                <a:rect l="0" t="0" r="r" b="b"/>
                <a:pathLst>
                  <a:path w="162" h="165">
                    <a:moveTo>
                      <a:pt x="101" y="11"/>
                    </a:moveTo>
                    <a:lnTo>
                      <a:pt x="97" y="11"/>
                    </a:lnTo>
                    <a:lnTo>
                      <a:pt x="90" y="11"/>
                    </a:lnTo>
                    <a:lnTo>
                      <a:pt x="82" y="13"/>
                    </a:lnTo>
                    <a:lnTo>
                      <a:pt x="77" y="15"/>
                    </a:lnTo>
                    <a:lnTo>
                      <a:pt x="69" y="17"/>
                    </a:lnTo>
                    <a:lnTo>
                      <a:pt x="63" y="21"/>
                    </a:lnTo>
                    <a:lnTo>
                      <a:pt x="56" y="25"/>
                    </a:lnTo>
                    <a:lnTo>
                      <a:pt x="48" y="30"/>
                    </a:lnTo>
                    <a:lnTo>
                      <a:pt x="40" y="36"/>
                    </a:lnTo>
                    <a:lnTo>
                      <a:pt x="37" y="44"/>
                    </a:lnTo>
                    <a:lnTo>
                      <a:pt x="29" y="51"/>
                    </a:lnTo>
                    <a:lnTo>
                      <a:pt x="27" y="61"/>
                    </a:lnTo>
                    <a:lnTo>
                      <a:pt x="23" y="72"/>
                    </a:lnTo>
                    <a:lnTo>
                      <a:pt x="23" y="85"/>
                    </a:lnTo>
                    <a:lnTo>
                      <a:pt x="23" y="97"/>
                    </a:lnTo>
                    <a:lnTo>
                      <a:pt x="25" y="106"/>
                    </a:lnTo>
                    <a:lnTo>
                      <a:pt x="29" y="116"/>
                    </a:lnTo>
                    <a:lnTo>
                      <a:pt x="35" y="123"/>
                    </a:lnTo>
                    <a:lnTo>
                      <a:pt x="40" y="129"/>
                    </a:lnTo>
                    <a:lnTo>
                      <a:pt x="48" y="135"/>
                    </a:lnTo>
                    <a:lnTo>
                      <a:pt x="58" y="137"/>
                    </a:lnTo>
                    <a:lnTo>
                      <a:pt x="67" y="141"/>
                    </a:lnTo>
                    <a:lnTo>
                      <a:pt x="75" y="141"/>
                    </a:lnTo>
                    <a:lnTo>
                      <a:pt x="84" y="141"/>
                    </a:lnTo>
                    <a:lnTo>
                      <a:pt x="92" y="137"/>
                    </a:lnTo>
                    <a:lnTo>
                      <a:pt x="101" y="133"/>
                    </a:lnTo>
                    <a:lnTo>
                      <a:pt x="109" y="127"/>
                    </a:lnTo>
                    <a:lnTo>
                      <a:pt x="117" y="122"/>
                    </a:lnTo>
                    <a:lnTo>
                      <a:pt x="122" y="112"/>
                    </a:lnTo>
                    <a:lnTo>
                      <a:pt x="130" y="104"/>
                    </a:lnTo>
                    <a:lnTo>
                      <a:pt x="132" y="93"/>
                    </a:lnTo>
                    <a:lnTo>
                      <a:pt x="134" y="85"/>
                    </a:lnTo>
                    <a:lnTo>
                      <a:pt x="134" y="76"/>
                    </a:lnTo>
                    <a:lnTo>
                      <a:pt x="134" y="70"/>
                    </a:lnTo>
                    <a:lnTo>
                      <a:pt x="130" y="63"/>
                    </a:lnTo>
                    <a:lnTo>
                      <a:pt x="128" y="59"/>
                    </a:lnTo>
                    <a:lnTo>
                      <a:pt x="124" y="53"/>
                    </a:lnTo>
                    <a:lnTo>
                      <a:pt x="122" y="49"/>
                    </a:lnTo>
                    <a:lnTo>
                      <a:pt x="113" y="42"/>
                    </a:lnTo>
                    <a:lnTo>
                      <a:pt x="105" y="38"/>
                    </a:lnTo>
                    <a:lnTo>
                      <a:pt x="101" y="36"/>
                    </a:lnTo>
                    <a:lnTo>
                      <a:pt x="99" y="36"/>
                    </a:lnTo>
                    <a:lnTo>
                      <a:pt x="99" y="34"/>
                    </a:lnTo>
                    <a:lnTo>
                      <a:pt x="103" y="32"/>
                    </a:lnTo>
                    <a:lnTo>
                      <a:pt x="109" y="30"/>
                    </a:lnTo>
                    <a:lnTo>
                      <a:pt x="118" y="30"/>
                    </a:lnTo>
                    <a:lnTo>
                      <a:pt x="126" y="30"/>
                    </a:lnTo>
                    <a:lnTo>
                      <a:pt x="137" y="36"/>
                    </a:lnTo>
                    <a:lnTo>
                      <a:pt x="141" y="38"/>
                    </a:lnTo>
                    <a:lnTo>
                      <a:pt x="147" y="42"/>
                    </a:lnTo>
                    <a:lnTo>
                      <a:pt x="153" y="49"/>
                    </a:lnTo>
                    <a:lnTo>
                      <a:pt x="156" y="57"/>
                    </a:lnTo>
                    <a:lnTo>
                      <a:pt x="160" y="65"/>
                    </a:lnTo>
                    <a:lnTo>
                      <a:pt x="162" y="74"/>
                    </a:lnTo>
                    <a:lnTo>
                      <a:pt x="162" y="84"/>
                    </a:lnTo>
                    <a:lnTo>
                      <a:pt x="162" y="93"/>
                    </a:lnTo>
                    <a:lnTo>
                      <a:pt x="160" y="101"/>
                    </a:lnTo>
                    <a:lnTo>
                      <a:pt x="156" y="110"/>
                    </a:lnTo>
                    <a:lnTo>
                      <a:pt x="153" y="118"/>
                    </a:lnTo>
                    <a:lnTo>
                      <a:pt x="147" y="127"/>
                    </a:lnTo>
                    <a:lnTo>
                      <a:pt x="141" y="135"/>
                    </a:lnTo>
                    <a:lnTo>
                      <a:pt x="134" y="142"/>
                    </a:lnTo>
                    <a:lnTo>
                      <a:pt x="124" y="148"/>
                    </a:lnTo>
                    <a:lnTo>
                      <a:pt x="115" y="154"/>
                    </a:lnTo>
                    <a:lnTo>
                      <a:pt x="103" y="158"/>
                    </a:lnTo>
                    <a:lnTo>
                      <a:pt x="92" y="161"/>
                    </a:lnTo>
                    <a:lnTo>
                      <a:pt x="80" y="163"/>
                    </a:lnTo>
                    <a:lnTo>
                      <a:pt x="67" y="165"/>
                    </a:lnTo>
                    <a:lnTo>
                      <a:pt x="54" y="161"/>
                    </a:lnTo>
                    <a:lnTo>
                      <a:pt x="42" y="158"/>
                    </a:lnTo>
                    <a:lnTo>
                      <a:pt x="31" y="152"/>
                    </a:lnTo>
                    <a:lnTo>
                      <a:pt x="25" y="146"/>
                    </a:lnTo>
                    <a:lnTo>
                      <a:pt x="16" y="139"/>
                    </a:lnTo>
                    <a:lnTo>
                      <a:pt x="12" y="131"/>
                    </a:lnTo>
                    <a:lnTo>
                      <a:pt x="6" y="120"/>
                    </a:lnTo>
                    <a:lnTo>
                      <a:pt x="4" y="110"/>
                    </a:lnTo>
                    <a:lnTo>
                      <a:pt x="0" y="99"/>
                    </a:lnTo>
                    <a:lnTo>
                      <a:pt x="0" y="89"/>
                    </a:lnTo>
                    <a:lnTo>
                      <a:pt x="0" y="78"/>
                    </a:lnTo>
                    <a:lnTo>
                      <a:pt x="4" y="68"/>
                    </a:lnTo>
                    <a:lnTo>
                      <a:pt x="6" y="57"/>
                    </a:lnTo>
                    <a:lnTo>
                      <a:pt x="12" y="47"/>
                    </a:lnTo>
                    <a:lnTo>
                      <a:pt x="16" y="38"/>
                    </a:lnTo>
                    <a:lnTo>
                      <a:pt x="23" y="32"/>
                    </a:lnTo>
                    <a:lnTo>
                      <a:pt x="29" y="25"/>
                    </a:lnTo>
                    <a:lnTo>
                      <a:pt x="37" y="19"/>
                    </a:lnTo>
                    <a:lnTo>
                      <a:pt x="42" y="13"/>
                    </a:lnTo>
                    <a:lnTo>
                      <a:pt x="50" y="11"/>
                    </a:lnTo>
                    <a:lnTo>
                      <a:pt x="58" y="8"/>
                    </a:lnTo>
                    <a:lnTo>
                      <a:pt x="63" y="6"/>
                    </a:lnTo>
                    <a:lnTo>
                      <a:pt x="71" y="2"/>
                    </a:lnTo>
                    <a:lnTo>
                      <a:pt x="78" y="2"/>
                    </a:lnTo>
                    <a:lnTo>
                      <a:pt x="82" y="0"/>
                    </a:lnTo>
                    <a:lnTo>
                      <a:pt x="88" y="0"/>
                    </a:lnTo>
                    <a:lnTo>
                      <a:pt x="92" y="0"/>
                    </a:lnTo>
                    <a:lnTo>
                      <a:pt x="97" y="0"/>
                    </a:lnTo>
                    <a:lnTo>
                      <a:pt x="103" y="0"/>
                    </a:lnTo>
                    <a:lnTo>
                      <a:pt x="105" y="0"/>
                    </a:lnTo>
                    <a:lnTo>
                      <a:pt x="101" y="11"/>
                    </a:lnTo>
                    <a:lnTo>
                      <a:pt x="101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1" name="Freeform 33"/>
              <p:cNvSpPr>
                <a:spLocks/>
              </p:cNvSpPr>
              <p:nvPr/>
            </p:nvSpPr>
            <p:spPr bwMode="auto">
              <a:xfrm>
                <a:off x="3852193" y="3618681"/>
                <a:ext cx="100013" cy="11558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30" y="1"/>
                  </a:cxn>
                  <a:cxn ang="0">
                    <a:pos x="25" y="5"/>
                  </a:cxn>
                  <a:cxn ang="0">
                    <a:pos x="19" y="13"/>
                  </a:cxn>
                  <a:cxn ang="0">
                    <a:pos x="11" y="21"/>
                  </a:cxn>
                  <a:cxn ang="0">
                    <a:pos x="7" y="2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2" y="49"/>
                  </a:cxn>
                  <a:cxn ang="0">
                    <a:pos x="0" y="57"/>
                  </a:cxn>
                  <a:cxn ang="0">
                    <a:pos x="2" y="66"/>
                  </a:cxn>
                  <a:cxn ang="0">
                    <a:pos x="2" y="74"/>
                  </a:cxn>
                  <a:cxn ang="0">
                    <a:pos x="7" y="87"/>
                  </a:cxn>
                  <a:cxn ang="0">
                    <a:pos x="9" y="95"/>
                  </a:cxn>
                  <a:cxn ang="0">
                    <a:pos x="15" y="104"/>
                  </a:cxn>
                  <a:cxn ang="0">
                    <a:pos x="23" y="110"/>
                  </a:cxn>
                  <a:cxn ang="0">
                    <a:pos x="30" y="117"/>
                  </a:cxn>
                  <a:cxn ang="0">
                    <a:pos x="36" y="121"/>
                  </a:cxn>
                  <a:cxn ang="0">
                    <a:pos x="46" y="125"/>
                  </a:cxn>
                  <a:cxn ang="0">
                    <a:pos x="55" y="129"/>
                  </a:cxn>
                  <a:cxn ang="0">
                    <a:pos x="65" y="131"/>
                  </a:cxn>
                  <a:cxn ang="0">
                    <a:pos x="72" y="129"/>
                  </a:cxn>
                  <a:cxn ang="0">
                    <a:pos x="82" y="127"/>
                  </a:cxn>
                  <a:cxn ang="0">
                    <a:pos x="89" y="123"/>
                  </a:cxn>
                  <a:cxn ang="0">
                    <a:pos x="97" y="119"/>
                  </a:cxn>
                  <a:cxn ang="0">
                    <a:pos x="104" y="112"/>
                  </a:cxn>
                  <a:cxn ang="0">
                    <a:pos x="112" y="104"/>
                  </a:cxn>
                  <a:cxn ang="0">
                    <a:pos x="118" y="97"/>
                  </a:cxn>
                  <a:cxn ang="0">
                    <a:pos x="125" y="87"/>
                  </a:cxn>
                  <a:cxn ang="0">
                    <a:pos x="97" y="85"/>
                  </a:cxn>
                  <a:cxn ang="0">
                    <a:pos x="95" y="87"/>
                  </a:cxn>
                  <a:cxn ang="0">
                    <a:pos x="89" y="89"/>
                  </a:cxn>
                  <a:cxn ang="0">
                    <a:pos x="84" y="93"/>
                  </a:cxn>
                  <a:cxn ang="0">
                    <a:pos x="76" y="98"/>
                  </a:cxn>
                  <a:cxn ang="0">
                    <a:pos x="66" y="100"/>
                  </a:cxn>
                  <a:cxn ang="0">
                    <a:pos x="59" y="100"/>
                  </a:cxn>
                  <a:cxn ang="0">
                    <a:pos x="49" y="97"/>
                  </a:cxn>
                  <a:cxn ang="0">
                    <a:pos x="42" y="89"/>
                  </a:cxn>
                  <a:cxn ang="0">
                    <a:pos x="36" y="81"/>
                  </a:cxn>
                  <a:cxn ang="0">
                    <a:pos x="34" y="76"/>
                  </a:cxn>
                  <a:cxn ang="0">
                    <a:pos x="32" y="70"/>
                  </a:cxn>
                  <a:cxn ang="0">
                    <a:pos x="32" y="66"/>
                  </a:cxn>
                  <a:cxn ang="0">
                    <a:pos x="30" y="55"/>
                  </a:cxn>
                  <a:cxn ang="0">
                    <a:pos x="30" y="47"/>
                  </a:cxn>
                  <a:cxn ang="0">
                    <a:pos x="32" y="38"/>
                  </a:cxn>
                  <a:cxn ang="0">
                    <a:pos x="34" y="34"/>
                  </a:cxn>
                  <a:cxn ang="0">
                    <a:pos x="36" y="28"/>
                  </a:cxn>
                  <a:cxn ang="0">
                    <a:pos x="38" y="28"/>
                  </a:cxn>
                  <a:cxn ang="0">
                    <a:pos x="32" y="0"/>
                  </a:cxn>
                  <a:cxn ang="0">
                    <a:pos x="32" y="0"/>
                  </a:cxn>
                </a:cxnLst>
                <a:rect l="0" t="0" r="r" b="b"/>
                <a:pathLst>
                  <a:path w="125" h="131">
                    <a:moveTo>
                      <a:pt x="32" y="0"/>
                    </a:moveTo>
                    <a:lnTo>
                      <a:pt x="30" y="1"/>
                    </a:lnTo>
                    <a:lnTo>
                      <a:pt x="25" y="5"/>
                    </a:lnTo>
                    <a:lnTo>
                      <a:pt x="19" y="13"/>
                    </a:lnTo>
                    <a:lnTo>
                      <a:pt x="11" y="21"/>
                    </a:lnTo>
                    <a:lnTo>
                      <a:pt x="7" y="2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2" y="49"/>
                    </a:lnTo>
                    <a:lnTo>
                      <a:pt x="0" y="57"/>
                    </a:lnTo>
                    <a:lnTo>
                      <a:pt x="2" y="66"/>
                    </a:lnTo>
                    <a:lnTo>
                      <a:pt x="2" y="74"/>
                    </a:lnTo>
                    <a:lnTo>
                      <a:pt x="7" y="87"/>
                    </a:lnTo>
                    <a:lnTo>
                      <a:pt x="9" y="95"/>
                    </a:lnTo>
                    <a:lnTo>
                      <a:pt x="15" y="104"/>
                    </a:lnTo>
                    <a:lnTo>
                      <a:pt x="23" y="110"/>
                    </a:lnTo>
                    <a:lnTo>
                      <a:pt x="30" y="117"/>
                    </a:lnTo>
                    <a:lnTo>
                      <a:pt x="36" y="121"/>
                    </a:lnTo>
                    <a:lnTo>
                      <a:pt x="46" y="125"/>
                    </a:lnTo>
                    <a:lnTo>
                      <a:pt x="55" y="129"/>
                    </a:lnTo>
                    <a:lnTo>
                      <a:pt x="65" y="131"/>
                    </a:lnTo>
                    <a:lnTo>
                      <a:pt x="72" y="129"/>
                    </a:lnTo>
                    <a:lnTo>
                      <a:pt x="82" y="127"/>
                    </a:lnTo>
                    <a:lnTo>
                      <a:pt x="89" y="123"/>
                    </a:lnTo>
                    <a:lnTo>
                      <a:pt x="97" y="119"/>
                    </a:lnTo>
                    <a:lnTo>
                      <a:pt x="104" y="112"/>
                    </a:lnTo>
                    <a:lnTo>
                      <a:pt x="112" y="104"/>
                    </a:lnTo>
                    <a:lnTo>
                      <a:pt x="118" y="97"/>
                    </a:lnTo>
                    <a:lnTo>
                      <a:pt x="125" y="87"/>
                    </a:lnTo>
                    <a:lnTo>
                      <a:pt x="97" y="85"/>
                    </a:lnTo>
                    <a:lnTo>
                      <a:pt x="95" y="87"/>
                    </a:lnTo>
                    <a:lnTo>
                      <a:pt x="89" y="89"/>
                    </a:lnTo>
                    <a:lnTo>
                      <a:pt x="84" y="93"/>
                    </a:lnTo>
                    <a:lnTo>
                      <a:pt x="76" y="98"/>
                    </a:lnTo>
                    <a:lnTo>
                      <a:pt x="66" y="100"/>
                    </a:lnTo>
                    <a:lnTo>
                      <a:pt x="59" y="100"/>
                    </a:lnTo>
                    <a:lnTo>
                      <a:pt x="49" y="97"/>
                    </a:lnTo>
                    <a:lnTo>
                      <a:pt x="42" y="89"/>
                    </a:lnTo>
                    <a:lnTo>
                      <a:pt x="36" y="81"/>
                    </a:lnTo>
                    <a:lnTo>
                      <a:pt x="34" y="76"/>
                    </a:lnTo>
                    <a:lnTo>
                      <a:pt x="32" y="70"/>
                    </a:lnTo>
                    <a:lnTo>
                      <a:pt x="32" y="66"/>
                    </a:lnTo>
                    <a:lnTo>
                      <a:pt x="30" y="55"/>
                    </a:lnTo>
                    <a:lnTo>
                      <a:pt x="30" y="47"/>
                    </a:lnTo>
                    <a:lnTo>
                      <a:pt x="32" y="38"/>
                    </a:lnTo>
                    <a:lnTo>
                      <a:pt x="34" y="34"/>
                    </a:lnTo>
                    <a:lnTo>
                      <a:pt x="36" y="28"/>
                    </a:lnTo>
                    <a:lnTo>
                      <a:pt x="38" y="28"/>
                    </a:lnTo>
                    <a:lnTo>
                      <a:pt x="32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2" name="Freeform 34"/>
              <p:cNvSpPr>
                <a:spLocks/>
              </p:cNvSpPr>
              <p:nvPr/>
            </p:nvSpPr>
            <p:spPr bwMode="auto">
              <a:xfrm>
                <a:off x="3952206" y="3748856"/>
                <a:ext cx="217488" cy="61294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40"/>
                  </a:cxn>
                  <a:cxn ang="0">
                    <a:pos x="4" y="38"/>
                  </a:cxn>
                  <a:cxn ang="0">
                    <a:pos x="12" y="32"/>
                  </a:cxn>
                  <a:cxn ang="0">
                    <a:pos x="23" y="27"/>
                  </a:cxn>
                  <a:cxn ang="0">
                    <a:pos x="37" y="21"/>
                  </a:cxn>
                  <a:cxn ang="0">
                    <a:pos x="52" y="15"/>
                  </a:cxn>
                  <a:cxn ang="0">
                    <a:pos x="69" y="10"/>
                  </a:cxn>
                  <a:cxn ang="0">
                    <a:pos x="88" y="6"/>
                  </a:cxn>
                  <a:cxn ang="0">
                    <a:pos x="109" y="2"/>
                  </a:cxn>
                  <a:cxn ang="0">
                    <a:pos x="130" y="0"/>
                  </a:cxn>
                  <a:cxn ang="0">
                    <a:pos x="153" y="0"/>
                  </a:cxn>
                  <a:cxn ang="0">
                    <a:pos x="175" y="4"/>
                  </a:cxn>
                  <a:cxn ang="0">
                    <a:pos x="200" y="11"/>
                  </a:cxn>
                  <a:cxn ang="0">
                    <a:pos x="225" y="21"/>
                  </a:cxn>
                  <a:cxn ang="0">
                    <a:pos x="250" y="34"/>
                  </a:cxn>
                  <a:cxn ang="0">
                    <a:pos x="274" y="53"/>
                  </a:cxn>
                  <a:cxn ang="0">
                    <a:pos x="253" y="70"/>
                  </a:cxn>
                  <a:cxn ang="0">
                    <a:pos x="250" y="67"/>
                  </a:cxn>
                  <a:cxn ang="0">
                    <a:pos x="248" y="65"/>
                  </a:cxn>
                  <a:cxn ang="0">
                    <a:pos x="244" y="61"/>
                  </a:cxn>
                  <a:cxn ang="0">
                    <a:pos x="236" y="55"/>
                  </a:cxn>
                  <a:cxn ang="0">
                    <a:pos x="227" y="49"/>
                  </a:cxn>
                  <a:cxn ang="0">
                    <a:pos x="217" y="44"/>
                  </a:cxn>
                  <a:cxn ang="0">
                    <a:pos x="204" y="38"/>
                  </a:cxn>
                  <a:cxn ang="0">
                    <a:pos x="192" y="32"/>
                  </a:cxn>
                  <a:cxn ang="0">
                    <a:pos x="175" y="29"/>
                  </a:cxn>
                  <a:cxn ang="0">
                    <a:pos x="156" y="25"/>
                  </a:cxn>
                  <a:cxn ang="0">
                    <a:pos x="135" y="23"/>
                  </a:cxn>
                  <a:cxn ang="0">
                    <a:pos x="116" y="25"/>
                  </a:cxn>
                  <a:cxn ang="0">
                    <a:pos x="90" y="29"/>
                  </a:cxn>
                  <a:cxn ang="0">
                    <a:pos x="65" y="34"/>
                  </a:cxn>
                  <a:cxn ang="0">
                    <a:pos x="38" y="44"/>
                  </a:cxn>
                  <a:cxn ang="0">
                    <a:pos x="10" y="59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274" h="70">
                    <a:moveTo>
                      <a:pt x="0" y="42"/>
                    </a:moveTo>
                    <a:lnTo>
                      <a:pt x="0" y="40"/>
                    </a:lnTo>
                    <a:lnTo>
                      <a:pt x="4" y="38"/>
                    </a:lnTo>
                    <a:lnTo>
                      <a:pt x="12" y="32"/>
                    </a:lnTo>
                    <a:lnTo>
                      <a:pt x="23" y="27"/>
                    </a:lnTo>
                    <a:lnTo>
                      <a:pt x="37" y="21"/>
                    </a:lnTo>
                    <a:lnTo>
                      <a:pt x="52" y="15"/>
                    </a:lnTo>
                    <a:lnTo>
                      <a:pt x="69" y="10"/>
                    </a:lnTo>
                    <a:lnTo>
                      <a:pt x="88" y="6"/>
                    </a:lnTo>
                    <a:lnTo>
                      <a:pt x="109" y="2"/>
                    </a:lnTo>
                    <a:lnTo>
                      <a:pt x="130" y="0"/>
                    </a:lnTo>
                    <a:lnTo>
                      <a:pt x="153" y="0"/>
                    </a:lnTo>
                    <a:lnTo>
                      <a:pt x="175" y="4"/>
                    </a:lnTo>
                    <a:lnTo>
                      <a:pt x="200" y="11"/>
                    </a:lnTo>
                    <a:lnTo>
                      <a:pt x="225" y="21"/>
                    </a:lnTo>
                    <a:lnTo>
                      <a:pt x="250" y="34"/>
                    </a:lnTo>
                    <a:lnTo>
                      <a:pt x="274" y="53"/>
                    </a:lnTo>
                    <a:lnTo>
                      <a:pt x="253" y="70"/>
                    </a:lnTo>
                    <a:lnTo>
                      <a:pt x="250" y="67"/>
                    </a:lnTo>
                    <a:lnTo>
                      <a:pt x="248" y="65"/>
                    </a:lnTo>
                    <a:lnTo>
                      <a:pt x="244" y="61"/>
                    </a:lnTo>
                    <a:lnTo>
                      <a:pt x="236" y="55"/>
                    </a:lnTo>
                    <a:lnTo>
                      <a:pt x="227" y="49"/>
                    </a:lnTo>
                    <a:lnTo>
                      <a:pt x="217" y="44"/>
                    </a:lnTo>
                    <a:lnTo>
                      <a:pt x="204" y="38"/>
                    </a:lnTo>
                    <a:lnTo>
                      <a:pt x="192" y="32"/>
                    </a:lnTo>
                    <a:lnTo>
                      <a:pt x="175" y="29"/>
                    </a:lnTo>
                    <a:lnTo>
                      <a:pt x="156" y="25"/>
                    </a:lnTo>
                    <a:lnTo>
                      <a:pt x="135" y="23"/>
                    </a:lnTo>
                    <a:lnTo>
                      <a:pt x="116" y="25"/>
                    </a:lnTo>
                    <a:lnTo>
                      <a:pt x="90" y="29"/>
                    </a:lnTo>
                    <a:lnTo>
                      <a:pt x="65" y="34"/>
                    </a:lnTo>
                    <a:lnTo>
                      <a:pt x="38" y="44"/>
                    </a:lnTo>
                    <a:lnTo>
                      <a:pt x="10" y="59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3" name="Freeform 35"/>
              <p:cNvSpPr>
                <a:spLocks/>
              </p:cNvSpPr>
              <p:nvPr/>
            </p:nvSpPr>
            <p:spPr bwMode="auto">
              <a:xfrm>
                <a:off x="3012406" y="3467869"/>
                <a:ext cx="90488" cy="225915"/>
              </a:xfrm>
              <a:custGeom>
                <a:avLst/>
                <a:gdLst/>
                <a:ahLst/>
                <a:cxnLst>
                  <a:cxn ang="0">
                    <a:pos x="24" y="256"/>
                  </a:cxn>
                  <a:cxn ang="0">
                    <a:pos x="22" y="252"/>
                  </a:cxn>
                  <a:cxn ang="0">
                    <a:pos x="20" y="247"/>
                  </a:cxn>
                  <a:cxn ang="0">
                    <a:pos x="17" y="239"/>
                  </a:cxn>
                  <a:cxn ang="0">
                    <a:pos x="13" y="228"/>
                  </a:cxn>
                  <a:cxn ang="0">
                    <a:pos x="7" y="212"/>
                  </a:cxn>
                  <a:cxn ang="0">
                    <a:pos x="5" y="197"/>
                  </a:cxn>
                  <a:cxn ang="0">
                    <a:pos x="1" y="178"/>
                  </a:cxn>
                  <a:cxn ang="0">
                    <a:pos x="0" y="161"/>
                  </a:cxn>
                  <a:cxn ang="0">
                    <a:pos x="0" y="140"/>
                  </a:cxn>
                  <a:cxn ang="0">
                    <a:pos x="1" y="119"/>
                  </a:cxn>
                  <a:cxn ang="0">
                    <a:pos x="7" y="98"/>
                  </a:cxn>
                  <a:cxn ang="0">
                    <a:pos x="17" y="77"/>
                  </a:cxn>
                  <a:cxn ang="0">
                    <a:pos x="30" y="55"/>
                  </a:cxn>
                  <a:cxn ang="0">
                    <a:pos x="47" y="36"/>
                  </a:cxn>
                  <a:cxn ang="0">
                    <a:pos x="68" y="17"/>
                  </a:cxn>
                  <a:cxn ang="0">
                    <a:pos x="97" y="0"/>
                  </a:cxn>
                  <a:cxn ang="0">
                    <a:pos x="114" y="24"/>
                  </a:cxn>
                  <a:cxn ang="0">
                    <a:pos x="112" y="24"/>
                  </a:cxn>
                  <a:cxn ang="0">
                    <a:pos x="108" y="26"/>
                  </a:cxn>
                  <a:cxn ang="0">
                    <a:pos x="100" y="30"/>
                  </a:cxn>
                  <a:cxn ang="0">
                    <a:pos x="93" y="36"/>
                  </a:cxn>
                  <a:cxn ang="0">
                    <a:pos x="83" y="41"/>
                  </a:cxn>
                  <a:cxn ang="0">
                    <a:pos x="74" y="51"/>
                  </a:cxn>
                  <a:cxn ang="0">
                    <a:pos x="62" y="62"/>
                  </a:cxn>
                  <a:cxn ang="0">
                    <a:pos x="53" y="76"/>
                  </a:cxn>
                  <a:cxn ang="0">
                    <a:pos x="43" y="89"/>
                  </a:cxn>
                  <a:cxn ang="0">
                    <a:pos x="36" y="104"/>
                  </a:cxn>
                  <a:cxn ang="0">
                    <a:pos x="28" y="121"/>
                  </a:cxn>
                  <a:cxn ang="0">
                    <a:pos x="26" y="142"/>
                  </a:cxn>
                  <a:cxn ang="0">
                    <a:pos x="24" y="161"/>
                  </a:cxn>
                  <a:cxn ang="0">
                    <a:pos x="26" y="184"/>
                  </a:cxn>
                  <a:cxn ang="0">
                    <a:pos x="32" y="209"/>
                  </a:cxn>
                  <a:cxn ang="0">
                    <a:pos x="41" y="237"/>
                  </a:cxn>
                  <a:cxn ang="0">
                    <a:pos x="24" y="256"/>
                  </a:cxn>
                  <a:cxn ang="0">
                    <a:pos x="24" y="256"/>
                  </a:cxn>
                </a:cxnLst>
                <a:rect l="0" t="0" r="r" b="b"/>
                <a:pathLst>
                  <a:path w="114" h="256">
                    <a:moveTo>
                      <a:pt x="24" y="256"/>
                    </a:moveTo>
                    <a:lnTo>
                      <a:pt x="22" y="252"/>
                    </a:lnTo>
                    <a:lnTo>
                      <a:pt x="20" y="247"/>
                    </a:lnTo>
                    <a:lnTo>
                      <a:pt x="17" y="239"/>
                    </a:lnTo>
                    <a:lnTo>
                      <a:pt x="13" y="228"/>
                    </a:lnTo>
                    <a:lnTo>
                      <a:pt x="7" y="212"/>
                    </a:lnTo>
                    <a:lnTo>
                      <a:pt x="5" y="197"/>
                    </a:lnTo>
                    <a:lnTo>
                      <a:pt x="1" y="178"/>
                    </a:lnTo>
                    <a:lnTo>
                      <a:pt x="0" y="161"/>
                    </a:lnTo>
                    <a:lnTo>
                      <a:pt x="0" y="140"/>
                    </a:lnTo>
                    <a:lnTo>
                      <a:pt x="1" y="119"/>
                    </a:lnTo>
                    <a:lnTo>
                      <a:pt x="7" y="98"/>
                    </a:lnTo>
                    <a:lnTo>
                      <a:pt x="17" y="77"/>
                    </a:lnTo>
                    <a:lnTo>
                      <a:pt x="30" y="55"/>
                    </a:lnTo>
                    <a:lnTo>
                      <a:pt x="47" y="36"/>
                    </a:lnTo>
                    <a:lnTo>
                      <a:pt x="68" y="17"/>
                    </a:lnTo>
                    <a:lnTo>
                      <a:pt x="97" y="0"/>
                    </a:lnTo>
                    <a:lnTo>
                      <a:pt x="114" y="24"/>
                    </a:lnTo>
                    <a:lnTo>
                      <a:pt x="112" y="24"/>
                    </a:lnTo>
                    <a:lnTo>
                      <a:pt x="108" y="26"/>
                    </a:lnTo>
                    <a:lnTo>
                      <a:pt x="100" y="30"/>
                    </a:lnTo>
                    <a:lnTo>
                      <a:pt x="93" y="36"/>
                    </a:lnTo>
                    <a:lnTo>
                      <a:pt x="83" y="41"/>
                    </a:lnTo>
                    <a:lnTo>
                      <a:pt x="74" y="51"/>
                    </a:lnTo>
                    <a:lnTo>
                      <a:pt x="62" y="62"/>
                    </a:lnTo>
                    <a:lnTo>
                      <a:pt x="53" y="76"/>
                    </a:lnTo>
                    <a:lnTo>
                      <a:pt x="43" y="89"/>
                    </a:lnTo>
                    <a:lnTo>
                      <a:pt x="36" y="104"/>
                    </a:lnTo>
                    <a:lnTo>
                      <a:pt x="28" y="121"/>
                    </a:lnTo>
                    <a:lnTo>
                      <a:pt x="26" y="142"/>
                    </a:lnTo>
                    <a:lnTo>
                      <a:pt x="24" y="161"/>
                    </a:lnTo>
                    <a:lnTo>
                      <a:pt x="26" y="184"/>
                    </a:lnTo>
                    <a:lnTo>
                      <a:pt x="32" y="209"/>
                    </a:lnTo>
                    <a:lnTo>
                      <a:pt x="41" y="237"/>
                    </a:lnTo>
                    <a:lnTo>
                      <a:pt x="24" y="256"/>
                    </a:lnTo>
                    <a:lnTo>
                      <a:pt x="24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4" name="Freeform 36"/>
              <p:cNvSpPr>
                <a:spLocks/>
              </p:cNvSpPr>
              <p:nvPr/>
            </p:nvSpPr>
            <p:spPr bwMode="auto">
              <a:xfrm>
                <a:off x="3749006" y="3323405"/>
                <a:ext cx="309563" cy="201397"/>
              </a:xfrm>
              <a:custGeom>
                <a:avLst/>
                <a:gdLst/>
                <a:ahLst/>
                <a:cxnLst>
                  <a:cxn ang="0">
                    <a:pos x="372" y="0"/>
                  </a:cxn>
                  <a:cxn ang="0">
                    <a:pos x="357" y="0"/>
                  </a:cxn>
                  <a:cxn ang="0">
                    <a:pos x="344" y="0"/>
                  </a:cxn>
                  <a:cxn ang="0">
                    <a:pos x="330" y="4"/>
                  </a:cxn>
                  <a:cxn ang="0">
                    <a:pos x="313" y="10"/>
                  </a:cxn>
                  <a:cxn ang="0">
                    <a:pos x="298" y="17"/>
                  </a:cxn>
                  <a:cxn ang="0">
                    <a:pos x="285" y="32"/>
                  </a:cxn>
                  <a:cxn ang="0">
                    <a:pos x="275" y="40"/>
                  </a:cxn>
                  <a:cxn ang="0">
                    <a:pos x="254" y="42"/>
                  </a:cxn>
                  <a:cxn ang="0">
                    <a:pos x="216" y="46"/>
                  </a:cxn>
                  <a:cxn ang="0">
                    <a:pos x="169" y="55"/>
                  </a:cxn>
                  <a:cxn ang="0">
                    <a:pos x="119" y="72"/>
                  </a:cxn>
                  <a:cxn ang="0">
                    <a:pos x="70" y="101"/>
                  </a:cxn>
                  <a:cxn ang="0">
                    <a:pos x="30" y="141"/>
                  </a:cxn>
                  <a:cxn ang="0">
                    <a:pos x="3" y="196"/>
                  </a:cxn>
                  <a:cxn ang="0">
                    <a:pos x="20" y="230"/>
                  </a:cxn>
                  <a:cxn ang="0">
                    <a:pos x="20" y="222"/>
                  </a:cxn>
                  <a:cxn ang="0">
                    <a:pos x="24" y="203"/>
                  </a:cxn>
                  <a:cxn ang="0">
                    <a:pos x="34" y="179"/>
                  </a:cxn>
                  <a:cxn ang="0">
                    <a:pos x="55" y="148"/>
                  </a:cxn>
                  <a:cxn ang="0">
                    <a:pos x="87" y="118"/>
                  </a:cxn>
                  <a:cxn ang="0">
                    <a:pos x="135" y="89"/>
                  </a:cxn>
                  <a:cxn ang="0">
                    <a:pos x="199" y="69"/>
                  </a:cxn>
                  <a:cxn ang="0">
                    <a:pos x="287" y="57"/>
                  </a:cxn>
                  <a:cxn ang="0">
                    <a:pos x="292" y="49"/>
                  </a:cxn>
                  <a:cxn ang="0">
                    <a:pos x="300" y="42"/>
                  </a:cxn>
                  <a:cxn ang="0">
                    <a:pos x="311" y="34"/>
                  </a:cxn>
                  <a:cxn ang="0">
                    <a:pos x="325" y="25"/>
                  </a:cxn>
                  <a:cxn ang="0">
                    <a:pos x="344" y="17"/>
                  </a:cxn>
                  <a:cxn ang="0">
                    <a:pos x="365" y="13"/>
                  </a:cxn>
                  <a:cxn ang="0">
                    <a:pos x="389" y="13"/>
                  </a:cxn>
                  <a:cxn ang="0">
                    <a:pos x="374" y="0"/>
                  </a:cxn>
                </a:cxnLst>
                <a:rect l="0" t="0" r="r" b="b"/>
                <a:pathLst>
                  <a:path w="389" h="230">
                    <a:moveTo>
                      <a:pt x="374" y="0"/>
                    </a:moveTo>
                    <a:lnTo>
                      <a:pt x="372" y="0"/>
                    </a:lnTo>
                    <a:lnTo>
                      <a:pt x="363" y="0"/>
                    </a:lnTo>
                    <a:lnTo>
                      <a:pt x="357" y="0"/>
                    </a:lnTo>
                    <a:lnTo>
                      <a:pt x="351" y="0"/>
                    </a:lnTo>
                    <a:lnTo>
                      <a:pt x="344" y="0"/>
                    </a:lnTo>
                    <a:lnTo>
                      <a:pt x="338" y="2"/>
                    </a:lnTo>
                    <a:lnTo>
                      <a:pt x="330" y="4"/>
                    </a:lnTo>
                    <a:lnTo>
                      <a:pt x="323" y="6"/>
                    </a:lnTo>
                    <a:lnTo>
                      <a:pt x="313" y="10"/>
                    </a:lnTo>
                    <a:lnTo>
                      <a:pt x="308" y="13"/>
                    </a:lnTo>
                    <a:lnTo>
                      <a:pt x="298" y="17"/>
                    </a:lnTo>
                    <a:lnTo>
                      <a:pt x="291" y="25"/>
                    </a:lnTo>
                    <a:lnTo>
                      <a:pt x="285" y="32"/>
                    </a:lnTo>
                    <a:lnTo>
                      <a:pt x="279" y="42"/>
                    </a:lnTo>
                    <a:lnTo>
                      <a:pt x="275" y="40"/>
                    </a:lnTo>
                    <a:lnTo>
                      <a:pt x="268" y="40"/>
                    </a:lnTo>
                    <a:lnTo>
                      <a:pt x="254" y="42"/>
                    </a:lnTo>
                    <a:lnTo>
                      <a:pt x="237" y="44"/>
                    </a:lnTo>
                    <a:lnTo>
                      <a:pt x="216" y="46"/>
                    </a:lnTo>
                    <a:lnTo>
                      <a:pt x="194" y="49"/>
                    </a:lnTo>
                    <a:lnTo>
                      <a:pt x="169" y="55"/>
                    </a:lnTo>
                    <a:lnTo>
                      <a:pt x="144" y="63"/>
                    </a:lnTo>
                    <a:lnTo>
                      <a:pt x="119" y="72"/>
                    </a:lnTo>
                    <a:lnTo>
                      <a:pt x="95" y="86"/>
                    </a:lnTo>
                    <a:lnTo>
                      <a:pt x="70" y="101"/>
                    </a:lnTo>
                    <a:lnTo>
                      <a:pt x="49" y="120"/>
                    </a:lnTo>
                    <a:lnTo>
                      <a:pt x="30" y="141"/>
                    </a:lnTo>
                    <a:lnTo>
                      <a:pt x="15" y="167"/>
                    </a:lnTo>
                    <a:lnTo>
                      <a:pt x="3" y="196"/>
                    </a:lnTo>
                    <a:lnTo>
                      <a:pt x="0" y="230"/>
                    </a:lnTo>
                    <a:lnTo>
                      <a:pt x="20" y="230"/>
                    </a:lnTo>
                    <a:lnTo>
                      <a:pt x="20" y="226"/>
                    </a:lnTo>
                    <a:lnTo>
                      <a:pt x="20" y="222"/>
                    </a:lnTo>
                    <a:lnTo>
                      <a:pt x="20" y="213"/>
                    </a:lnTo>
                    <a:lnTo>
                      <a:pt x="24" y="203"/>
                    </a:lnTo>
                    <a:lnTo>
                      <a:pt x="26" y="192"/>
                    </a:lnTo>
                    <a:lnTo>
                      <a:pt x="34" y="179"/>
                    </a:lnTo>
                    <a:lnTo>
                      <a:pt x="43" y="164"/>
                    </a:lnTo>
                    <a:lnTo>
                      <a:pt x="55" y="148"/>
                    </a:lnTo>
                    <a:lnTo>
                      <a:pt x="68" y="133"/>
                    </a:lnTo>
                    <a:lnTo>
                      <a:pt x="87" y="118"/>
                    </a:lnTo>
                    <a:lnTo>
                      <a:pt x="108" y="103"/>
                    </a:lnTo>
                    <a:lnTo>
                      <a:pt x="135" y="89"/>
                    </a:lnTo>
                    <a:lnTo>
                      <a:pt x="163" y="78"/>
                    </a:lnTo>
                    <a:lnTo>
                      <a:pt x="199" y="69"/>
                    </a:lnTo>
                    <a:lnTo>
                      <a:pt x="239" y="61"/>
                    </a:lnTo>
                    <a:lnTo>
                      <a:pt x="287" y="57"/>
                    </a:lnTo>
                    <a:lnTo>
                      <a:pt x="289" y="55"/>
                    </a:lnTo>
                    <a:lnTo>
                      <a:pt x="292" y="49"/>
                    </a:lnTo>
                    <a:lnTo>
                      <a:pt x="296" y="46"/>
                    </a:lnTo>
                    <a:lnTo>
                      <a:pt x="300" y="42"/>
                    </a:lnTo>
                    <a:lnTo>
                      <a:pt x="306" y="36"/>
                    </a:lnTo>
                    <a:lnTo>
                      <a:pt x="311" y="34"/>
                    </a:lnTo>
                    <a:lnTo>
                      <a:pt x="319" y="29"/>
                    </a:lnTo>
                    <a:lnTo>
                      <a:pt x="325" y="25"/>
                    </a:lnTo>
                    <a:lnTo>
                      <a:pt x="334" y="21"/>
                    </a:lnTo>
                    <a:lnTo>
                      <a:pt x="344" y="17"/>
                    </a:lnTo>
                    <a:lnTo>
                      <a:pt x="353" y="15"/>
                    </a:lnTo>
                    <a:lnTo>
                      <a:pt x="365" y="13"/>
                    </a:lnTo>
                    <a:lnTo>
                      <a:pt x="376" y="11"/>
                    </a:lnTo>
                    <a:lnTo>
                      <a:pt x="389" y="13"/>
                    </a:lnTo>
                    <a:lnTo>
                      <a:pt x="374" y="0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5" name="Freeform 37"/>
              <p:cNvSpPr>
                <a:spLocks/>
              </p:cNvSpPr>
              <p:nvPr/>
            </p:nvSpPr>
            <p:spPr bwMode="auto">
              <a:xfrm>
                <a:off x="4056981" y="3374206"/>
                <a:ext cx="207963" cy="4378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7" y="7"/>
                  </a:cxn>
                  <a:cxn ang="0">
                    <a:pos x="45" y="19"/>
                  </a:cxn>
                  <a:cxn ang="0">
                    <a:pos x="79" y="36"/>
                  </a:cxn>
                  <a:cxn ang="0">
                    <a:pos x="119" y="62"/>
                  </a:cxn>
                  <a:cxn ang="0">
                    <a:pos x="155" y="97"/>
                  </a:cxn>
                  <a:cxn ang="0">
                    <a:pos x="188" y="142"/>
                  </a:cxn>
                  <a:cxn ang="0">
                    <a:pos x="209" y="197"/>
                  </a:cxn>
                  <a:cxn ang="0">
                    <a:pos x="216" y="260"/>
                  </a:cxn>
                  <a:cxn ang="0">
                    <a:pos x="207" y="317"/>
                  </a:cxn>
                  <a:cxn ang="0">
                    <a:pos x="186" y="365"/>
                  </a:cxn>
                  <a:cxn ang="0">
                    <a:pos x="155" y="405"/>
                  </a:cxn>
                  <a:cxn ang="0">
                    <a:pos x="123" y="437"/>
                  </a:cxn>
                  <a:cxn ang="0">
                    <a:pos x="93" y="460"/>
                  </a:cxn>
                  <a:cxn ang="0">
                    <a:pos x="68" y="475"/>
                  </a:cxn>
                  <a:cxn ang="0">
                    <a:pos x="53" y="482"/>
                  </a:cxn>
                  <a:cxn ang="0">
                    <a:pos x="81" y="500"/>
                  </a:cxn>
                  <a:cxn ang="0">
                    <a:pos x="89" y="494"/>
                  </a:cxn>
                  <a:cxn ang="0">
                    <a:pos x="110" y="484"/>
                  </a:cxn>
                  <a:cxn ang="0">
                    <a:pos x="136" y="467"/>
                  </a:cxn>
                  <a:cxn ang="0">
                    <a:pos x="171" y="441"/>
                  </a:cxn>
                  <a:cxn ang="0">
                    <a:pos x="203" y="406"/>
                  </a:cxn>
                  <a:cxn ang="0">
                    <a:pos x="232" y="363"/>
                  </a:cxn>
                  <a:cxn ang="0">
                    <a:pos x="252" y="309"/>
                  </a:cxn>
                  <a:cxn ang="0">
                    <a:pos x="260" y="247"/>
                  </a:cxn>
                  <a:cxn ang="0">
                    <a:pos x="251" y="184"/>
                  </a:cxn>
                  <a:cxn ang="0">
                    <a:pos x="226" y="129"/>
                  </a:cxn>
                  <a:cxn ang="0">
                    <a:pos x="192" y="87"/>
                  </a:cxn>
                  <a:cxn ang="0">
                    <a:pos x="154" y="55"/>
                  </a:cxn>
                  <a:cxn ang="0">
                    <a:pos x="114" y="28"/>
                  </a:cxn>
                  <a:cxn ang="0">
                    <a:pos x="79" y="13"/>
                  </a:cxn>
                  <a:cxn ang="0">
                    <a:pos x="55" y="2"/>
                  </a:cxn>
                  <a:cxn ang="0">
                    <a:pos x="47" y="0"/>
                  </a:cxn>
                  <a:cxn ang="0">
                    <a:pos x="0" y="2"/>
                  </a:cxn>
                </a:cxnLst>
                <a:rect l="0" t="0" r="r" b="b"/>
                <a:pathLst>
                  <a:path w="260" h="500">
                    <a:moveTo>
                      <a:pt x="0" y="2"/>
                    </a:moveTo>
                    <a:lnTo>
                      <a:pt x="0" y="2"/>
                    </a:lnTo>
                    <a:lnTo>
                      <a:pt x="7" y="4"/>
                    </a:lnTo>
                    <a:lnTo>
                      <a:pt x="17" y="7"/>
                    </a:lnTo>
                    <a:lnTo>
                      <a:pt x="30" y="13"/>
                    </a:lnTo>
                    <a:lnTo>
                      <a:pt x="45" y="19"/>
                    </a:lnTo>
                    <a:lnTo>
                      <a:pt x="60" y="26"/>
                    </a:lnTo>
                    <a:lnTo>
                      <a:pt x="79" y="36"/>
                    </a:lnTo>
                    <a:lnTo>
                      <a:pt x="100" y="49"/>
                    </a:lnTo>
                    <a:lnTo>
                      <a:pt x="119" y="62"/>
                    </a:lnTo>
                    <a:lnTo>
                      <a:pt x="136" y="80"/>
                    </a:lnTo>
                    <a:lnTo>
                      <a:pt x="155" y="97"/>
                    </a:lnTo>
                    <a:lnTo>
                      <a:pt x="173" y="118"/>
                    </a:lnTo>
                    <a:lnTo>
                      <a:pt x="188" y="142"/>
                    </a:lnTo>
                    <a:lnTo>
                      <a:pt x="199" y="169"/>
                    </a:lnTo>
                    <a:lnTo>
                      <a:pt x="209" y="197"/>
                    </a:lnTo>
                    <a:lnTo>
                      <a:pt x="216" y="230"/>
                    </a:lnTo>
                    <a:lnTo>
                      <a:pt x="216" y="260"/>
                    </a:lnTo>
                    <a:lnTo>
                      <a:pt x="213" y="290"/>
                    </a:lnTo>
                    <a:lnTo>
                      <a:pt x="207" y="317"/>
                    </a:lnTo>
                    <a:lnTo>
                      <a:pt x="197" y="344"/>
                    </a:lnTo>
                    <a:lnTo>
                      <a:pt x="186" y="365"/>
                    </a:lnTo>
                    <a:lnTo>
                      <a:pt x="171" y="386"/>
                    </a:lnTo>
                    <a:lnTo>
                      <a:pt x="155" y="405"/>
                    </a:lnTo>
                    <a:lnTo>
                      <a:pt x="140" y="422"/>
                    </a:lnTo>
                    <a:lnTo>
                      <a:pt x="123" y="437"/>
                    </a:lnTo>
                    <a:lnTo>
                      <a:pt x="108" y="448"/>
                    </a:lnTo>
                    <a:lnTo>
                      <a:pt x="93" y="460"/>
                    </a:lnTo>
                    <a:lnTo>
                      <a:pt x="79" y="469"/>
                    </a:lnTo>
                    <a:lnTo>
                      <a:pt x="68" y="475"/>
                    </a:lnTo>
                    <a:lnTo>
                      <a:pt x="58" y="481"/>
                    </a:lnTo>
                    <a:lnTo>
                      <a:pt x="53" y="482"/>
                    </a:lnTo>
                    <a:lnTo>
                      <a:pt x="51" y="484"/>
                    </a:lnTo>
                    <a:lnTo>
                      <a:pt x="81" y="500"/>
                    </a:lnTo>
                    <a:lnTo>
                      <a:pt x="83" y="496"/>
                    </a:lnTo>
                    <a:lnTo>
                      <a:pt x="89" y="494"/>
                    </a:lnTo>
                    <a:lnTo>
                      <a:pt x="98" y="490"/>
                    </a:lnTo>
                    <a:lnTo>
                      <a:pt x="110" y="484"/>
                    </a:lnTo>
                    <a:lnTo>
                      <a:pt x="121" y="475"/>
                    </a:lnTo>
                    <a:lnTo>
                      <a:pt x="136" y="467"/>
                    </a:lnTo>
                    <a:lnTo>
                      <a:pt x="154" y="454"/>
                    </a:lnTo>
                    <a:lnTo>
                      <a:pt x="171" y="441"/>
                    </a:lnTo>
                    <a:lnTo>
                      <a:pt x="186" y="424"/>
                    </a:lnTo>
                    <a:lnTo>
                      <a:pt x="203" y="406"/>
                    </a:lnTo>
                    <a:lnTo>
                      <a:pt x="218" y="386"/>
                    </a:lnTo>
                    <a:lnTo>
                      <a:pt x="232" y="363"/>
                    </a:lnTo>
                    <a:lnTo>
                      <a:pt x="243" y="336"/>
                    </a:lnTo>
                    <a:lnTo>
                      <a:pt x="252" y="309"/>
                    </a:lnTo>
                    <a:lnTo>
                      <a:pt x="258" y="279"/>
                    </a:lnTo>
                    <a:lnTo>
                      <a:pt x="260" y="247"/>
                    </a:lnTo>
                    <a:lnTo>
                      <a:pt x="256" y="213"/>
                    </a:lnTo>
                    <a:lnTo>
                      <a:pt x="251" y="184"/>
                    </a:lnTo>
                    <a:lnTo>
                      <a:pt x="239" y="156"/>
                    </a:lnTo>
                    <a:lnTo>
                      <a:pt x="226" y="129"/>
                    </a:lnTo>
                    <a:lnTo>
                      <a:pt x="209" y="106"/>
                    </a:lnTo>
                    <a:lnTo>
                      <a:pt x="192" y="87"/>
                    </a:lnTo>
                    <a:lnTo>
                      <a:pt x="171" y="70"/>
                    </a:lnTo>
                    <a:lnTo>
                      <a:pt x="154" y="55"/>
                    </a:lnTo>
                    <a:lnTo>
                      <a:pt x="133" y="40"/>
                    </a:lnTo>
                    <a:lnTo>
                      <a:pt x="114" y="28"/>
                    </a:lnTo>
                    <a:lnTo>
                      <a:pt x="95" y="19"/>
                    </a:lnTo>
                    <a:lnTo>
                      <a:pt x="79" y="13"/>
                    </a:lnTo>
                    <a:lnTo>
                      <a:pt x="64" y="5"/>
                    </a:lnTo>
                    <a:lnTo>
                      <a:pt x="55" y="2"/>
                    </a:lnTo>
                    <a:lnTo>
                      <a:pt x="49" y="0"/>
                    </a:lnTo>
                    <a:lnTo>
                      <a:pt x="47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6" name="Freeform 38"/>
              <p:cNvSpPr>
                <a:spLocks/>
              </p:cNvSpPr>
              <p:nvPr/>
            </p:nvSpPr>
            <p:spPr bwMode="auto">
              <a:xfrm>
                <a:off x="3929981" y="3515494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37"/>
                  </a:cxn>
                  <a:cxn ang="0">
                    <a:pos x="28" y="31"/>
                  </a:cxn>
                  <a:cxn ang="0">
                    <a:pos x="23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28" h="37">
                    <a:moveTo>
                      <a:pt x="0" y="12"/>
                    </a:moveTo>
                    <a:lnTo>
                      <a:pt x="2" y="37"/>
                    </a:lnTo>
                    <a:lnTo>
                      <a:pt x="28" y="31"/>
                    </a:lnTo>
                    <a:lnTo>
                      <a:pt x="23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7" name="Freeform 39"/>
              <p:cNvSpPr>
                <a:spLocks/>
              </p:cNvSpPr>
              <p:nvPr/>
            </p:nvSpPr>
            <p:spPr bwMode="auto">
              <a:xfrm>
                <a:off x="4026818" y="3444056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36"/>
                  </a:cxn>
                  <a:cxn ang="0">
                    <a:pos x="29" y="31"/>
                  </a:cxn>
                  <a:cxn ang="0">
                    <a:pos x="23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36">
                    <a:moveTo>
                      <a:pt x="0" y="12"/>
                    </a:moveTo>
                    <a:lnTo>
                      <a:pt x="2" y="36"/>
                    </a:lnTo>
                    <a:lnTo>
                      <a:pt x="29" y="31"/>
                    </a:lnTo>
                    <a:lnTo>
                      <a:pt x="23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8" name="Freeform 40"/>
              <p:cNvSpPr>
                <a:spLocks/>
              </p:cNvSpPr>
              <p:nvPr/>
            </p:nvSpPr>
            <p:spPr bwMode="auto">
              <a:xfrm>
                <a:off x="4115718" y="3601219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5" y="36"/>
                  </a:cxn>
                  <a:cxn ang="0">
                    <a:pos x="28" y="30"/>
                  </a:cxn>
                  <a:cxn ang="0">
                    <a:pos x="22" y="0"/>
                  </a:cxn>
                  <a:cxn ang="0">
                    <a:pos x="0" y="11"/>
                  </a:cxn>
                  <a:cxn ang="0">
                    <a:pos x="0" y="11"/>
                  </a:cxn>
                </a:cxnLst>
                <a:rect l="0" t="0" r="r" b="b"/>
                <a:pathLst>
                  <a:path w="28" h="36">
                    <a:moveTo>
                      <a:pt x="0" y="11"/>
                    </a:moveTo>
                    <a:lnTo>
                      <a:pt x="5" y="36"/>
                    </a:lnTo>
                    <a:lnTo>
                      <a:pt x="28" y="30"/>
                    </a:lnTo>
                    <a:lnTo>
                      <a:pt x="22" y="0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9" name="Freeform 41"/>
              <p:cNvSpPr>
                <a:spLocks/>
              </p:cNvSpPr>
              <p:nvPr/>
            </p:nvSpPr>
            <p:spPr bwMode="auto">
              <a:xfrm>
                <a:off x="4006181" y="3620268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9"/>
                  </a:cxn>
                  <a:cxn ang="0">
                    <a:pos x="30" y="31"/>
                  </a:cxn>
                  <a:cxn ang="0">
                    <a:pos x="23" y="0"/>
                  </a:cxn>
                  <a:cxn ang="0">
                    <a:pos x="0" y="14"/>
                  </a:cxn>
                  <a:cxn ang="0">
                    <a:pos x="0" y="14"/>
                  </a:cxn>
                </a:cxnLst>
                <a:rect l="0" t="0" r="r" b="b"/>
                <a:pathLst>
                  <a:path w="30" h="39">
                    <a:moveTo>
                      <a:pt x="0" y="14"/>
                    </a:moveTo>
                    <a:lnTo>
                      <a:pt x="6" y="39"/>
                    </a:lnTo>
                    <a:lnTo>
                      <a:pt x="30" y="31"/>
                    </a:lnTo>
                    <a:lnTo>
                      <a:pt x="23" y="0"/>
                    </a:lnTo>
                    <a:lnTo>
                      <a:pt x="0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0" name="Freeform 42"/>
              <p:cNvSpPr>
                <a:spLocks/>
              </p:cNvSpPr>
              <p:nvPr/>
            </p:nvSpPr>
            <p:spPr bwMode="auto">
              <a:xfrm>
                <a:off x="3861718" y="3413894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4" y="36"/>
                  </a:cxn>
                  <a:cxn ang="0">
                    <a:pos x="31" y="29"/>
                  </a:cxn>
                  <a:cxn ang="0">
                    <a:pos x="23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31" h="36">
                    <a:moveTo>
                      <a:pt x="0" y="12"/>
                    </a:moveTo>
                    <a:lnTo>
                      <a:pt x="4" y="36"/>
                    </a:lnTo>
                    <a:lnTo>
                      <a:pt x="31" y="29"/>
                    </a:lnTo>
                    <a:lnTo>
                      <a:pt x="23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1" name="Freeform 43"/>
              <p:cNvSpPr>
                <a:spLocks/>
              </p:cNvSpPr>
              <p:nvPr/>
            </p:nvSpPr>
            <p:spPr bwMode="auto">
              <a:xfrm>
                <a:off x="4176043" y="3510730"/>
                <a:ext cx="26988" cy="45719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38"/>
                  </a:cxn>
                  <a:cxn ang="0">
                    <a:pos x="32" y="32"/>
                  </a:cxn>
                  <a:cxn ang="0">
                    <a:pos x="24" y="0"/>
                  </a:cxn>
                  <a:cxn ang="0">
                    <a:pos x="0" y="13"/>
                  </a:cxn>
                  <a:cxn ang="0">
                    <a:pos x="0" y="13"/>
                  </a:cxn>
                </a:cxnLst>
                <a:rect l="0" t="0" r="r" b="b"/>
                <a:pathLst>
                  <a:path w="32" h="38">
                    <a:moveTo>
                      <a:pt x="0" y="13"/>
                    </a:moveTo>
                    <a:lnTo>
                      <a:pt x="5" y="38"/>
                    </a:lnTo>
                    <a:lnTo>
                      <a:pt x="32" y="32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2" name="Freeform 44"/>
              <p:cNvSpPr>
                <a:spLocks/>
              </p:cNvSpPr>
              <p:nvPr/>
            </p:nvSpPr>
            <p:spPr bwMode="auto">
              <a:xfrm>
                <a:off x="3993481" y="3277369"/>
                <a:ext cx="388938" cy="646223"/>
              </a:xfrm>
              <a:custGeom>
                <a:avLst/>
                <a:gdLst/>
                <a:ahLst/>
                <a:cxnLst>
                  <a:cxn ang="0">
                    <a:pos x="3" y="711"/>
                  </a:cxn>
                  <a:cxn ang="0">
                    <a:pos x="26" y="705"/>
                  </a:cxn>
                  <a:cxn ang="0">
                    <a:pos x="74" y="694"/>
                  </a:cxn>
                  <a:cxn ang="0">
                    <a:pos x="131" y="673"/>
                  </a:cxn>
                  <a:cxn ang="0">
                    <a:pos x="199" y="643"/>
                  </a:cxn>
                  <a:cxn ang="0">
                    <a:pos x="266" y="597"/>
                  </a:cxn>
                  <a:cxn ang="0">
                    <a:pos x="331" y="538"/>
                  </a:cxn>
                  <a:cxn ang="0">
                    <a:pos x="382" y="462"/>
                  </a:cxn>
                  <a:cxn ang="0">
                    <a:pos x="418" y="371"/>
                  </a:cxn>
                  <a:cxn ang="0">
                    <a:pos x="437" y="283"/>
                  </a:cxn>
                  <a:cxn ang="0">
                    <a:pos x="443" y="207"/>
                  </a:cxn>
                  <a:cxn ang="0">
                    <a:pos x="439" y="141"/>
                  </a:cxn>
                  <a:cxn ang="0">
                    <a:pos x="429" y="88"/>
                  </a:cxn>
                  <a:cxn ang="0">
                    <a:pos x="418" y="44"/>
                  </a:cxn>
                  <a:cxn ang="0">
                    <a:pos x="407" y="17"/>
                  </a:cxn>
                  <a:cxn ang="0">
                    <a:pos x="399" y="2"/>
                  </a:cxn>
                  <a:cxn ang="0">
                    <a:pos x="403" y="6"/>
                  </a:cxn>
                  <a:cxn ang="0">
                    <a:pos x="418" y="19"/>
                  </a:cxn>
                  <a:cxn ang="0">
                    <a:pos x="435" y="44"/>
                  </a:cxn>
                  <a:cxn ang="0">
                    <a:pos x="456" y="82"/>
                  </a:cxn>
                  <a:cxn ang="0">
                    <a:pos x="471" y="129"/>
                  </a:cxn>
                  <a:cxn ang="0">
                    <a:pos x="485" y="190"/>
                  </a:cxn>
                  <a:cxn ang="0">
                    <a:pos x="488" y="266"/>
                  </a:cxn>
                  <a:cxn ang="0">
                    <a:pos x="481" y="356"/>
                  </a:cxn>
                  <a:cxn ang="0">
                    <a:pos x="454" y="443"/>
                  </a:cxn>
                  <a:cxn ang="0">
                    <a:pos x="412" y="519"/>
                  </a:cxn>
                  <a:cxn ang="0">
                    <a:pos x="359" y="582"/>
                  </a:cxn>
                  <a:cxn ang="0">
                    <a:pos x="294" y="633"/>
                  </a:cxn>
                  <a:cxn ang="0">
                    <a:pos x="224" y="671"/>
                  </a:cxn>
                  <a:cxn ang="0">
                    <a:pos x="152" y="703"/>
                  </a:cxn>
                  <a:cxn ang="0">
                    <a:pos x="78" y="724"/>
                  </a:cxn>
                  <a:cxn ang="0">
                    <a:pos x="11" y="739"/>
                  </a:cxn>
                  <a:cxn ang="0">
                    <a:pos x="0" y="711"/>
                  </a:cxn>
                </a:cxnLst>
                <a:rect l="0" t="0" r="r" b="b"/>
                <a:pathLst>
                  <a:path w="488" h="739">
                    <a:moveTo>
                      <a:pt x="0" y="711"/>
                    </a:moveTo>
                    <a:lnTo>
                      <a:pt x="3" y="711"/>
                    </a:lnTo>
                    <a:lnTo>
                      <a:pt x="13" y="709"/>
                    </a:lnTo>
                    <a:lnTo>
                      <a:pt x="26" y="705"/>
                    </a:lnTo>
                    <a:lnTo>
                      <a:pt x="49" y="701"/>
                    </a:lnTo>
                    <a:lnTo>
                      <a:pt x="74" y="694"/>
                    </a:lnTo>
                    <a:lnTo>
                      <a:pt x="100" y="684"/>
                    </a:lnTo>
                    <a:lnTo>
                      <a:pt x="131" y="673"/>
                    </a:lnTo>
                    <a:lnTo>
                      <a:pt x="165" y="660"/>
                    </a:lnTo>
                    <a:lnTo>
                      <a:pt x="199" y="643"/>
                    </a:lnTo>
                    <a:lnTo>
                      <a:pt x="234" y="622"/>
                    </a:lnTo>
                    <a:lnTo>
                      <a:pt x="266" y="597"/>
                    </a:lnTo>
                    <a:lnTo>
                      <a:pt x="300" y="570"/>
                    </a:lnTo>
                    <a:lnTo>
                      <a:pt x="331" y="538"/>
                    </a:lnTo>
                    <a:lnTo>
                      <a:pt x="357" y="504"/>
                    </a:lnTo>
                    <a:lnTo>
                      <a:pt x="382" y="462"/>
                    </a:lnTo>
                    <a:lnTo>
                      <a:pt x="403" y="418"/>
                    </a:lnTo>
                    <a:lnTo>
                      <a:pt x="418" y="371"/>
                    </a:lnTo>
                    <a:lnTo>
                      <a:pt x="429" y="325"/>
                    </a:lnTo>
                    <a:lnTo>
                      <a:pt x="437" y="283"/>
                    </a:lnTo>
                    <a:lnTo>
                      <a:pt x="441" y="245"/>
                    </a:lnTo>
                    <a:lnTo>
                      <a:pt x="443" y="207"/>
                    </a:lnTo>
                    <a:lnTo>
                      <a:pt x="443" y="173"/>
                    </a:lnTo>
                    <a:lnTo>
                      <a:pt x="439" y="141"/>
                    </a:lnTo>
                    <a:lnTo>
                      <a:pt x="437" y="114"/>
                    </a:lnTo>
                    <a:lnTo>
                      <a:pt x="429" y="88"/>
                    </a:lnTo>
                    <a:lnTo>
                      <a:pt x="424" y="65"/>
                    </a:lnTo>
                    <a:lnTo>
                      <a:pt x="418" y="44"/>
                    </a:lnTo>
                    <a:lnTo>
                      <a:pt x="412" y="29"/>
                    </a:lnTo>
                    <a:lnTo>
                      <a:pt x="407" y="17"/>
                    </a:lnTo>
                    <a:lnTo>
                      <a:pt x="403" y="8"/>
                    </a:lnTo>
                    <a:lnTo>
                      <a:pt x="399" y="2"/>
                    </a:lnTo>
                    <a:lnTo>
                      <a:pt x="399" y="0"/>
                    </a:lnTo>
                    <a:lnTo>
                      <a:pt x="403" y="6"/>
                    </a:lnTo>
                    <a:lnTo>
                      <a:pt x="409" y="10"/>
                    </a:lnTo>
                    <a:lnTo>
                      <a:pt x="418" y="19"/>
                    </a:lnTo>
                    <a:lnTo>
                      <a:pt x="426" y="31"/>
                    </a:lnTo>
                    <a:lnTo>
                      <a:pt x="435" y="44"/>
                    </a:lnTo>
                    <a:lnTo>
                      <a:pt x="445" y="61"/>
                    </a:lnTo>
                    <a:lnTo>
                      <a:pt x="456" y="82"/>
                    </a:lnTo>
                    <a:lnTo>
                      <a:pt x="464" y="103"/>
                    </a:lnTo>
                    <a:lnTo>
                      <a:pt x="471" y="129"/>
                    </a:lnTo>
                    <a:lnTo>
                      <a:pt x="479" y="158"/>
                    </a:lnTo>
                    <a:lnTo>
                      <a:pt x="485" y="190"/>
                    </a:lnTo>
                    <a:lnTo>
                      <a:pt x="488" y="226"/>
                    </a:lnTo>
                    <a:lnTo>
                      <a:pt x="488" y="266"/>
                    </a:lnTo>
                    <a:lnTo>
                      <a:pt x="485" y="308"/>
                    </a:lnTo>
                    <a:lnTo>
                      <a:pt x="481" y="356"/>
                    </a:lnTo>
                    <a:lnTo>
                      <a:pt x="469" y="399"/>
                    </a:lnTo>
                    <a:lnTo>
                      <a:pt x="454" y="443"/>
                    </a:lnTo>
                    <a:lnTo>
                      <a:pt x="435" y="481"/>
                    </a:lnTo>
                    <a:lnTo>
                      <a:pt x="412" y="519"/>
                    </a:lnTo>
                    <a:lnTo>
                      <a:pt x="386" y="551"/>
                    </a:lnTo>
                    <a:lnTo>
                      <a:pt x="359" y="582"/>
                    </a:lnTo>
                    <a:lnTo>
                      <a:pt x="327" y="606"/>
                    </a:lnTo>
                    <a:lnTo>
                      <a:pt x="294" y="633"/>
                    </a:lnTo>
                    <a:lnTo>
                      <a:pt x="258" y="654"/>
                    </a:lnTo>
                    <a:lnTo>
                      <a:pt x="224" y="671"/>
                    </a:lnTo>
                    <a:lnTo>
                      <a:pt x="188" y="688"/>
                    </a:lnTo>
                    <a:lnTo>
                      <a:pt x="152" y="703"/>
                    </a:lnTo>
                    <a:lnTo>
                      <a:pt x="114" y="715"/>
                    </a:lnTo>
                    <a:lnTo>
                      <a:pt x="78" y="724"/>
                    </a:lnTo>
                    <a:lnTo>
                      <a:pt x="43" y="732"/>
                    </a:lnTo>
                    <a:lnTo>
                      <a:pt x="11" y="739"/>
                    </a:lnTo>
                    <a:lnTo>
                      <a:pt x="0" y="711"/>
                    </a:lnTo>
                    <a:lnTo>
                      <a:pt x="0" y="7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3" name="Freeform 45"/>
              <p:cNvSpPr>
                <a:spLocks/>
              </p:cNvSpPr>
              <p:nvPr/>
            </p:nvSpPr>
            <p:spPr bwMode="auto">
              <a:xfrm>
                <a:off x="4134768" y="3267843"/>
                <a:ext cx="508000" cy="945693"/>
              </a:xfrm>
              <a:custGeom>
                <a:avLst/>
                <a:gdLst/>
                <a:ahLst/>
                <a:cxnLst>
                  <a:cxn ang="0">
                    <a:pos x="379" y="7"/>
                  </a:cxn>
                  <a:cxn ang="0">
                    <a:pos x="400" y="17"/>
                  </a:cxn>
                  <a:cxn ang="0">
                    <a:pos x="432" y="38"/>
                  </a:cxn>
                  <a:cxn ang="0">
                    <a:pos x="474" y="70"/>
                  </a:cxn>
                  <a:cxn ang="0">
                    <a:pos x="516" y="118"/>
                  </a:cxn>
                  <a:cxn ang="0">
                    <a:pos x="554" y="186"/>
                  </a:cxn>
                  <a:cxn ang="0">
                    <a:pos x="579" y="272"/>
                  </a:cxn>
                  <a:cxn ang="0">
                    <a:pos x="588" y="380"/>
                  </a:cxn>
                  <a:cxn ang="0">
                    <a:pos x="569" y="505"/>
                  </a:cxn>
                  <a:cxn ang="0">
                    <a:pos x="523" y="625"/>
                  </a:cxn>
                  <a:cxn ang="0">
                    <a:pos x="453" y="731"/>
                  </a:cxn>
                  <a:cxn ang="0">
                    <a:pos x="369" y="827"/>
                  </a:cxn>
                  <a:cxn ang="0">
                    <a:pos x="276" y="906"/>
                  </a:cxn>
                  <a:cxn ang="0">
                    <a:pos x="183" y="973"/>
                  </a:cxn>
                  <a:cxn ang="0">
                    <a:pos x="97" y="1026"/>
                  </a:cxn>
                  <a:cxn ang="0">
                    <a:pos x="27" y="1064"/>
                  </a:cxn>
                  <a:cxn ang="0">
                    <a:pos x="65" y="1077"/>
                  </a:cxn>
                  <a:cxn ang="0">
                    <a:pos x="137" y="1058"/>
                  </a:cxn>
                  <a:cxn ang="0">
                    <a:pos x="175" y="1039"/>
                  </a:cxn>
                  <a:cxn ang="0">
                    <a:pos x="242" y="999"/>
                  </a:cxn>
                  <a:cxn ang="0">
                    <a:pos x="328" y="942"/>
                  </a:cxn>
                  <a:cxn ang="0">
                    <a:pos x="419" y="865"/>
                  </a:cxn>
                  <a:cxn ang="0">
                    <a:pos x="506" y="771"/>
                  </a:cxn>
                  <a:cxn ang="0">
                    <a:pos x="581" y="657"/>
                  </a:cxn>
                  <a:cxn ang="0">
                    <a:pos x="628" y="528"/>
                  </a:cxn>
                  <a:cxn ang="0">
                    <a:pos x="641" y="386"/>
                  </a:cxn>
                  <a:cxn ang="0">
                    <a:pos x="628" y="266"/>
                  </a:cxn>
                  <a:cxn ang="0">
                    <a:pos x="598" y="173"/>
                  </a:cxn>
                  <a:cxn ang="0">
                    <a:pos x="556" y="104"/>
                  </a:cxn>
                  <a:cxn ang="0">
                    <a:pos x="506" y="55"/>
                  </a:cxn>
                  <a:cxn ang="0">
                    <a:pos x="461" y="24"/>
                  </a:cxn>
                  <a:cxn ang="0">
                    <a:pos x="425" y="5"/>
                  </a:cxn>
                  <a:cxn ang="0">
                    <a:pos x="402" y="0"/>
                  </a:cxn>
                  <a:cxn ang="0">
                    <a:pos x="377" y="7"/>
                  </a:cxn>
                </a:cxnLst>
                <a:rect l="0" t="0" r="r" b="b"/>
                <a:pathLst>
                  <a:path w="641" h="1079">
                    <a:moveTo>
                      <a:pt x="377" y="7"/>
                    </a:moveTo>
                    <a:lnTo>
                      <a:pt x="379" y="7"/>
                    </a:lnTo>
                    <a:lnTo>
                      <a:pt x="388" y="11"/>
                    </a:lnTo>
                    <a:lnTo>
                      <a:pt x="400" y="17"/>
                    </a:lnTo>
                    <a:lnTo>
                      <a:pt x="415" y="26"/>
                    </a:lnTo>
                    <a:lnTo>
                      <a:pt x="432" y="38"/>
                    </a:lnTo>
                    <a:lnTo>
                      <a:pt x="453" y="51"/>
                    </a:lnTo>
                    <a:lnTo>
                      <a:pt x="474" y="70"/>
                    </a:lnTo>
                    <a:lnTo>
                      <a:pt x="497" y="93"/>
                    </a:lnTo>
                    <a:lnTo>
                      <a:pt x="516" y="118"/>
                    </a:lnTo>
                    <a:lnTo>
                      <a:pt x="537" y="152"/>
                    </a:lnTo>
                    <a:lnTo>
                      <a:pt x="554" y="186"/>
                    </a:lnTo>
                    <a:lnTo>
                      <a:pt x="569" y="228"/>
                    </a:lnTo>
                    <a:lnTo>
                      <a:pt x="579" y="272"/>
                    </a:lnTo>
                    <a:lnTo>
                      <a:pt x="586" y="323"/>
                    </a:lnTo>
                    <a:lnTo>
                      <a:pt x="588" y="380"/>
                    </a:lnTo>
                    <a:lnTo>
                      <a:pt x="582" y="443"/>
                    </a:lnTo>
                    <a:lnTo>
                      <a:pt x="569" y="505"/>
                    </a:lnTo>
                    <a:lnTo>
                      <a:pt x="550" y="568"/>
                    </a:lnTo>
                    <a:lnTo>
                      <a:pt x="523" y="625"/>
                    </a:lnTo>
                    <a:lnTo>
                      <a:pt x="491" y="680"/>
                    </a:lnTo>
                    <a:lnTo>
                      <a:pt x="453" y="731"/>
                    </a:lnTo>
                    <a:lnTo>
                      <a:pt x="413" y="781"/>
                    </a:lnTo>
                    <a:lnTo>
                      <a:pt x="369" y="827"/>
                    </a:lnTo>
                    <a:lnTo>
                      <a:pt x="324" y="868"/>
                    </a:lnTo>
                    <a:lnTo>
                      <a:pt x="276" y="906"/>
                    </a:lnTo>
                    <a:lnTo>
                      <a:pt x="231" y="942"/>
                    </a:lnTo>
                    <a:lnTo>
                      <a:pt x="183" y="973"/>
                    </a:lnTo>
                    <a:lnTo>
                      <a:pt x="141" y="1001"/>
                    </a:lnTo>
                    <a:lnTo>
                      <a:pt x="97" y="1026"/>
                    </a:lnTo>
                    <a:lnTo>
                      <a:pt x="61" y="1047"/>
                    </a:lnTo>
                    <a:lnTo>
                      <a:pt x="27" y="1064"/>
                    </a:lnTo>
                    <a:lnTo>
                      <a:pt x="0" y="1079"/>
                    </a:lnTo>
                    <a:lnTo>
                      <a:pt x="65" y="1077"/>
                    </a:lnTo>
                    <a:lnTo>
                      <a:pt x="134" y="1062"/>
                    </a:lnTo>
                    <a:lnTo>
                      <a:pt x="137" y="1058"/>
                    </a:lnTo>
                    <a:lnTo>
                      <a:pt x="153" y="1051"/>
                    </a:lnTo>
                    <a:lnTo>
                      <a:pt x="175" y="1039"/>
                    </a:lnTo>
                    <a:lnTo>
                      <a:pt x="208" y="1022"/>
                    </a:lnTo>
                    <a:lnTo>
                      <a:pt x="242" y="999"/>
                    </a:lnTo>
                    <a:lnTo>
                      <a:pt x="284" y="973"/>
                    </a:lnTo>
                    <a:lnTo>
                      <a:pt x="328" y="942"/>
                    </a:lnTo>
                    <a:lnTo>
                      <a:pt x="375" y="906"/>
                    </a:lnTo>
                    <a:lnTo>
                      <a:pt x="419" y="865"/>
                    </a:lnTo>
                    <a:lnTo>
                      <a:pt x="465" y="821"/>
                    </a:lnTo>
                    <a:lnTo>
                      <a:pt x="506" y="771"/>
                    </a:lnTo>
                    <a:lnTo>
                      <a:pt x="546" y="718"/>
                    </a:lnTo>
                    <a:lnTo>
                      <a:pt x="581" y="657"/>
                    </a:lnTo>
                    <a:lnTo>
                      <a:pt x="609" y="595"/>
                    </a:lnTo>
                    <a:lnTo>
                      <a:pt x="628" y="528"/>
                    </a:lnTo>
                    <a:lnTo>
                      <a:pt x="639" y="456"/>
                    </a:lnTo>
                    <a:lnTo>
                      <a:pt x="641" y="386"/>
                    </a:lnTo>
                    <a:lnTo>
                      <a:pt x="638" y="323"/>
                    </a:lnTo>
                    <a:lnTo>
                      <a:pt x="628" y="266"/>
                    </a:lnTo>
                    <a:lnTo>
                      <a:pt x="615" y="216"/>
                    </a:lnTo>
                    <a:lnTo>
                      <a:pt x="598" y="173"/>
                    </a:lnTo>
                    <a:lnTo>
                      <a:pt x="577" y="137"/>
                    </a:lnTo>
                    <a:lnTo>
                      <a:pt x="556" y="104"/>
                    </a:lnTo>
                    <a:lnTo>
                      <a:pt x="531" y="80"/>
                    </a:lnTo>
                    <a:lnTo>
                      <a:pt x="506" y="55"/>
                    </a:lnTo>
                    <a:lnTo>
                      <a:pt x="484" y="38"/>
                    </a:lnTo>
                    <a:lnTo>
                      <a:pt x="461" y="24"/>
                    </a:lnTo>
                    <a:lnTo>
                      <a:pt x="442" y="13"/>
                    </a:lnTo>
                    <a:lnTo>
                      <a:pt x="425" y="5"/>
                    </a:lnTo>
                    <a:lnTo>
                      <a:pt x="411" y="2"/>
                    </a:lnTo>
                    <a:lnTo>
                      <a:pt x="402" y="0"/>
                    </a:lnTo>
                    <a:lnTo>
                      <a:pt x="400" y="0"/>
                    </a:lnTo>
                    <a:lnTo>
                      <a:pt x="377" y="7"/>
                    </a:lnTo>
                    <a:lnTo>
                      <a:pt x="37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4" name="Freeform 46"/>
              <p:cNvSpPr>
                <a:spLocks/>
              </p:cNvSpPr>
              <p:nvPr/>
            </p:nvSpPr>
            <p:spPr bwMode="auto">
              <a:xfrm>
                <a:off x="3539456" y="4088581"/>
                <a:ext cx="139700" cy="148858"/>
              </a:xfrm>
              <a:custGeom>
                <a:avLst/>
                <a:gdLst/>
                <a:ahLst/>
                <a:cxnLst>
                  <a:cxn ang="0">
                    <a:pos x="84" y="28"/>
                  </a:cxn>
                  <a:cxn ang="0">
                    <a:pos x="71" y="36"/>
                  </a:cxn>
                  <a:cxn ang="0">
                    <a:pos x="53" y="51"/>
                  </a:cxn>
                  <a:cxn ang="0">
                    <a:pos x="44" y="66"/>
                  </a:cxn>
                  <a:cxn ang="0">
                    <a:pos x="40" y="81"/>
                  </a:cxn>
                  <a:cxn ang="0">
                    <a:pos x="40" y="95"/>
                  </a:cxn>
                  <a:cxn ang="0">
                    <a:pos x="44" y="108"/>
                  </a:cxn>
                  <a:cxn ang="0">
                    <a:pos x="52" y="118"/>
                  </a:cxn>
                  <a:cxn ang="0">
                    <a:pos x="63" y="127"/>
                  </a:cxn>
                  <a:cxn ang="0">
                    <a:pos x="76" y="131"/>
                  </a:cxn>
                  <a:cxn ang="0">
                    <a:pos x="90" y="131"/>
                  </a:cxn>
                  <a:cxn ang="0">
                    <a:pos x="103" y="127"/>
                  </a:cxn>
                  <a:cxn ang="0">
                    <a:pos x="116" y="118"/>
                  </a:cxn>
                  <a:cxn ang="0">
                    <a:pos x="126" y="104"/>
                  </a:cxn>
                  <a:cxn ang="0">
                    <a:pos x="131" y="87"/>
                  </a:cxn>
                  <a:cxn ang="0">
                    <a:pos x="131" y="68"/>
                  </a:cxn>
                  <a:cxn ang="0">
                    <a:pos x="128" y="49"/>
                  </a:cxn>
                  <a:cxn ang="0">
                    <a:pos x="122" y="32"/>
                  </a:cxn>
                  <a:cxn ang="0">
                    <a:pos x="116" y="17"/>
                  </a:cxn>
                  <a:cxn ang="0">
                    <a:pos x="109" y="2"/>
                  </a:cxn>
                  <a:cxn ang="0">
                    <a:pos x="147" y="32"/>
                  </a:cxn>
                  <a:cxn ang="0">
                    <a:pos x="154" y="41"/>
                  </a:cxn>
                  <a:cxn ang="0">
                    <a:pos x="162" y="55"/>
                  </a:cxn>
                  <a:cxn ang="0">
                    <a:pos x="171" y="70"/>
                  </a:cxn>
                  <a:cxn ang="0">
                    <a:pos x="175" y="87"/>
                  </a:cxn>
                  <a:cxn ang="0">
                    <a:pos x="175" y="106"/>
                  </a:cxn>
                  <a:cxn ang="0">
                    <a:pos x="169" y="127"/>
                  </a:cxn>
                  <a:cxn ang="0">
                    <a:pos x="152" y="148"/>
                  </a:cxn>
                  <a:cxn ang="0">
                    <a:pos x="128" y="163"/>
                  </a:cxn>
                  <a:cxn ang="0">
                    <a:pos x="105" y="171"/>
                  </a:cxn>
                  <a:cxn ang="0">
                    <a:pos x="78" y="171"/>
                  </a:cxn>
                  <a:cxn ang="0">
                    <a:pos x="55" y="167"/>
                  </a:cxn>
                  <a:cxn ang="0">
                    <a:pos x="34" y="154"/>
                  </a:cxn>
                  <a:cxn ang="0">
                    <a:pos x="17" y="138"/>
                  </a:cxn>
                  <a:cxn ang="0">
                    <a:pos x="6" y="119"/>
                  </a:cxn>
                  <a:cxn ang="0">
                    <a:pos x="2" y="99"/>
                  </a:cxn>
                  <a:cxn ang="0">
                    <a:pos x="2" y="78"/>
                  </a:cxn>
                  <a:cxn ang="0">
                    <a:pos x="10" y="60"/>
                  </a:cxn>
                  <a:cxn ang="0">
                    <a:pos x="17" y="45"/>
                  </a:cxn>
                  <a:cxn ang="0">
                    <a:pos x="31" y="34"/>
                  </a:cxn>
                  <a:cxn ang="0">
                    <a:pos x="42" y="26"/>
                  </a:cxn>
                  <a:cxn ang="0">
                    <a:pos x="53" y="21"/>
                  </a:cxn>
                  <a:cxn ang="0">
                    <a:pos x="63" y="17"/>
                  </a:cxn>
                  <a:cxn ang="0">
                    <a:pos x="88" y="28"/>
                  </a:cxn>
                </a:cxnLst>
                <a:rect l="0" t="0" r="r" b="b"/>
                <a:pathLst>
                  <a:path w="175" h="171">
                    <a:moveTo>
                      <a:pt x="88" y="28"/>
                    </a:moveTo>
                    <a:lnTo>
                      <a:pt x="84" y="28"/>
                    </a:lnTo>
                    <a:lnTo>
                      <a:pt x="78" y="32"/>
                    </a:lnTo>
                    <a:lnTo>
                      <a:pt x="71" y="36"/>
                    </a:lnTo>
                    <a:lnTo>
                      <a:pt x="63" y="43"/>
                    </a:lnTo>
                    <a:lnTo>
                      <a:pt x="53" y="51"/>
                    </a:lnTo>
                    <a:lnTo>
                      <a:pt x="46" y="62"/>
                    </a:lnTo>
                    <a:lnTo>
                      <a:pt x="44" y="66"/>
                    </a:lnTo>
                    <a:lnTo>
                      <a:pt x="42" y="74"/>
                    </a:lnTo>
                    <a:lnTo>
                      <a:pt x="40" y="81"/>
                    </a:lnTo>
                    <a:lnTo>
                      <a:pt x="40" y="89"/>
                    </a:lnTo>
                    <a:lnTo>
                      <a:pt x="40" y="95"/>
                    </a:lnTo>
                    <a:lnTo>
                      <a:pt x="42" y="102"/>
                    </a:lnTo>
                    <a:lnTo>
                      <a:pt x="44" y="108"/>
                    </a:lnTo>
                    <a:lnTo>
                      <a:pt x="48" y="114"/>
                    </a:lnTo>
                    <a:lnTo>
                      <a:pt x="52" y="118"/>
                    </a:lnTo>
                    <a:lnTo>
                      <a:pt x="57" y="123"/>
                    </a:lnTo>
                    <a:lnTo>
                      <a:pt x="63" y="127"/>
                    </a:lnTo>
                    <a:lnTo>
                      <a:pt x="71" y="129"/>
                    </a:lnTo>
                    <a:lnTo>
                      <a:pt x="76" y="131"/>
                    </a:lnTo>
                    <a:lnTo>
                      <a:pt x="84" y="131"/>
                    </a:lnTo>
                    <a:lnTo>
                      <a:pt x="90" y="131"/>
                    </a:lnTo>
                    <a:lnTo>
                      <a:pt x="97" y="131"/>
                    </a:lnTo>
                    <a:lnTo>
                      <a:pt x="103" y="127"/>
                    </a:lnTo>
                    <a:lnTo>
                      <a:pt x="111" y="123"/>
                    </a:lnTo>
                    <a:lnTo>
                      <a:pt x="116" y="118"/>
                    </a:lnTo>
                    <a:lnTo>
                      <a:pt x="122" y="114"/>
                    </a:lnTo>
                    <a:lnTo>
                      <a:pt x="126" y="104"/>
                    </a:lnTo>
                    <a:lnTo>
                      <a:pt x="130" y="97"/>
                    </a:lnTo>
                    <a:lnTo>
                      <a:pt x="131" y="87"/>
                    </a:lnTo>
                    <a:lnTo>
                      <a:pt x="131" y="78"/>
                    </a:lnTo>
                    <a:lnTo>
                      <a:pt x="131" y="68"/>
                    </a:lnTo>
                    <a:lnTo>
                      <a:pt x="130" y="59"/>
                    </a:lnTo>
                    <a:lnTo>
                      <a:pt x="128" y="49"/>
                    </a:lnTo>
                    <a:lnTo>
                      <a:pt x="126" y="41"/>
                    </a:lnTo>
                    <a:lnTo>
                      <a:pt x="122" y="32"/>
                    </a:lnTo>
                    <a:lnTo>
                      <a:pt x="120" y="24"/>
                    </a:lnTo>
                    <a:lnTo>
                      <a:pt x="116" y="17"/>
                    </a:lnTo>
                    <a:lnTo>
                      <a:pt x="112" y="11"/>
                    </a:lnTo>
                    <a:lnTo>
                      <a:pt x="109" y="2"/>
                    </a:lnTo>
                    <a:lnTo>
                      <a:pt x="107" y="0"/>
                    </a:lnTo>
                    <a:lnTo>
                      <a:pt x="147" y="32"/>
                    </a:lnTo>
                    <a:lnTo>
                      <a:pt x="149" y="34"/>
                    </a:lnTo>
                    <a:lnTo>
                      <a:pt x="154" y="41"/>
                    </a:lnTo>
                    <a:lnTo>
                      <a:pt x="158" y="47"/>
                    </a:lnTo>
                    <a:lnTo>
                      <a:pt x="162" y="55"/>
                    </a:lnTo>
                    <a:lnTo>
                      <a:pt x="166" y="60"/>
                    </a:lnTo>
                    <a:lnTo>
                      <a:pt x="171" y="70"/>
                    </a:lnTo>
                    <a:lnTo>
                      <a:pt x="173" y="78"/>
                    </a:lnTo>
                    <a:lnTo>
                      <a:pt x="175" y="87"/>
                    </a:lnTo>
                    <a:lnTo>
                      <a:pt x="175" y="97"/>
                    </a:lnTo>
                    <a:lnTo>
                      <a:pt x="175" y="106"/>
                    </a:lnTo>
                    <a:lnTo>
                      <a:pt x="173" y="116"/>
                    </a:lnTo>
                    <a:lnTo>
                      <a:pt x="169" y="127"/>
                    </a:lnTo>
                    <a:lnTo>
                      <a:pt x="162" y="137"/>
                    </a:lnTo>
                    <a:lnTo>
                      <a:pt x="152" y="148"/>
                    </a:lnTo>
                    <a:lnTo>
                      <a:pt x="141" y="156"/>
                    </a:lnTo>
                    <a:lnTo>
                      <a:pt x="128" y="163"/>
                    </a:lnTo>
                    <a:lnTo>
                      <a:pt x="116" y="167"/>
                    </a:lnTo>
                    <a:lnTo>
                      <a:pt x="105" y="171"/>
                    </a:lnTo>
                    <a:lnTo>
                      <a:pt x="92" y="171"/>
                    </a:lnTo>
                    <a:lnTo>
                      <a:pt x="78" y="171"/>
                    </a:lnTo>
                    <a:lnTo>
                      <a:pt x="67" y="169"/>
                    </a:lnTo>
                    <a:lnTo>
                      <a:pt x="55" y="167"/>
                    </a:lnTo>
                    <a:lnTo>
                      <a:pt x="44" y="159"/>
                    </a:lnTo>
                    <a:lnTo>
                      <a:pt x="34" y="154"/>
                    </a:lnTo>
                    <a:lnTo>
                      <a:pt x="25" y="146"/>
                    </a:lnTo>
                    <a:lnTo>
                      <a:pt x="17" y="138"/>
                    </a:lnTo>
                    <a:lnTo>
                      <a:pt x="10" y="129"/>
                    </a:lnTo>
                    <a:lnTo>
                      <a:pt x="6" y="119"/>
                    </a:lnTo>
                    <a:lnTo>
                      <a:pt x="2" y="110"/>
                    </a:lnTo>
                    <a:lnTo>
                      <a:pt x="2" y="99"/>
                    </a:lnTo>
                    <a:lnTo>
                      <a:pt x="0" y="87"/>
                    </a:lnTo>
                    <a:lnTo>
                      <a:pt x="2" y="78"/>
                    </a:lnTo>
                    <a:lnTo>
                      <a:pt x="4" y="66"/>
                    </a:lnTo>
                    <a:lnTo>
                      <a:pt x="10" y="60"/>
                    </a:lnTo>
                    <a:lnTo>
                      <a:pt x="14" y="51"/>
                    </a:lnTo>
                    <a:lnTo>
                      <a:pt x="17" y="45"/>
                    </a:lnTo>
                    <a:lnTo>
                      <a:pt x="25" y="40"/>
                    </a:lnTo>
                    <a:lnTo>
                      <a:pt x="31" y="34"/>
                    </a:lnTo>
                    <a:lnTo>
                      <a:pt x="36" y="30"/>
                    </a:lnTo>
                    <a:lnTo>
                      <a:pt x="42" y="26"/>
                    </a:lnTo>
                    <a:lnTo>
                      <a:pt x="46" y="22"/>
                    </a:lnTo>
                    <a:lnTo>
                      <a:pt x="53" y="21"/>
                    </a:lnTo>
                    <a:lnTo>
                      <a:pt x="61" y="17"/>
                    </a:lnTo>
                    <a:lnTo>
                      <a:pt x="63" y="17"/>
                    </a:lnTo>
                    <a:lnTo>
                      <a:pt x="88" y="28"/>
                    </a:lnTo>
                    <a:lnTo>
                      <a:pt x="88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5" name="Freeform 47"/>
              <p:cNvSpPr>
                <a:spLocks/>
              </p:cNvSpPr>
              <p:nvPr/>
            </p:nvSpPr>
            <p:spPr bwMode="auto">
              <a:xfrm>
                <a:off x="3668043" y="3964756"/>
                <a:ext cx="104775" cy="134848"/>
              </a:xfrm>
              <a:custGeom>
                <a:avLst/>
                <a:gdLst/>
                <a:ahLst/>
                <a:cxnLst>
                  <a:cxn ang="0">
                    <a:pos x="7" y="32"/>
                  </a:cxn>
                  <a:cxn ang="0">
                    <a:pos x="9" y="30"/>
                  </a:cxn>
                  <a:cxn ang="0">
                    <a:pos x="17" y="28"/>
                  </a:cxn>
                  <a:cxn ang="0">
                    <a:pos x="21" y="25"/>
                  </a:cxn>
                  <a:cxn ang="0">
                    <a:pos x="28" y="25"/>
                  </a:cxn>
                  <a:cxn ang="0">
                    <a:pos x="34" y="25"/>
                  </a:cxn>
                  <a:cxn ang="0">
                    <a:pos x="42" y="25"/>
                  </a:cxn>
                  <a:cxn ang="0">
                    <a:pos x="49" y="25"/>
                  </a:cxn>
                  <a:cxn ang="0">
                    <a:pos x="57" y="26"/>
                  </a:cxn>
                  <a:cxn ang="0">
                    <a:pos x="65" y="28"/>
                  </a:cxn>
                  <a:cxn ang="0">
                    <a:pos x="72" y="32"/>
                  </a:cxn>
                  <a:cxn ang="0">
                    <a:pos x="78" y="38"/>
                  </a:cxn>
                  <a:cxn ang="0">
                    <a:pos x="85" y="44"/>
                  </a:cxn>
                  <a:cxn ang="0">
                    <a:pos x="91" y="51"/>
                  </a:cxn>
                  <a:cxn ang="0">
                    <a:pos x="97" y="63"/>
                  </a:cxn>
                  <a:cxn ang="0">
                    <a:pos x="99" y="72"/>
                  </a:cxn>
                  <a:cxn ang="0">
                    <a:pos x="103" y="82"/>
                  </a:cxn>
                  <a:cxn ang="0">
                    <a:pos x="103" y="87"/>
                  </a:cxn>
                  <a:cxn ang="0">
                    <a:pos x="103" y="97"/>
                  </a:cxn>
                  <a:cxn ang="0">
                    <a:pos x="101" y="102"/>
                  </a:cxn>
                  <a:cxn ang="0">
                    <a:pos x="99" y="108"/>
                  </a:cxn>
                  <a:cxn ang="0">
                    <a:pos x="95" y="116"/>
                  </a:cxn>
                  <a:cxn ang="0">
                    <a:pos x="93" y="121"/>
                  </a:cxn>
                  <a:cxn ang="0">
                    <a:pos x="85" y="129"/>
                  </a:cxn>
                  <a:cxn ang="0">
                    <a:pos x="80" y="135"/>
                  </a:cxn>
                  <a:cxn ang="0">
                    <a:pos x="74" y="139"/>
                  </a:cxn>
                  <a:cxn ang="0">
                    <a:pos x="74" y="140"/>
                  </a:cxn>
                  <a:cxn ang="0">
                    <a:pos x="89" y="154"/>
                  </a:cxn>
                  <a:cxn ang="0">
                    <a:pos x="91" y="150"/>
                  </a:cxn>
                  <a:cxn ang="0">
                    <a:pos x="99" y="148"/>
                  </a:cxn>
                  <a:cxn ang="0">
                    <a:pos x="103" y="144"/>
                  </a:cxn>
                  <a:cxn ang="0">
                    <a:pos x="108" y="140"/>
                  </a:cxn>
                  <a:cxn ang="0">
                    <a:pos x="114" y="135"/>
                  </a:cxn>
                  <a:cxn ang="0">
                    <a:pos x="120" y="129"/>
                  </a:cxn>
                  <a:cxn ang="0">
                    <a:pos x="123" y="123"/>
                  </a:cxn>
                  <a:cxn ang="0">
                    <a:pos x="127" y="116"/>
                  </a:cxn>
                  <a:cxn ang="0">
                    <a:pos x="129" y="106"/>
                  </a:cxn>
                  <a:cxn ang="0">
                    <a:pos x="133" y="97"/>
                  </a:cxn>
                  <a:cxn ang="0">
                    <a:pos x="133" y="85"/>
                  </a:cxn>
                  <a:cxn ang="0">
                    <a:pos x="133" y="74"/>
                  </a:cxn>
                  <a:cxn ang="0">
                    <a:pos x="129" y="61"/>
                  </a:cxn>
                  <a:cxn ang="0">
                    <a:pos x="125" y="47"/>
                  </a:cxn>
                  <a:cxn ang="0">
                    <a:pos x="118" y="32"/>
                  </a:cxn>
                  <a:cxn ang="0">
                    <a:pos x="108" y="23"/>
                  </a:cxn>
                  <a:cxn ang="0">
                    <a:pos x="99" y="13"/>
                  </a:cxn>
                  <a:cxn ang="0">
                    <a:pos x="91" y="7"/>
                  </a:cxn>
                  <a:cxn ang="0">
                    <a:pos x="80" y="4"/>
                  </a:cxn>
                  <a:cxn ang="0">
                    <a:pos x="70" y="2"/>
                  </a:cxn>
                  <a:cxn ang="0">
                    <a:pos x="59" y="0"/>
                  </a:cxn>
                  <a:cxn ang="0">
                    <a:pos x="49" y="2"/>
                  </a:cxn>
                  <a:cxn ang="0">
                    <a:pos x="40" y="2"/>
                  </a:cxn>
                  <a:cxn ang="0">
                    <a:pos x="30" y="4"/>
                  </a:cxn>
                  <a:cxn ang="0">
                    <a:pos x="21" y="7"/>
                  </a:cxn>
                  <a:cxn ang="0">
                    <a:pos x="13" y="9"/>
                  </a:cxn>
                  <a:cxn ang="0">
                    <a:pos x="7" y="11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0" y="17"/>
                  </a:cxn>
                  <a:cxn ang="0">
                    <a:pos x="7" y="32"/>
                  </a:cxn>
                  <a:cxn ang="0">
                    <a:pos x="7" y="32"/>
                  </a:cxn>
                </a:cxnLst>
                <a:rect l="0" t="0" r="r" b="b"/>
                <a:pathLst>
                  <a:path w="133" h="154">
                    <a:moveTo>
                      <a:pt x="7" y="32"/>
                    </a:moveTo>
                    <a:lnTo>
                      <a:pt x="9" y="30"/>
                    </a:lnTo>
                    <a:lnTo>
                      <a:pt x="17" y="28"/>
                    </a:lnTo>
                    <a:lnTo>
                      <a:pt x="21" y="25"/>
                    </a:lnTo>
                    <a:lnTo>
                      <a:pt x="28" y="25"/>
                    </a:lnTo>
                    <a:lnTo>
                      <a:pt x="34" y="25"/>
                    </a:lnTo>
                    <a:lnTo>
                      <a:pt x="42" y="25"/>
                    </a:lnTo>
                    <a:lnTo>
                      <a:pt x="49" y="25"/>
                    </a:lnTo>
                    <a:lnTo>
                      <a:pt x="57" y="26"/>
                    </a:lnTo>
                    <a:lnTo>
                      <a:pt x="65" y="28"/>
                    </a:lnTo>
                    <a:lnTo>
                      <a:pt x="72" y="32"/>
                    </a:lnTo>
                    <a:lnTo>
                      <a:pt x="78" y="38"/>
                    </a:lnTo>
                    <a:lnTo>
                      <a:pt x="85" y="44"/>
                    </a:lnTo>
                    <a:lnTo>
                      <a:pt x="91" y="51"/>
                    </a:lnTo>
                    <a:lnTo>
                      <a:pt x="97" y="63"/>
                    </a:lnTo>
                    <a:lnTo>
                      <a:pt x="99" y="72"/>
                    </a:lnTo>
                    <a:lnTo>
                      <a:pt x="103" y="82"/>
                    </a:lnTo>
                    <a:lnTo>
                      <a:pt x="103" y="87"/>
                    </a:lnTo>
                    <a:lnTo>
                      <a:pt x="103" y="97"/>
                    </a:lnTo>
                    <a:lnTo>
                      <a:pt x="101" y="102"/>
                    </a:lnTo>
                    <a:lnTo>
                      <a:pt x="99" y="108"/>
                    </a:lnTo>
                    <a:lnTo>
                      <a:pt x="95" y="116"/>
                    </a:lnTo>
                    <a:lnTo>
                      <a:pt x="93" y="121"/>
                    </a:lnTo>
                    <a:lnTo>
                      <a:pt x="85" y="129"/>
                    </a:lnTo>
                    <a:lnTo>
                      <a:pt x="80" y="135"/>
                    </a:lnTo>
                    <a:lnTo>
                      <a:pt x="74" y="139"/>
                    </a:lnTo>
                    <a:lnTo>
                      <a:pt x="74" y="140"/>
                    </a:lnTo>
                    <a:lnTo>
                      <a:pt x="89" y="154"/>
                    </a:lnTo>
                    <a:lnTo>
                      <a:pt x="91" y="150"/>
                    </a:lnTo>
                    <a:lnTo>
                      <a:pt x="99" y="148"/>
                    </a:lnTo>
                    <a:lnTo>
                      <a:pt x="103" y="144"/>
                    </a:lnTo>
                    <a:lnTo>
                      <a:pt x="108" y="140"/>
                    </a:lnTo>
                    <a:lnTo>
                      <a:pt x="114" y="135"/>
                    </a:lnTo>
                    <a:lnTo>
                      <a:pt x="120" y="129"/>
                    </a:lnTo>
                    <a:lnTo>
                      <a:pt x="123" y="123"/>
                    </a:lnTo>
                    <a:lnTo>
                      <a:pt x="127" y="116"/>
                    </a:lnTo>
                    <a:lnTo>
                      <a:pt x="129" y="106"/>
                    </a:lnTo>
                    <a:lnTo>
                      <a:pt x="133" y="97"/>
                    </a:lnTo>
                    <a:lnTo>
                      <a:pt x="133" y="85"/>
                    </a:lnTo>
                    <a:lnTo>
                      <a:pt x="133" y="74"/>
                    </a:lnTo>
                    <a:lnTo>
                      <a:pt x="129" y="61"/>
                    </a:lnTo>
                    <a:lnTo>
                      <a:pt x="125" y="47"/>
                    </a:lnTo>
                    <a:lnTo>
                      <a:pt x="118" y="32"/>
                    </a:lnTo>
                    <a:lnTo>
                      <a:pt x="108" y="23"/>
                    </a:lnTo>
                    <a:lnTo>
                      <a:pt x="99" y="13"/>
                    </a:lnTo>
                    <a:lnTo>
                      <a:pt x="91" y="7"/>
                    </a:lnTo>
                    <a:lnTo>
                      <a:pt x="80" y="4"/>
                    </a:lnTo>
                    <a:lnTo>
                      <a:pt x="70" y="2"/>
                    </a:lnTo>
                    <a:lnTo>
                      <a:pt x="59" y="0"/>
                    </a:lnTo>
                    <a:lnTo>
                      <a:pt x="49" y="2"/>
                    </a:lnTo>
                    <a:lnTo>
                      <a:pt x="40" y="2"/>
                    </a:lnTo>
                    <a:lnTo>
                      <a:pt x="30" y="4"/>
                    </a:lnTo>
                    <a:lnTo>
                      <a:pt x="21" y="7"/>
                    </a:lnTo>
                    <a:lnTo>
                      <a:pt x="13" y="9"/>
                    </a:lnTo>
                    <a:lnTo>
                      <a:pt x="7" y="11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7" y="32"/>
                    </a:lnTo>
                    <a:lnTo>
                      <a:pt x="7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6" name="Freeform 51"/>
              <p:cNvSpPr>
                <a:spLocks/>
              </p:cNvSpPr>
              <p:nvPr/>
            </p:nvSpPr>
            <p:spPr bwMode="auto">
              <a:xfrm>
                <a:off x="4155406" y="3212281"/>
                <a:ext cx="247650" cy="183884"/>
              </a:xfrm>
              <a:custGeom>
                <a:avLst/>
                <a:gdLst/>
                <a:ahLst/>
                <a:cxnLst>
                  <a:cxn ang="0">
                    <a:pos x="312" y="211"/>
                  </a:cxn>
                  <a:cxn ang="0">
                    <a:pos x="310" y="208"/>
                  </a:cxn>
                  <a:cxn ang="0">
                    <a:pos x="306" y="204"/>
                  </a:cxn>
                  <a:cxn ang="0">
                    <a:pos x="299" y="194"/>
                  </a:cxn>
                  <a:cxn ang="0">
                    <a:pos x="289" y="183"/>
                  </a:cxn>
                  <a:cxn ang="0">
                    <a:pos x="278" y="168"/>
                  </a:cxn>
                  <a:cxn ang="0">
                    <a:pos x="264" y="152"/>
                  </a:cxn>
                  <a:cxn ang="0">
                    <a:pos x="247" y="137"/>
                  </a:cxn>
                  <a:cxn ang="0">
                    <a:pos x="230" y="122"/>
                  </a:cxn>
                  <a:cxn ang="0">
                    <a:pos x="207" y="105"/>
                  </a:cxn>
                  <a:cxn ang="0">
                    <a:pos x="185" y="90"/>
                  </a:cxn>
                  <a:cxn ang="0">
                    <a:pos x="158" y="73"/>
                  </a:cxn>
                  <a:cxn ang="0">
                    <a:pos x="131" y="61"/>
                  </a:cxn>
                  <a:cxn ang="0">
                    <a:pos x="99" y="50"/>
                  </a:cxn>
                  <a:cxn ang="0">
                    <a:pos x="69" y="42"/>
                  </a:cxn>
                  <a:cxn ang="0">
                    <a:pos x="34" y="38"/>
                  </a:cxn>
                  <a:cxn ang="0">
                    <a:pos x="0" y="38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40" y="0"/>
                  </a:cxn>
                  <a:cxn ang="0">
                    <a:pos x="48" y="0"/>
                  </a:cxn>
                  <a:cxn ang="0">
                    <a:pos x="59" y="4"/>
                  </a:cxn>
                  <a:cxn ang="0">
                    <a:pos x="72" y="6"/>
                  </a:cxn>
                  <a:cxn ang="0">
                    <a:pos x="88" y="10"/>
                  </a:cxn>
                  <a:cxn ang="0">
                    <a:pos x="105" y="16"/>
                  </a:cxn>
                  <a:cxn ang="0">
                    <a:pos x="126" y="25"/>
                  </a:cxn>
                  <a:cxn ang="0">
                    <a:pos x="145" y="35"/>
                  </a:cxn>
                  <a:cxn ang="0">
                    <a:pos x="167" y="46"/>
                  </a:cxn>
                  <a:cxn ang="0">
                    <a:pos x="188" y="61"/>
                  </a:cxn>
                  <a:cxn ang="0">
                    <a:pos x="213" y="80"/>
                  </a:cxn>
                  <a:cxn ang="0">
                    <a:pos x="236" y="99"/>
                  </a:cxn>
                  <a:cxn ang="0">
                    <a:pos x="263" y="124"/>
                  </a:cxn>
                  <a:cxn ang="0">
                    <a:pos x="285" y="152"/>
                  </a:cxn>
                  <a:cxn ang="0">
                    <a:pos x="310" y="185"/>
                  </a:cxn>
                  <a:cxn ang="0">
                    <a:pos x="312" y="211"/>
                  </a:cxn>
                  <a:cxn ang="0">
                    <a:pos x="312" y="211"/>
                  </a:cxn>
                </a:cxnLst>
                <a:rect l="0" t="0" r="r" b="b"/>
                <a:pathLst>
                  <a:path w="312" h="211">
                    <a:moveTo>
                      <a:pt x="312" y="211"/>
                    </a:moveTo>
                    <a:lnTo>
                      <a:pt x="310" y="208"/>
                    </a:lnTo>
                    <a:lnTo>
                      <a:pt x="306" y="204"/>
                    </a:lnTo>
                    <a:lnTo>
                      <a:pt x="299" y="194"/>
                    </a:lnTo>
                    <a:lnTo>
                      <a:pt x="289" y="183"/>
                    </a:lnTo>
                    <a:lnTo>
                      <a:pt x="278" y="168"/>
                    </a:lnTo>
                    <a:lnTo>
                      <a:pt x="264" y="152"/>
                    </a:lnTo>
                    <a:lnTo>
                      <a:pt x="247" y="137"/>
                    </a:lnTo>
                    <a:lnTo>
                      <a:pt x="230" y="122"/>
                    </a:lnTo>
                    <a:lnTo>
                      <a:pt x="207" y="105"/>
                    </a:lnTo>
                    <a:lnTo>
                      <a:pt x="185" y="90"/>
                    </a:lnTo>
                    <a:lnTo>
                      <a:pt x="158" y="73"/>
                    </a:lnTo>
                    <a:lnTo>
                      <a:pt x="131" y="61"/>
                    </a:lnTo>
                    <a:lnTo>
                      <a:pt x="99" y="50"/>
                    </a:lnTo>
                    <a:lnTo>
                      <a:pt x="69" y="42"/>
                    </a:lnTo>
                    <a:lnTo>
                      <a:pt x="34" y="38"/>
                    </a:lnTo>
                    <a:lnTo>
                      <a:pt x="0" y="38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9" y="4"/>
                    </a:lnTo>
                    <a:lnTo>
                      <a:pt x="72" y="6"/>
                    </a:lnTo>
                    <a:lnTo>
                      <a:pt x="88" y="10"/>
                    </a:lnTo>
                    <a:lnTo>
                      <a:pt x="105" y="16"/>
                    </a:lnTo>
                    <a:lnTo>
                      <a:pt x="126" y="25"/>
                    </a:lnTo>
                    <a:lnTo>
                      <a:pt x="145" y="35"/>
                    </a:lnTo>
                    <a:lnTo>
                      <a:pt x="167" y="46"/>
                    </a:lnTo>
                    <a:lnTo>
                      <a:pt x="188" y="61"/>
                    </a:lnTo>
                    <a:lnTo>
                      <a:pt x="213" y="80"/>
                    </a:lnTo>
                    <a:lnTo>
                      <a:pt x="236" y="99"/>
                    </a:lnTo>
                    <a:lnTo>
                      <a:pt x="263" y="124"/>
                    </a:lnTo>
                    <a:lnTo>
                      <a:pt x="285" y="152"/>
                    </a:lnTo>
                    <a:lnTo>
                      <a:pt x="310" y="185"/>
                    </a:lnTo>
                    <a:lnTo>
                      <a:pt x="312" y="211"/>
                    </a:lnTo>
                    <a:lnTo>
                      <a:pt x="312" y="2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7" name="Freeform 52"/>
              <p:cNvSpPr>
                <a:spLocks/>
              </p:cNvSpPr>
              <p:nvPr/>
            </p:nvSpPr>
            <p:spPr bwMode="auto">
              <a:xfrm>
                <a:off x="4190331" y="3132906"/>
                <a:ext cx="228600" cy="206651"/>
              </a:xfrm>
              <a:custGeom>
                <a:avLst/>
                <a:gdLst/>
                <a:ahLst/>
                <a:cxnLst>
                  <a:cxn ang="0">
                    <a:pos x="285" y="235"/>
                  </a:cxn>
                  <a:cxn ang="0">
                    <a:pos x="283" y="233"/>
                  </a:cxn>
                  <a:cxn ang="0">
                    <a:pos x="279" y="228"/>
                  </a:cxn>
                  <a:cxn ang="0">
                    <a:pos x="272" y="220"/>
                  </a:cxn>
                  <a:cxn ang="0">
                    <a:pos x="262" y="211"/>
                  </a:cxn>
                  <a:cxn ang="0">
                    <a:pos x="251" y="197"/>
                  </a:cxn>
                  <a:cxn ang="0">
                    <a:pos x="236" y="182"/>
                  </a:cxn>
                  <a:cxn ang="0">
                    <a:pos x="220" y="167"/>
                  </a:cxn>
                  <a:cxn ang="0">
                    <a:pos x="203" y="150"/>
                  </a:cxn>
                  <a:cxn ang="0">
                    <a:pos x="182" y="133"/>
                  </a:cxn>
                  <a:cxn ang="0">
                    <a:pos x="162" y="116"/>
                  </a:cxn>
                  <a:cxn ang="0">
                    <a:pos x="141" y="97"/>
                  </a:cxn>
                  <a:cxn ang="0">
                    <a:pos x="120" y="81"/>
                  </a:cxn>
                  <a:cxn ang="0">
                    <a:pos x="95" y="66"/>
                  </a:cxn>
                  <a:cxn ang="0">
                    <a:pos x="72" y="51"/>
                  </a:cxn>
                  <a:cxn ang="0">
                    <a:pos x="49" y="38"/>
                  </a:cxn>
                  <a:cxn ang="0">
                    <a:pos x="26" y="2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9" y="2"/>
                  </a:cxn>
                  <a:cxn ang="0">
                    <a:pos x="19" y="3"/>
                  </a:cxn>
                  <a:cxn ang="0">
                    <a:pos x="30" y="7"/>
                  </a:cxn>
                  <a:cxn ang="0">
                    <a:pos x="44" y="13"/>
                  </a:cxn>
                  <a:cxn ang="0">
                    <a:pos x="61" y="21"/>
                  </a:cxn>
                  <a:cxn ang="0">
                    <a:pos x="78" y="30"/>
                  </a:cxn>
                  <a:cxn ang="0">
                    <a:pos x="97" y="41"/>
                  </a:cxn>
                  <a:cxn ang="0">
                    <a:pos x="120" y="57"/>
                  </a:cxn>
                  <a:cxn ang="0">
                    <a:pos x="144" y="74"/>
                  </a:cxn>
                  <a:cxn ang="0">
                    <a:pos x="169" y="97"/>
                  </a:cxn>
                  <a:cxn ang="0">
                    <a:pos x="198" y="121"/>
                  </a:cxn>
                  <a:cxn ang="0">
                    <a:pos x="226" y="148"/>
                  </a:cxn>
                  <a:cxn ang="0">
                    <a:pos x="257" y="180"/>
                  </a:cxn>
                  <a:cxn ang="0">
                    <a:pos x="289" y="218"/>
                  </a:cxn>
                  <a:cxn ang="0">
                    <a:pos x="285" y="235"/>
                  </a:cxn>
                  <a:cxn ang="0">
                    <a:pos x="285" y="235"/>
                  </a:cxn>
                </a:cxnLst>
                <a:rect l="0" t="0" r="r" b="b"/>
                <a:pathLst>
                  <a:path w="289" h="235">
                    <a:moveTo>
                      <a:pt x="285" y="235"/>
                    </a:moveTo>
                    <a:lnTo>
                      <a:pt x="283" y="233"/>
                    </a:lnTo>
                    <a:lnTo>
                      <a:pt x="279" y="228"/>
                    </a:lnTo>
                    <a:lnTo>
                      <a:pt x="272" y="220"/>
                    </a:lnTo>
                    <a:lnTo>
                      <a:pt x="262" y="211"/>
                    </a:lnTo>
                    <a:lnTo>
                      <a:pt x="251" y="197"/>
                    </a:lnTo>
                    <a:lnTo>
                      <a:pt x="236" y="182"/>
                    </a:lnTo>
                    <a:lnTo>
                      <a:pt x="220" y="167"/>
                    </a:lnTo>
                    <a:lnTo>
                      <a:pt x="203" y="150"/>
                    </a:lnTo>
                    <a:lnTo>
                      <a:pt x="182" y="133"/>
                    </a:lnTo>
                    <a:lnTo>
                      <a:pt x="162" y="116"/>
                    </a:lnTo>
                    <a:lnTo>
                      <a:pt x="141" y="97"/>
                    </a:lnTo>
                    <a:lnTo>
                      <a:pt x="120" y="81"/>
                    </a:lnTo>
                    <a:lnTo>
                      <a:pt x="95" y="66"/>
                    </a:lnTo>
                    <a:lnTo>
                      <a:pt x="72" y="51"/>
                    </a:lnTo>
                    <a:lnTo>
                      <a:pt x="49" y="38"/>
                    </a:lnTo>
                    <a:lnTo>
                      <a:pt x="26" y="2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9" y="2"/>
                    </a:lnTo>
                    <a:lnTo>
                      <a:pt x="19" y="3"/>
                    </a:lnTo>
                    <a:lnTo>
                      <a:pt x="30" y="7"/>
                    </a:lnTo>
                    <a:lnTo>
                      <a:pt x="44" y="13"/>
                    </a:lnTo>
                    <a:lnTo>
                      <a:pt x="61" y="21"/>
                    </a:lnTo>
                    <a:lnTo>
                      <a:pt x="78" y="30"/>
                    </a:lnTo>
                    <a:lnTo>
                      <a:pt x="97" y="41"/>
                    </a:lnTo>
                    <a:lnTo>
                      <a:pt x="120" y="57"/>
                    </a:lnTo>
                    <a:lnTo>
                      <a:pt x="144" y="74"/>
                    </a:lnTo>
                    <a:lnTo>
                      <a:pt x="169" y="97"/>
                    </a:lnTo>
                    <a:lnTo>
                      <a:pt x="198" y="121"/>
                    </a:lnTo>
                    <a:lnTo>
                      <a:pt x="226" y="148"/>
                    </a:lnTo>
                    <a:lnTo>
                      <a:pt x="257" y="180"/>
                    </a:lnTo>
                    <a:lnTo>
                      <a:pt x="289" y="218"/>
                    </a:lnTo>
                    <a:lnTo>
                      <a:pt x="285" y="235"/>
                    </a:lnTo>
                    <a:lnTo>
                      <a:pt x="285" y="2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8" name="Freeform 53"/>
              <p:cNvSpPr>
                <a:spLocks/>
              </p:cNvSpPr>
              <p:nvPr/>
            </p:nvSpPr>
            <p:spPr bwMode="auto">
              <a:xfrm>
                <a:off x="4022056" y="3342456"/>
                <a:ext cx="401638" cy="690005"/>
              </a:xfrm>
              <a:custGeom>
                <a:avLst/>
                <a:gdLst/>
                <a:ahLst/>
                <a:cxnLst>
                  <a:cxn ang="0">
                    <a:pos x="9" y="764"/>
                  </a:cxn>
                  <a:cxn ang="0">
                    <a:pos x="32" y="756"/>
                  </a:cxn>
                  <a:cxn ang="0">
                    <a:pos x="74" y="741"/>
                  </a:cxn>
                  <a:cxn ang="0">
                    <a:pos x="127" y="718"/>
                  </a:cxn>
                  <a:cxn ang="0">
                    <a:pos x="192" y="682"/>
                  </a:cxn>
                  <a:cxn ang="0">
                    <a:pos x="258" y="636"/>
                  </a:cxn>
                  <a:cxn ang="0">
                    <a:pos x="323" y="578"/>
                  </a:cxn>
                  <a:cxn ang="0">
                    <a:pos x="382" y="507"/>
                  </a:cxn>
                  <a:cxn ang="0">
                    <a:pos x="430" y="422"/>
                  </a:cxn>
                  <a:cxn ang="0">
                    <a:pos x="460" y="336"/>
                  </a:cxn>
                  <a:cxn ang="0">
                    <a:pos x="475" y="256"/>
                  </a:cxn>
                  <a:cxn ang="0">
                    <a:pos x="479" y="180"/>
                  </a:cxn>
                  <a:cxn ang="0">
                    <a:pos x="477" y="114"/>
                  </a:cxn>
                  <a:cxn ang="0">
                    <a:pos x="471" y="61"/>
                  </a:cxn>
                  <a:cxn ang="0">
                    <a:pos x="466" y="21"/>
                  </a:cxn>
                  <a:cxn ang="0">
                    <a:pos x="460" y="2"/>
                  </a:cxn>
                  <a:cxn ang="0">
                    <a:pos x="481" y="23"/>
                  </a:cxn>
                  <a:cxn ang="0">
                    <a:pos x="483" y="30"/>
                  </a:cxn>
                  <a:cxn ang="0">
                    <a:pos x="490" y="59"/>
                  </a:cxn>
                  <a:cxn ang="0">
                    <a:pos x="498" y="99"/>
                  </a:cxn>
                  <a:cxn ang="0">
                    <a:pos x="506" y="154"/>
                  </a:cxn>
                  <a:cxn ang="0">
                    <a:pos x="506" y="218"/>
                  </a:cxn>
                  <a:cxn ang="0">
                    <a:pos x="500" y="294"/>
                  </a:cxn>
                  <a:cxn ang="0">
                    <a:pos x="485" y="374"/>
                  </a:cxn>
                  <a:cxn ang="0">
                    <a:pos x="456" y="460"/>
                  </a:cxn>
                  <a:cxn ang="0">
                    <a:pos x="411" y="540"/>
                  </a:cxn>
                  <a:cxn ang="0">
                    <a:pos x="348" y="606"/>
                  </a:cxn>
                  <a:cxn ang="0">
                    <a:pos x="277" y="661"/>
                  </a:cxn>
                  <a:cxn ang="0">
                    <a:pos x="207" y="707"/>
                  </a:cxn>
                  <a:cxn ang="0">
                    <a:pos x="135" y="741"/>
                  </a:cxn>
                  <a:cxn ang="0">
                    <a:pos x="74" y="766"/>
                  </a:cxn>
                  <a:cxn ang="0">
                    <a:pos x="26" y="781"/>
                  </a:cxn>
                  <a:cxn ang="0">
                    <a:pos x="0" y="787"/>
                  </a:cxn>
                  <a:cxn ang="0">
                    <a:pos x="7" y="766"/>
                  </a:cxn>
                </a:cxnLst>
                <a:rect l="0" t="0" r="r" b="b"/>
                <a:pathLst>
                  <a:path w="506" h="787">
                    <a:moveTo>
                      <a:pt x="7" y="766"/>
                    </a:moveTo>
                    <a:lnTo>
                      <a:pt x="9" y="764"/>
                    </a:lnTo>
                    <a:lnTo>
                      <a:pt x="19" y="762"/>
                    </a:lnTo>
                    <a:lnTo>
                      <a:pt x="32" y="756"/>
                    </a:lnTo>
                    <a:lnTo>
                      <a:pt x="51" y="751"/>
                    </a:lnTo>
                    <a:lnTo>
                      <a:pt x="74" y="741"/>
                    </a:lnTo>
                    <a:lnTo>
                      <a:pt x="101" y="732"/>
                    </a:lnTo>
                    <a:lnTo>
                      <a:pt x="127" y="718"/>
                    </a:lnTo>
                    <a:lnTo>
                      <a:pt x="160" y="701"/>
                    </a:lnTo>
                    <a:lnTo>
                      <a:pt x="192" y="682"/>
                    </a:lnTo>
                    <a:lnTo>
                      <a:pt x="224" y="661"/>
                    </a:lnTo>
                    <a:lnTo>
                      <a:pt x="258" y="636"/>
                    </a:lnTo>
                    <a:lnTo>
                      <a:pt x="293" y="610"/>
                    </a:lnTo>
                    <a:lnTo>
                      <a:pt x="323" y="578"/>
                    </a:lnTo>
                    <a:lnTo>
                      <a:pt x="355" y="545"/>
                    </a:lnTo>
                    <a:lnTo>
                      <a:pt x="382" y="507"/>
                    </a:lnTo>
                    <a:lnTo>
                      <a:pt x="409" y="467"/>
                    </a:lnTo>
                    <a:lnTo>
                      <a:pt x="430" y="422"/>
                    </a:lnTo>
                    <a:lnTo>
                      <a:pt x="447" y="380"/>
                    </a:lnTo>
                    <a:lnTo>
                      <a:pt x="460" y="336"/>
                    </a:lnTo>
                    <a:lnTo>
                      <a:pt x="469" y="296"/>
                    </a:lnTo>
                    <a:lnTo>
                      <a:pt x="475" y="256"/>
                    </a:lnTo>
                    <a:lnTo>
                      <a:pt x="479" y="216"/>
                    </a:lnTo>
                    <a:lnTo>
                      <a:pt x="479" y="180"/>
                    </a:lnTo>
                    <a:lnTo>
                      <a:pt x="481" y="146"/>
                    </a:lnTo>
                    <a:lnTo>
                      <a:pt x="477" y="114"/>
                    </a:lnTo>
                    <a:lnTo>
                      <a:pt x="475" y="85"/>
                    </a:lnTo>
                    <a:lnTo>
                      <a:pt x="471" y="61"/>
                    </a:lnTo>
                    <a:lnTo>
                      <a:pt x="468" y="40"/>
                    </a:lnTo>
                    <a:lnTo>
                      <a:pt x="466" y="21"/>
                    </a:lnTo>
                    <a:lnTo>
                      <a:pt x="462" y="9"/>
                    </a:lnTo>
                    <a:lnTo>
                      <a:pt x="460" y="2"/>
                    </a:lnTo>
                    <a:lnTo>
                      <a:pt x="460" y="0"/>
                    </a:lnTo>
                    <a:lnTo>
                      <a:pt x="481" y="23"/>
                    </a:lnTo>
                    <a:lnTo>
                      <a:pt x="481" y="24"/>
                    </a:lnTo>
                    <a:lnTo>
                      <a:pt x="483" y="30"/>
                    </a:lnTo>
                    <a:lnTo>
                      <a:pt x="487" y="42"/>
                    </a:lnTo>
                    <a:lnTo>
                      <a:pt x="490" y="59"/>
                    </a:lnTo>
                    <a:lnTo>
                      <a:pt x="494" y="78"/>
                    </a:lnTo>
                    <a:lnTo>
                      <a:pt x="498" y="99"/>
                    </a:lnTo>
                    <a:lnTo>
                      <a:pt x="500" y="125"/>
                    </a:lnTo>
                    <a:lnTo>
                      <a:pt x="506" y="154"/>
                    </a:lnTo>
                    <a:lnTo>
                      <a:pt x="506" y="184"/>
                    </a:lnTo>
                    <a:lnTo>
                      <a:pt x="506" y="218"/>
                    </a:lnTo>
                    <a:lnTo>
                      <a:pt x="504" y="256"/>
                    </a:lnTo>
                    <a:lnTo>
                      <a:pt x="500" y="294"/>
                    </a:lnTo>
                    <a:lnTo>
                      <a:pt x="494" y="332"/>
                    </a:lnTo>
                    <a:lnTo>
                      <a:pt x="485" y="374"/>
                    </a:lnTo>
                    <a:lnTo>
                      <a:pt x="473" y="416"/>
                    </a:lnTo>
                    <a:lnTo>
                      <a:pt x="456" y="460"/>
                    </a:lnTo>
                    <a:lnTo>
                      <a:pt x="435" y="500"/>
                    </a:lnTo>
                    <a:lnTo>
                      <a:pt x="411" y="540"/>
                    </a:lnTo>
                    <a:lnTo>
                      <a:pt x="380" y="574"/>
                    </a:lnTo>
                    <a:lnTo>
                      <a:pt x="348" y="606"/>
                    </a:lnTo>
                    <a:lnTo>
                      <a:pt x="314" y="635"/>
                    </a:lnTo>
                    <a:lnTo>
                      <a:pt x="277" y="661"/>
                    </a:lnTo>
                    <a:lnTo>
                      <a:pt x="241" y="686"/>
                    </a:lnTo>
                    <a:lnTo>
                      <a:pt x="207" y="707"/>
                    </a:lnTo>
                    <a:lnTo>
                      <a:pt x="169" y="724"/>
                    </a:lnTo>
                    <a:lnTo>
                      <a:pt x="135" y="741"/>
                    </a:lnTo>
                    <a:lnTo>
                      <a:pt x="102" y="754"/>
                    </a:lnTo>
                    <a:lnTo>
                      <a:pt x="74" y="766"/>
                    </a:lnTo>
                    <a:lnTo>
                      <a:pt x="47" y="773"/>
                    </a:lnTo>
                    <a:lnTo>
                      <a:pt x="26" y="781"/>
                    </a:lnTo>
                    <a:lnTo>
                      <a:pt x="9" y="783"/>
                    </a:lnTo>
                    <a:lnTo>
                      <a:pt x="0" y="787"/>
                    </a:lnTo>
                    <a:lnTo>
                      <a:pt x="7" y="766"/>
                    </a:lnTo>
                    <a:lnTo>
                      <a:pt x="7" y="7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9" name="Freeform 54"/>
              <p:cNvSpPr>
                <a:spLocks/>
              </p:cNvSpPr>
              <p:nvPr/>
            </p:nvSpPr>
            <p:spPr bwMode="auto">
              <a:xfrm>
                <a:off x="4023643" y="3536131"/>
                <a:ext cx="538163" cy="612949"/>
              </a:xfrm>
              <a:custGeom>
                <a:avLst/>
                <a:gdLst/>
                <a:ahLst/>
                <a:cxnLst>
                  <a:cxn ang="0">
                    <a:pos x="47" y="660"/>
                  </a:cxn>
                  <a:cxn ang="0">
                    <a:pos x="72" y="652"/>
                  </a:cxn>
                  <a:cxn ang="0">
                    <a:pos x="118" y="633"/>
                  </a:cxn>
                  <a:cxn ang="0">
                    <a:pos x="180" y="604"/>
                  </a:cxn>
                  <a:cxn ang="0">
                    <a:pos x="253" y="568"/>
                  </a:cxn>
                  <a:cxn ang="0">
                    <a:pos x="329" y="521"/>
                  </a:cxn>
                  <a:cxn ang="0">
                    <a:pos x="405" y="464"/>
                  </a:cxn>
                  <a:cxn ang="0">
                    <a:pos x="477" y="395"/>
                  </a:cxn>
                  <a:cxn ang="0">
                    <a:pos x="536" y="319"/>
                  </a:cxn>
                  <a:cxn ang="0">
                    <a:pos x="582" y="247"/>
                  </a:cxn>
                  <a:cxn ang="0">
                    <a:pos x="618" y="183"/>
                  </a:cxn>
                  <a:cxn ang="0">
                    <a:pos x="641" y="126"/>
                  </a:cxn>
                  <a:cxn ang="0">
                    <a:pos x="654" y="78"/>
                  </a:cxn>
                  <a:cxn ang="0">
                    <a:pos x="663" y="40"/>
                  </a:cxn>
                  <a:cxn ang="0">
                    <a:pos x="667" y="15"/>
                  </a:cxn>
                  <a:cxn ang="0">
                    <a:pos x="667" y="2"/>
                  </a:cxn>
                  <a:cxn ang="0">
                    <a:pos x="677" y="30"/>
                  </a:cxn>
                  <a:cxn ang="0">
                    <a:pos x="677" y="38"/>
                  </a:cxn>
                  <a:cxn ang="0">
                    <a:pos x="677" y="63"/>
                  </a:cxn>
                  <a:cxn ang="0">
                    <a:pos x="673" y="99"/>
                  </a:cxn>
                  <a:cxn ang="0">
                    <a:pos x="663" y="148"/>
                  </a:cxn>
                  <a:cxn ang="0">
                    <a:pos x="642" y="205"/>
                  </a:cxn>
                  <a:cxn ang="0">
                    <a:pos x="610" y="272"/>
                  </a:cxn>
                  <a:cxn ang="0">
                    <a:pos x="561" y="348"/>
                  </a:cxn>
                  <a:cxn ang="0">
                    <a:pos x="492" y="428"/>
                  </a:cxn>
                  <a:cxn ang="0">
                    <a:pos x="409" y="500"/>
                  </a:cxn>
                  <a:cxn ang="0">
                    <a:pos x="325" y="561"/>
                  </a:cxn>
                  <a:cxn ang="0">
                    <a:pos x="241" y="608"/>
                  </a:cxn>
                  <a:cxn ang="0">
                    <a:pos x="165" y="644"/>
                  </a:cxn>
                  <a:cxn ang="0">
                    <a:pos x="99" y="671"/>
                  </a:cxn>
                  <a:cxn ang="0">
                    <a:pos x="45" y="688"/>
                  </a:cxn>
                  <a:cxn ang="0">
                    <a:pos x="11" y="698"/>
                  </a:cxn>
                  <a:cxn ang="0">
                    <a:pos x="0" y="699"/>
                  </a:cxn>
                  <a:cxn ang="0">
                    <a:pos x="43" y="663"/>
                  </a:cxn>
                </a:cxnLst>
                <a:rect l="0" t="0" r="r" b="b"/>
                <a:pathLst>
                  <a:path w="677" h="699">
                    <a:moveTo>
                      <a:pt x="43" y="663"/>
                    </a:moveTo>
                    <a:lnTo>
                      <a:pt x="47" y="660"/>
                    </a:lnTo>
                    <a:lnTo>
                      <a:pt x="57" y="658"/>
                    </a:lnTo>
                    <a:lnTo>
                      <a:pt x="72" y="652"/>
                    </a:lnTo>
                    <a:lnTo>
                      <a:pt x="93" y="644"/>
                    </a:lnTo>
                    <a:lnTo>
                      <a:pt x="118" y="633"/>
                    </a:lnTo>
                    <a:lnTo>
                      <a:pt x="148" y="622"/>
                    </a:lnTo>
                    <a:lnTo>
                      <a:pt x="180" y="604"/>
                    </a:lnTo>
                    <a:lnTo>
                      <a:pt x="216" y="589"/>
                    </a:lnTo>
                    <a:lnTo>
                      <a:pt x="253" y="568"/>
                    </a:lnTo>
                    <a:lnTo>
                      <a:pt x="291" y="547"/>
                    </a:lnTo>
                    <a:lnTo>
                      <a:pt x="329" y="521"/>
                    </a:lnTo>
                    <a:lnTo>
                      <a:pt x="369" y="494"/>
                    </a:lnTo>
                    <a:lnTo>
                      <a:pt x="405" y="464"/>
                    </a:lnTo>
                    <a:lnTo>
                      <a:pt x="443" y="431"/>
                    </a:lnTo>
                    <a:lnTo>
                      <a:pt x="477" y="395"/>
                    </a:lnTo>
                    <a:lnTo>
                      <a:pt x="509" y="359"/>
                    </a:lnTo>
                    <a:lnTo>
                      <a:pt x="536" y="319"/>
                    </a:lnTo>
                    <a:lnTo>
                      <a:pt x="561" y="281"/>
                    </a:lnTo>
                    <a:lnTo>
                      <a:pt x="582" y="247"/>
                    </a:lnTo>
                    <a:lnTo>
                      <a:pt x="601" y="215"/>
                    </a:lnTo>
                    <a:lnTo>
                      <a:pt x="618" y="183"/>
                    </a:lnTo>
                    <a:lnTo>
                      <a:pt x="629" y="152"/>
                    </a:lnTo>
                    <a:lnTo>
                      <a:pt x="641" y="126"/>
                    </a:lnTo>
                    <a:lnTo>
                      <a:pt x="650" y="101"/>
                    </a:lnTo>
                    <a:lnTo>
                      <a:pt x="654" y="78"/>
                    </a:lnTo>
                    <a:lnTo>
                      <a:pt x="660" y="57"/>
                    </a:lnTo>
                    <a:lnTo>
                      <a:pt x="663" y="40"/>
                    </a:lnTo>
                    <a:lnTo>
                      <a:pt x="665" y="27"/>
                    </a:lnTo>
                    <a:lnTo>
                      <a:pt x="667" y="15"/>
                    </a:lnTo>
                    <a:lnTo>
                      <a:pt x="667" y="8"/>
                    </a:lnTo>
                    <a:lnTo>
                      <a:pt x="667" y="2"/>
                    </a:lnTo>
                    <a:lnTo>
                      <a:pt x="669" y="0"/>
                    </a:lnTo>
                    <a:lnTo>
                      <a:pt x="677" y="30"/>
                    </a:lnTo>
                    <a:lnTo>
                      <a:pt x="677" y="32"/>
                    </a:lnTo>
                    <a:lnTo>
                      <a:pt x="677" y="38"/>
                    </a:lnTo>
                    <a:lnTo>
                      <a:pt x="677" y="48"/>
                    </a:lnTo>
                    <a:lnTo>
                      <a:pt x="677" y="63"/>
                    </a:lnTo>
                    <a:lnTo>
                      <a:pt x="675" y="78"/>
                    </a:lnTo>
                    <a:lnTo>
                      <a:pt x="673" y="99"/>
                    </a:lnTo>
                    <a:lnTo>
                      <a:pt x="669" y="122"/>
                    </a:lnTo>
                    <a:lnTo>
                      <a:pt x="663" y="148"/>
                    </a:lnTo>
                    <a:lnTo>
                      <a:pt x="654" y="175"/>
                    </a:lnTo>
                    <a:lnTo>
                      <a:pt x="642" y="205"/>
                    </a:lnTo>
                    <a:lnTo>
                      <a:pt x="629" y="238"/>
                    </a:lnTo>
                    <a:lnTo>
                      <a:pt x="610" y="272"/>
                    </a:lnTo>
                    <a:lnTo>
                      <a:pt x="587" y="310"/>
                    </a:lnTo>
                    <a:lnTo>
                      <a:pt x="561" y="348"/>
                    </a:lnTo>
                    <a:lnTo>
                      <a:pt x="528" y="386"/>
                    </a:lnTo>
                    <a:lnTo>
                      <a:pt x="492" y="428"/>
                    </a:lnTo>
                    <a:lnTo>
                      <a:pt x="450" y="466"/>
                    </a:lnTo>
                    <a:lnTo>
                      <a:pt x="409" y="500"/>
                    </a:lnTo>
                    <a:lnTo>
                      <a:pt x="367" y="532"/>
                    </a:lnTo>
                    <a:lnTo>
                      <a:pt x="325" y="561"/>
                    </a:lnTo>
                    <a:lnTo>
                      <a:pt x="281" y="585"/>
                    </a:lnTo>
                    <a:lnTo>
                      <a:pt x="241" y="608"/>
                    </a:lnTo>
                    <a:lnTo>
                      <a:pt x="201" y="627"/>
                    </a:lnTo>
                    <a:lnTo>
                      <a:pt x="165" y="644"/>
                    </a:lnTo>
                    <a:lnTo>
                      <a:pt x="129" y="658"/>
                    </a:lnTo>
                    <a:lnTo>
                      <a:pt x="99" y="671"/>
                    </a:lnTo>
                    <a:lnTo>
                      <a:pt x="70" y="679"/>
                    </a:lnTo>
                    <a:lnTo>
                      <a:pt x="45" y="688"/>
                    </a:lnTo>
                    <a:lnTo>
                      <a:pt x="26" y="694"/>
                    </a:lnTo>
                    <a:lnTo>
                      <a:pt x="11" y="698"/>
                    </a:lnTo>
                    <a:lnTo>
                      <a:pt x="2" y="699"/>
                    </a:lnTo>
                    <a:lnTo>
                      <a:pt x="0" y="699"/>
                    </a:lnTo>
                    <a:lnTo>
                      <a:pt x="43" y="663"/>
                    </a:lnTo>
                    <a:lnTo>
                      <a:pt x="43" y="66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0" name="Freeform 55"/>
              <p:cNvSpPr>
                <a:spLocks/>
              </p:cNvSpPr>
              <p:nvPr/>
            </p:nvSpPr>
            <p:spPr bwMode="auto">
              <a:xfrm>
                <a:off x="4122068" y="3131319"/>
                <a:ext cx="93663" cy="122590"/>
              </a:xfrm>
              <a:custGeom>
                <a:avLst/>
                <a:gdLst/>
                <a:ahLst/>
                <a:cxnLst>
                  <a:cxn ang="0">
                    <a:pos x="4" y="129"/>
                  </a:cxn>
                  <a:cxn ang="0">
                    <a:pos x="14" y="137"/>
                  </a:cxn>
                  <a:cxn ang="0">
                    <a:pos x="33" y="138"/>
                  </a:cxn>
                  <a:cxn ang="0">
                    <a:pos x="46" y="138"/>
                  </a:cxn>
                  <a:cxn ang="0">
                    <a:pos x="63" y="135"/>
                  </a:cxn>
                  <a:cxn ang="0">
                    <a:pos x="78" y="123"/>
                  </a:cxn>
                  <a:cxn ang="0">
                    <a:pos x="93" y="106"/>
                  </a:cxn>
                  <a:cxn ang="0">
                    <a:pos x="107" y="87"/>
                  </a:cxn>
                  <a:cxn ang="0">
                    <a:pos x="116" y="66"/>
                  </a:cxn>
                  <a:cxn ang="0">
                    <a:pos x="118" y="43"/>
                  </a:cxn>
                  <a:cxn ang="0">
                    <a:pos x="116" y="24"/>
                  </a:cxn>
                  <a:cxn ang="0">
                    <a:pos x="105" y="11"/>
                  </a:cxn>
                  <a:cxn ang="0">
                    <a:pos x="86" y="2"/>
                  </a:cxn>
                  <a:cxn ang="0">
                    <a:pos x="61" y="2"/>
                  </a:cxn>
                  <a:cxn ang="0">
                    <a:pos x="42" y="9"/>
                  </a:cxn>
                  <a:cxn ang="0">
                    <a:pos x="27" y="23"/>
                  </a:cxn>
                  <a:cxn ang="0">
                    <a:pos x="15" y="42"/>
                  </a:cxn>
                  <a:cxn ang="0">
                    <a:pos x="8" y="61"/>
                  </a:cxn>
                  <a:cxn ang="0">
                    <a:pos x="2" y="80"/>
                  </a:cxn>
                  <a:cxn ang="0">
                    <a:pos x="0" y="95"/>
                  </a:cxn>
                  <a:cxn ang="0">
                    <a:pos x="2" y="102"/>
                  </a:cxn>
                  <a:cxn ang="0">
                    <a:pos x="17" y="83"/>
                  </a:cxn>
                  <a:cxn ang="0">
                    <a:pos x="25" y="68"/>
                  </a:cxn>
                  <a:cxn ang="0">
                    <a:pos x="40" y="49"/>
                  </a:cxn>
                  <a:cxn ang="0">
                    <a:pos x="59" y="36"/>
                  </a:cxn>
                  <a:cxn ang="0">
                    <a:pos x="78" y="43"/>
                  </a:cxn>
                  <a:cxn ang="0">
                    <a:pos x="82" y="57"/>
                  </a:cxn>
                  <a:cxn ang="0">
                    <a:pos x="78" y="72"/>
                  </a:cxn>
                  <a:cxn ang="0">
                    <a:pos x="73" y="83"/>
                  </a:cxn>
                  <a:cxn ang="0">
                    <a:pos x="63" y="95"/>
                  </a:cxn>
                  <a:cxn ang="0">
                    <a:pos x="50" y="102"/>
                  </a:cxn>
                  <a:cxn ang="0">
                    <a:pos x="36" y="106"/>
                  </a:cxn>
                  <a:cxn ang="0">
                    <a:pos x="0" y="125"/>
                  </a:cxn>
                </a:cxnLst>
                <a:rect l="0" t="0" r="r" b="b"/>
                <a:pathLst>
                  <a:path w="118" h="138">
                    <a:moveTo>
                      <a:pt x="0" y="125"/>
                    </a:moveTo>
                    <a:lnTo>
                      <a:pt x="4" y="129"/>
                    </a:lnTo>
                    <a:lnTo>
                      <a:pt x="8" y="131"/>
                    </a:lnTo>
                    <a:lnTo>
                      <a:pt x="14" y="137"/>
                    </a:lnTo>
                    <a:lnTo>
                      <a:pt x="23" y="138"/>
                    </a:lnTo>
                    <a:lnTo>
                      <a:pt x="33" y="138"/>
                    </a:lnTo>
                    <a:lnTo>
                      <a:pt x="40" y="138"/>
                    </a:lnTo>
                    <a:lnTo>
                      <a:pt x="46" y="138"/>
                    </a:lnTo>
                    <a:lnTo>
                      <a:pt x="54" y="137"/>
                    </a:lnTo>
                    <a:lnTo>
                      <a:pt x="63" y="135"/>
                    </a:lnTo>
                    <a:lnTo>
                      <a:pt x="69" y="129"/>
                    </a:lnTo>
                    <a:lnTo>
                      <a:pt x="78" y="123"/>
                    </a:lnTo>
                    <a:lnTo>
                      <a:pt x="86" y="116"/>
                    </a:lnTo>
                    <a:lnTo>
                      <a:pt x="93" y="106"/>
                    </a:lnTo>
                    <a:lnTo>
                      <a:pt x="99" y="97"/>
                    </a:lnTo>
                    <a:lnTo>
                      <a:pt x="107" y="87"/>
                    </a:lnTo>
                    <a:lnTo>
                      <a:pt x="112" y="76"/>
                    </a:lnTo>
                    <a:lnTo>
                      <a:pt x="116" y="66"/>
                    </a:lnTo>
                    <a:lnTo>
                      <a:pt x="118" y="55"/>
                    </a:lnTo>
                    <a:lnTo>
                      <a:pt x="118" y="43"/>
                    </a:lnTo>
                    <a:lnTo>
                      <a:pt x="118" y="34"/>
                    </a:lnTo>
                    <a:lnTo>
                      <a:pt x="116" y="24"/>
                    </a:lnTo>
                    <a:lnTo>
                      <a:pt x="112" y="15"/>
                    </a:lnTo>
                    <a:lnTo>
                      <a:pt x="105" y="11"/>
                    </a:lnTo>
                    <a:lnTo>
                      <a:pt x="95" y="4"/>
                    </a:lnTo>
                    <a:lnTo>
                      <a:pt x="86" y="2"/>
                    </a:lnTo>
                    <a:lnTo>
                      <a:pt x="73" y="0"/>
                    </a:lnTo>
                    <a:lnTo>
                      <a:pt x="61" y="2"/>
                    </a:lnTo>
                    <a:lnTo>
                      <a:pt x="52" y="4"/>
                    </a:lnTo>
                    <a:lnTo>
                      <a:pt x="42" y="9"/>
                    </a:lnTo>
                    <a:lnTo>
                      <a:pt x="33" y="15"/>
                    </a:lnTo>
                    <a:lnTo>
                      <a:pt x="27" y="23"/>
                    </a:lnTo>
                    <a:lnTo>
                      <a:pt x="19" y="32"/>
                    </a:lnTo>
                    <a:lnTo>
                      <a:pt x="15" y="42"/>
                    </a:lnTo>
                    <a:lnTo>
                      <a:pt x="10" y="51"/>
                    </a:lnTo>
                    <a:lnTo>
                      <a:pt x="8" y="61"/>
                    </a:lnTo>
                    <a:lnTo>
                      <a:pt x="4" y="70"/>
                    </a:lnTo>
                    <a:lnTo>
                      <a:pt x="2" y="80"/>
                    </a:lnTo>
                    <a:lnTo>
                      <a:pt x="0" y="87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102"/>
                    </a:lnTo>
                    <a:lnTo>
                      <a:pt x="17" y="87"/>
                    </a:lnTo>
                    <a:lnTo>
                      <a:pt x="17" y="83"/>
                    </a:lnTo>
                    <a:lnTo>
                      <a:pt x="21" y="78"/>
                    </a:lnTo>
                    <a:lnTo>
                      <a:pt x="25" y="68"/>
                    </a:lnTo>
                    <a:lnTo>
                      <a:pt x="33" y="59"/>
                    </a:lnTo>
                    <a:lnTo>
                      <a:pt x="40" y="49"/>
                    </a:lnTo>
                    <a:lnTo>
                      <a:pt x="50" y="42"/>
                    </a:lnTo>
                    <a:lnTo>
                      <a:pt x="59" y="36"/>
                    </a:lnTo>
                    <a:lnTo>
                      <a:pt x="71" y="38"/>
                    </a:lnTo>
                    <a:lnTo>
                      <a:pt x="78" y="43"/>
                    </a:lnTo>
                    <a:lnTo>
                      <a:pt x="82" y="53"/>
                    </a:lnTo>
                    <a:lnTo>
                      <a:pt x="82" y="57"/>
                    </a:lnTo>
                    <a:lnTo>
                      <a:pt x="82" y="64"/>
                    </a:lnTo>
                    <a:lnTo>
                      <a:pt x="78" y="72"/>
                    </a:lnTo>
                    <a:lnTo>
                      <a:pt x="76" y="78"/>
                    </a:lnTo>
                    <a:lnTo>
                      <a:pt x="73" y="83"/>
                    </a:lnTo>
                    <a:lnTo>
                      <a:pt x="69" y="89"/>
                    </a:lnTo>
                    <a:lnTo>
                      <a:pt x="63" y="95"/>
                    </a:lnTo>
                    <a:lnTo>
                      <a:pt x="57" y="100"/>
                    </a:lnTo>
                    <a:lnTo>
                      <a:pt x="50" y="102"/>
                    </a:lnTo>
                    <a:lnTo>
                      <a:pt x="44" y="106"/>
                    </a:lnTo>
                    <a:lnTo>
                      <a:pt x="36" y="106"/>
                    </a:lnTo>
                    <a:lnTo>
                      <a:pt x="29" y="108"/>
                    </a:lnTo>
                    <a:lnTo>
                      <a:pt x="0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1" name="Freeform 56"/>
              <p:cNvSpPr>
                <a:spLocks/>
              </p:cNvSpPr>
              <p:nvPr/>
            </p:nvSpPr>
            <p:spPr bwMode="auto">
              <a:xfrm>
                <a:off x="3223543" y="3274194"/>
                <a:ext cx="417513" cy="465841"/>
              </a:xfrm>
              <a:custGeom>
                <a:avLst/>
                <a:gdLst/>
                <a:ahLst/>
                <a:cxnLst>
                  <a:cxn ang="0">
                    <a:pos x="2" y="329"/>
                  </a:cxn>
                  <a:cxn ang="0">
                    <a:pos x="0" y="306"/>
                  </a:cxn>
                  <a:cxn ang="0">
                    <a:pos x="5" y="274"/>
                  </a:cxn>
                  <a:cxn ang="0">
                    <a:pos x="17" y="234"/>
                  </a:cxn>
                  <a:cxn ang="0">
                    <a:pos x="44" y="198"/>
                  </a:cxn>
                  <a:cxn ang="0">
                    <a:pos x="87" y="164"/>
                  </a:cxn>
                  <a:cxn ang="0">
                    <a:pos x="125" y="126"/>
                  </a:cxn>
                  <a:cxn ang="0">
                    <a:pos x="154" y="78"/>
                  </a:cxn>
                  <a:cxn ang="0">
                    <a:pos x="186" y="38"/>
                  </a:cxn>
                  <a:cxn ang="0">
                    <a:pos x="228" y="10"/>
                  </a:cxn>
                  <a:cxn ang="0">
                    <a:pos x="291" y="2"/>
                  </a:cxn>
                  <a:cxn ang="0">
                    <a:pos x="348" y="16"/>
                  </a:cxn>
                  <a:cxn ang="0">
                    <a:pos x="380" y="48"/>
                  </a:cxn>
                  <a:cxn ang="0">
                    <a:pos x="397" y="93"/>
                  </a:cxn>
                  <a:cxn ang="0">
                    <a:pos x="405" y="141"/>
                  </a:cxn>
                  <a:cxn ang="0">
                    <a:pos x="412" y="183"/>
                  </a:cxn>
                  <a:cxn ang="0">
                    <a:pos x="428" y="213"/>
                  </a:cxn>
                  <a:cxn ang="0">
                    <a:pos x="452" y="240"/>
                  </a:cxn>
                  <a:cxn ang="0">
                    <a:pos x="481" y="268"/>
                  </a:cxn>
                  <a:cxn ang="0">
                    <a:pos x="506" y="301"/>
                  </a:cxn>
                  <a:cxn ang="0">
                    <a:pos x="521" y="344"/>
                  </a:cxn>
                  <a:cxn ang="0">
                    <a:pos x="521" y="401"/>
                  </a:cxn>
                  <a:cxn ang="0">
                    <a:pos x="496" y="453"/>
                  </a:cxn>
                  <a:cxn ang="0">
                    <a:pos x="458" y="487"/>
                  </a:cxn>
                  <a:cxn ang="0">
                    <a:pos x="418" y="514"/>
                  </a:cxn>
                  <a:cxn ang="0">
                    <a:pos x="386" y="525"/>
                  </a:cxn>
                  <a:cxn ang="0">
                    <a:pos x="374" y="533"/>
                  </a:cxn>
                  <a:cxn ang="0">
                    <a:pos x="380" y="502"/>
                  </a:cxn>
                  <a:cxn ang="0">
                    <a:pos x="399" y="491"/>
                  </a:cxn>
                  <a:cxn ang="0">
                    <a:pos x="426" y="472"/>
                  </a:cxn>
                  <a:cxn ang="0">
                    <a:pos x="452" y="441"/>
                  </a:cxn>
                  <a:cxn ang="0">
                    <a:pos x="471" y="401"/>
                  </a:cxn>
                  <a:cxn ang="0">
                    <a:pos x="475" y="350"/>
                  </a:cxn>
                  <a:cxn ang="0">
                    <a:pos x="464" y="314"/>
                  </a:cxn>
                  <a:cxn ang="0">
                    <a:pos x="441" y="285"/>
                  </a:cxn>
                  <a:cxn ang="0">
                    <a:pos x="414" y="263"/>
                  </a:cxn>
                  <a:cxn ang="0">
                    <a:pos x="390" y="232"/>
                  </a:cxn>
                  <a:cxn ang="0">
                    <a:pos x="376" y="189"/>
                  </a:cxn>
                  <a:cxn ang="0">
                    <a:pos x="369" y="137"/>
                  </a:cxn>
                  <a:cxn ang="0">
                    <a:pos x="363" y="93"/>
                  </a:cxn>
                  <a:cxn ang="0">
                    <a:pos x="352" y="61"/>
                  </a:cxn>
                  <a:cxn ang="0">
                    <a:pos x="333" y="38"/>
                  </a:cxn>
                  <a:cxn ang="0">
                    <a:pos x="295" y="25"/>
                  </a:cxn>
                  <a:cxn ang="0">
                    <a:pos x="247" y="29"/>
                  </a:cxn>
                  <a:cxn ang="0">
                    <a:pos x="215" y="54"/>
                  </a:cxn>
                  <a:cxn ang="0">
                    <a:pos x="190" y="93"/>
                  </a:cxn>
                  <a:cxn ang="0">
                    <a:pos x="169" y="132"/>
                  </a:cxn>
                  <a:cxn ang="0">
                    <a:pos x="144" y="168"/>
                  </a:cxn>
                  <a:cxn ang="0">
                    <a:pos x="106" y="189"/>
                  </a:cxn>
                  <a:cxn ang="0">
                    <a:pos x="76" y="211"/>
                  </a:cxn>
                  <a:cxn ang="0">
                    <a:pos x="51" y="240"/>
                  </a:cxn>
                  <a:cxn ang="0">
                    <a:pos x="38" y="272"/>
                  </a:cxn>
                  <a:cxn ang="0">
                    <a:pos x="30" y="304"/>
                  </a:cxn>
                  <a:cxn ang="0">
                    <a:pos x="32" y="337"/>
                  </a:cxn>
                </a:cxnLst>
                <a:rect l="0" t="0" r="r" b="b"/>
                <a:pathLst>
                  <a:path w="525" h="533">
                    <a:moveTo>
                      <a:pt x="4" y="335"/>
                    </a:moveTo>
                    <a:lnTo>
                      <a:pt x="2" y="331"/>
                    </a:lnTo>
                    <a:lnTo>
                      <a:pt x="2" y="329"/>
                    </a:lnTo>
                    <a:lnTo>
                      <a:pt x="0" y="323"/>
                    </a:lnTo>
                    <a:lnTo>
                      <a:pt x="0" y="316"/>
                    </a:lnTo>
                    <a:lnTo>
                      <a:pt x="0" y="306"/>
                    </a:lnTo>
                    <a:lnTo>
                      <a:pt x="0" y="297"/>
                    </a:lnTo>
                    <a:lnTo>
                      <a:pt x="2" y="285"/>
                    </a:lnTo>
                    <a:lnTo>
                      <a:pt x="5" y="274"/>
                    </a:lnTo>
                    <a:lnTo>
                      <a:pt x="7" y="261"/>
                    </a:lnTo>
                    <a:lnTo>
                      <a:pt x="11" y="247"/>
                    </a:lnTo>
                    <a:lnTo>
                      <a:pt x="17" y="234"/>
                    </a:lnTo>
                    <a:lnTo>
                      <a:pt x="24" y="221"/>
                    </a:lnTo>
                    <a:lnTo>
                      <a:pt x="32" y="209"/>
                    </a:lnTo>
                    <a:lnTo>
                      <a:pt x="44" y="198"/>
                    </a:lnTo>
                    <a:lnTo>
                      <a:pt x="57" y="185"/>
                    </a:lnTo>
                    <a:lnTo>
                      <a:pt x="74" y="177"/>
                    </a:lnTo>
                    <a:lnTo>
                      <a:pt x="87" y="164"/>
                    </a:lnTo>
                    <a:lnTo>
                      <a:pt x="101" y="152"/>
                    </a:lnTo>
                    <a:lnTo>
                      <a:pt x="112" y="139"/>
                    </a:lnTo>
                    <a:lnTo>
                      <a:pt x="125" y="126"/>
                    </a:lnTo>
                    <a:lnTo>
                      <a:pt x="135" y="109"/>
                    </a:lnTo>
                    <a:lnTo>
                      <a:pt x="144" y="95"/>
                    </a:lnTo>
                    <a:lnTo>
                      <a:pt x="154" y="78"/>
                    </a:lnTo>
                    <a:lnTo>
                      <a:pt x="165" y="65"/>
                    </a:lnTo>
                    <a:lnTo>
                      <a:pt x="175" y="52"/>
                    </a:lnTo>
                    <a:lnTo>
                      <a:pt x="186" y="38"/>
                    </a:lnTo>
                    <a:lnTo>
                      <a:pt x="198" y="25"/>
                    </a:lnTo>
                    <a:lnTo>
                      <a:pt x="213" y="17"/>
                    </a:lnTo>
                    <a:lnTo>
                      <a:pt x="228" y="10"/>
                    </a:lnTo>
                    <a:lnTo>
                      <a:pt x="247" y="4"/>
                    </a:lnTo>
                    <a:lnTo>
                      <a:pt x="266" y="0"/>
                    </a:lnTo>
                    <a:lnTo>
                      <a:pt x="291" y="2"/>
                    </a:lnTo>
                    <a:lnTo>
                      <a:pt x="314" y="2"/>
                    </a:lnTo>
                    <a:lnTo>
                      <a:pt x="333" y="8"/>
                    </a:lnTo>
                    <a:lnTo>
                      <a:pt x="348" y="16"/>
                    </a:lnTo>
                    <a:lnTo>
                      <a:pt x="361" y="25"/>
                    </a:lnTo>
                    <a:lnTo>
                      <a:pt x="371" y="36"/>
                    </a:lnTo>
                    <a:lnTo>
                      <a:pt x="380" y="48"/>
                    </a:lnTo>
                    <a:lnTo>
                      <a:pt x="388" y="63"/>
                    </a:lnTo>
                    <a:lnTo>
                      <a:pt x="393" y="78"/>
                    </a:lnTo>
                    <a:lnTo>
                      <a:pt x="397" y="93"/>
                    </a:lnTo>
                    <a:lnTo>
                      <a:pt x="399" y="109"/>
                    </a:lnTo>
                    <a:lnTo>
                      <a:pt x="401" y="126"/>
                    </a:lnTo>
                    <a:lnTo>
                      <a:pt x="405" y="141"/>
                    </a:lnTo>
                    <a:lnTo>
                      <a:pt x="407" y="156"/>
                    </a:lnTo>
                    <a:lnTo>
                      <a:pt x="409" y="170"/>
                    </a:lnTo>
                    <a:lnTo>
                      <a:pt x="412" y="183"/>
                    </a:lnTo>
                    <a:lnTo>
                      <a:pt x="416" y="194"/>
                    </a:lnTo>
                    <a:lnTo>
                      <a:pt x="420" y="204"/>
                    </a:lnTo>
                    <a:lnTo>
                      <a:pt x="428" y="213"/>
                    </a:lnTo>
                    <a:lnTo>
                      <a:pt x="433" y="223"/>
                    </a:lnTo>
                    <a:lnTo>
                      <a:pt x="443" y="232"/>
                    </a:lnTo>
                    <a:lnTo>
                      <a:pt x="452" y="240"/>
                    </a:lnTo>
                    <a:lnTo>
                      <a:pt x="462" y="249"/>
                    </a:lnTo>
                    <a:lnTo>
                      <a:pt x="471" y="257"/>
                    </a:lnTo>
                    <a:lnTo>
                      <a:pt x="481" y="268"/>
                    </a:lnTo>
                    <a:lnTo>
                      <a:pt x="489" y="278"/>
                    </a:lnTo>
                    <a:lnTo>
                      <a:pt x="498" y="287"/>
                    </a:lnTo>
                    <a:lnTo>
                      <a:pt x="506" y="301"/>
                    </a:lnTo>
                    <a:lnTo>
                      <a:pt x="513" y="314"/>
                    </a:lnTo>
                    <a:lnTo>
                      <a:pt x="517" y="327"/>
                    </a:lnTo>
                    <a:lnTo>
                      <a:pt x="521" y="344"/>
                    </a:lnTo>
                    <a:lnTo>
                      <a:pt x="523" y="361"/>
                    </a:lnTo>
                    <a:lnTo>
                      <a:pt x="525" y="382"/>
                    </a:lnTo>
                    <a:lnTo>
                      <a:pt x="521" y="401"/>
                    </a:lnTo>
                    <a:lnTo>
                      <a:pt x="515" y="420"/>
                    </a:lnTo>
                    <a:lnTo>
                      <a:pt x="506" y="436"/>
                    </a:lnTo>
                    <a:lnTo>
                      <a:pt x="496" y="453"/>
                    </a:lnTo>
                    <a:lnTo>
                      <a:pt x="485" y="464"/>
                    </a:lnTo>
                    <a:lnTo>
                      <a:pt x="471" y="477"/>
                    </a:lnTo>
                    <a:lnTo>
                      <a:pt x="458" y="487"/>
                    </a:lnTo>
                    <a:lnTo>
                      <a:pt x="445" y="498"/>
                    </a:lnTo>
                    <a:lnTo>
                      <a:pt x="431" y="506"/>
                    </a:lnTo>
                    <a:lnTo>
                      <a:pt x="418" y="514"/>
                    </a:lnTo>
                    <a:lnTo>
                      <a:pt x="407" y="517"/>
                    </a:lnTo>
                    <a:lnTo>
                      <a:pt x="395" y="523"/>
                    </a:lnTo>
                    <a:lnTo>
                      <a:pt x="386" y="525"/>
                    </a:lnTo>
                    <a:lnTo>
                      <a:pt x="378" y="529"/>
                    </a:lnTo>
                    <a:lnTo>
                      <a:pt x="374" y="531"/>
                    </a:lnTo>
                    <a:lnTo>
                      <a:pt x="374" y="533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80" y="502"/>
                    </a:lnTo>
                    <a:lnTo>
                      <a:pt x="386" y="498"/>
                    </a:lnTo>
                    <a:lnTo>
                      <a:pt x="392" y="496"/>
                    </a:lnTo>
                    <a:lnTo>
                      <a:pt x="399" y="491"/>
                    </a:lnTo>
                    <a:lnTo>
                      <a:pt x="407" y="485"/>
                    </a:lnTo>
                    <a:lnTo>
                      <a:pt x="416" y="479"/>
                    </a:lnTo>
                    <a:lnTo>
                      <a:pt x="426" y="472"/>
                    </a:lnTo>
                    <a:lnTo>
                      <a:pt x="433" y="462"/>
                    </a:lnTo>
                    <a:lnTo>
                      <a:pt x="443" y="453"/>
                    </a:lnTo>
                    <a:lnTo>
                      <a:pt x="452" y="441"/>
                    </a:lnTo>
                    <a:lnTo>
                      <a:pt x="460" y="430"/>
                    </a:lnTo>
                    <a:lnTo>
                      <a:pt x="466" y="417"/>
                    </a:lnTo>
                    <a:lnTo>
                      <a:pt x="471" y="401"/>
                    </a:lnTo>
                    <a:lnTo>
                      <a:pt x="475" y="386"/>
                    </a:lnTo>
                    <a:lnTo>
                      <a:pt x="477" y="369"/>
                    </a:lnTo>
                    <a:lnTo>
                      <a:pt x="475" y="350"/>
                    </a:lnTo>
                    <a:lnTo>
                      <a:pt x="473" y="337"/>
                    </a:lnTo>
                    <a:lnTo>
                      <a:pt x="469" y="323"/>
                    </a:lnTo>
                    <a:lnTo>
                      <a:pt x="464" y="314"/>
                    </a:lnTo>
                    <a:lnTo>
                      <a:pt x="458" y="303"/>
                    </a:lnTo>
                    <a:lnTo>
                      <a:pt x="450" y="295"/>
                    </a:lnTo>
                    <a:lnTo>
                      <a:pt x="441" y="285"/>
                    </a:lnTo>
                    <a:lnTo>
                      <a:pt x="433" y="278"/>
                    </a:lnTo>
                    <a:lnTo>
                      <a:pt x="424" y="270"/>
                    </a:lnTo>
                    <a:lnTo>
                      <a:pt x="414" y="263"/>
                    </a:lnTo>
                    <a:lnTo>
                      <a:pt x="405" y="253"/>
                    </a:lnTo>
                    <a:lnTo>
                      <a:pt x="397" y="244"/>
                    </a:lnTo>
                    <a:lnTo>
                      <a:pt x="390" y="232"/>
                    </a:lnTo>
                    <a:lnTo>
                      <a:pt x="384" y="219"/>
                    </a:lnTo>
                    <a:lnTo>
                      <a:pt x="378" y="204"/>
                    </a:lnTo>
                    <a:lnTo>
                      <a:pt x="376" y="189"/>
                    </a:lnTo>
                    <a:lnTo>
                      <a:pt x="372" y="170"/>
                    </a:lnTo>
                    <a:lnTo>
                      <a:pt x="371" y="152"/>
                    </a:lnTo>
                    <a:lnTo>
                      <a:pt x="369" y="137"/>
                    </a:lnTo>
                    <a:lnTo>
                      <a:pt x="367" y="122"/>
                    </a:lnTo>
                    <a:lnTo>
                      <a:pt x="365" y="107"/>
                    </a:lnTo>
                    <a:lnTo>
                      <a:pt x="363" y="93"/>
                    </a:lnTo>
                    <a:lnTo>
                      <a:pt x="359" y="80"/>
                    </a:lnTo>
                    <a:lnTo>
                      <a:pt x="357" y="73"/>
                    </a:lnTo>
                    <a:lnTo>
                      <a:pt x="352" y="61"/>
                    </a:lnTo>
                    <a:lnTo>
                      <a:pt x="346" y="52"/>
                    </a:lnTo>
                    <a:lnTo>
                      <a:pt x="338" y="44"/>
                    </a:lnTo>
                    <a:lnTo>
                      <a:pt x="333" y="38"/>
                    </a:lnTo>
                    <a:lnTo>
                      <a:pt x="321" y="33"/>
                    </a:lnTo>
                    <a:lnTo>
                      <a:pt x="308" y="29"/>
                    </a:lnTo>
                    <a:lnTo>
                      <a:pt x="295" y="25"/>
                    </a:lnTo>
                    <a:lnTo>
                      <a:pt x="279" y="25"/>
                    </a:lnTo>
                    <a:lnTo>
                      <a:pt x="262" y="25"/>
                    </a:lnTo>
                    <a:lnTo>
                      <a:pt x="247" y="29"/>
                    </a:lnTo>
                    <a:lnTo>
                      <a:pt x="234" y="35"/>
                    </a:lnTo>
                    <a:lnTo>
                      <a:pt x="224" y="44"/>
                    </a:lnTo>
                    <a:lnTo>
                      <a:pt x="215" y="54"/>
                    </a:lnTo>
                    <a:lnTo>
                      <a:pt x="205" y="65"/>
                    </a:lnTo>
                    <a:lnTo>
                      <a:pt x="198" y="78"/>
                    </a:lnTo>
                    <a:lnTo>
                      <a:pt x="190" y="93"/>
                    </a:lnTo>
                    <a:lnTo>
                      <a:pt x="184" y="105"/>
                    </a:lnTo>
                    <a:lnTo>
                      <a:pt x="177" y="120"/>
                    </a:lnTo>
                    <a:lnTo>
                      <a:pt x="169" y="132"/>
                    </a:lnTo>
                    <a:lnTo>
                      <a:pt x="161" y="147"/>
                    </a:lnTo>
                    <a:lnTo>
                      <a:pt x="152" y="158"/>
                    </a:lnTo>
                    <a:lnTo>
                      <a:pt x="144" y="168"/>
                    </a:lnTo>
                    <a:lnTo>
                      <a:pt x="133" y="177"/>
                    </a:lnTo>
                    <a:lnTo>
                      <a:pt x="121" y="185"/>
                    </a:lnTo>
                    <a:lnTo>
                      <a:pt x="106" y="189"/>
                    </a:lnTo>
                    <a:lnTo>
                      <a:pt x="95" y="196"/>
                    </a:lnTo>
                    <a:lnTo>
                      <a:pt x="83" y="202"/>
                    </a:lnTo>
                    <a:lnTo>
                      <a:pt x="76" y="211"/>
                    </a:lnTo>
                    <a:lnTo>
                      <a:pt x="66" y="221"/>
                    </a:lnTo>
                    <a:lnTo>
                      <a:pt x="59" y="230"/>
                    </a:lnTo>
                    <a:lnTo>
                      <a:pt x="51" y="240"/>
                    </a:lnTo>
                    <a:lnTo>
                      <a:pt x="47" y="251"/>
                    </a:lnTo>
                    <a:lnTo>
                      <a:pt x="40" y="261"/>
                    </a:lnTo>
                    <a:lnTo>
                      <a:pt x="38" y="272"/>
                    </a:lnTo>
                    <a:lnTo>
                      <a:pt x="32" y="282"/>
                    </a:lnTo>
                    <a:lnTo>
                      <a:pt x="32" y="293"/>
                    </a:lnTo>
                    <a:lnTo>
                      <a:pt x="30" y="304"/>
                    </a:lnTo>
                    <a:lnTo>
                      <a:pt x="30" y="314"/>
                    </a:lnTo>
                    <a:lnTo>
                      <a:pt x="30" y="325"/>
                    </a:lnTo>
                    <a:lnTo>
                      <a:pt x="32" y="337"/>
                    </a:lnTo>
                    <a:lnTo>
                      <a:pt x="4" y="335"/>
                    </a:lnTo>
                    <a:lnTo>
                      <a:pt x="4" y="3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2" name="Freeform 57"/>
              <p:cNvSpPr>
                <a:spLocks/>
              </p:cNvSpPr>
              <p:nvPr/>
            </p:nvSpPr>
            <p:spPr bwMode="auto">
              <a:xfrm>
                <a:off x="3348956" y="3166243"/>
                <a:ext cx="119063" cy="189139"/>
              </a:xfrm>
              <a:custGeom>
                <a:avLst/>
                <a:gdLst/>
                <a:ahLst/>
                <a:cxnLst>
                  <a:cxn ang="0">
                    <a:pos x="148" y="215"/>
                  </a:cxn>
                  <a:cxn ang="0">
                    <a:pos x="148" y="213"/>
                  </a:cxn>
                  <a:cxn ang="0">
                    <a:pos x="150" y="208"/>
                  </a:cxn>
                  <a:cxn ang="0">
                    <a:pos x="150" y="198"/>
                  </a:cxn>
                  <a:cxn ang="0">
                    <a:pos x="150" y="189"/>
                  </a:cxn>
                  <a:cxn ang="0">
                    <a:pos x="150" y="171"/>
                  </a:cxn>
                  <a:cxn ang="0">
                    <a:pos x="150" y="158"/>
                  </a:cxn>
                  <a:cxn ang="0">
                    <a:pos x="148" y="139"/>
                  </a:cxn>
                  <a:cxn ang="0">
                    <a:pos x="144" y="124"/>
                  </a:cxn>
                  <a:cxn ang="0">
                    <a:pos x="138" y="105"/>
                  </a:cxn>
                  <a:cxn ang="0">
                    <a:pos x="129" y="86"/>
                  </a:cxn>
                  <a:cxn ang="0">
                    <a:pos x="118" y="67"/>
                  </a:cxn>
                  <a:cxn ang="0">
                    <a:pos x="104" y="50"/>
                  </a:cxn>
                  <a:cxn ang="0">
                    <a:pos x="85" y="33"/>
                  </a:cxn>
                  <a:cxn ang="0">
                    <a:pos x="64" y="19"/>
                  </a:cxn>
                  <a:cxn ang="0">
                    <a:pos x="40" y="8"/>
                  </a:cxn>
                  <a:cxn ang="0">
                    <a:pos x="9" y="0"/>
                  </a:cxn>
                  <a:cxn ang="0">
                    <a:pos x="0" y="29"/>
                  </a:cxn>
                  <a:cxn ang="0">
                    <a:pos x="0" y="29"/>
                  </a:cxn>
                  <a:cxn ang="0">
                    <a:pos x="5" y="29"/>
                  </a:cxn>
                  <a:cxn ang="0">
                    <a:pos x="11" y="31"/>
                  </a:cxn>
                  <a:cxn ang="0">
                    <a:pos x="21" y="35"/>
                  </a:cxn>
                  <a:cxn ang="0">
                    <a:pos x="32" y="37"/>
                  </a:cxn>
                  <a:cxn ang="0">
                    <a:pos x="43" y="44"/>
                  </a:cxn>
                  <a:cxn ang="0">
                    <a:pos x="57" y="50"/>
                  </a:cxn>
                  <a:cxn ang="0">
                    <a:pos x="70" y="61"/>
                  </a:cxn>
                  <a:cxn ang="0">
                    <a:pos x="81" y="71"/>
                  </a:cxn>
                  <a:cxn ang="0">
                    <a:pos x="95" y="84"/>
                  </a:cxn>
                  <a:cxn ang="0">
                    <a:pos x="104" y="97"/>
                  </a:cxn>
                  <a:cxn ang="0">
                    <a:pos x="116" y="116"/>
                  </a:cxn>
                  <a:cxn ang="0">
                    <a:pos x="121" y="135"/>
                  </a:cxn>
                  <a:cxn ang="0">
                    <a:pos x="127" y="158"/>
                  </a:cxn>
                  <a:cxn ang="0">
                    <a:pos x="127" y="183"/>
                  </a:cxn>
                  <a:cxn ang="0">
                    <a:pos x="127" y="211"/>
                  </a:cxn>
                  <a:cxn ang="0">
                    <a:pos x="148" y="215"/>
                  </a:cxn>
                  <a:cxn ang="0">
                    <a:pos x="148" y="215"/>
                  </a:cxn>
                </a:cxnLst>
                <a:rect l="0" t="0" r="r" b="b"/>
                <a:pathLst>
                  <a:path w="150" h="215">
                    <a:moveTo>
                      <a:pt x="148" y="215"/>
                    </a:moveTo>
                    <a:lnTo>
                      <a:pt x="148" y="213"/>
                    </a:lnTo>
                    <a:lnTo>
                      <a:pt x="150" y="208"/>
                    </a:lnTo>
                    <a:lnTo>
                      <a:pt x="150" y="198"/>
                    </a:lnTo>
                    <a:lnTo>
                      <a:pt x="150" y="189"/>
                    </a:lnTo>
                    <a:lnTo>
                      <a:pt x="150" y="171"/>
                    </a:lnTo>
                    <a:lnTo>
                      <a:pt x="150" y="158"/>
                    </a:lnTo>
                    <a:lnTo>
                      <a:pt x="148" y="139"/>
                    </a:lnTo>
                    <a:lnTo>
                      <a:pt x="144" y="124"/>
                    </a:lnTo>
                    <a:lnTo>
                      <a:pt x="138" y="105"/>
                    </a:lnTo>
                    <a:lnTo>
                      <a:pt x="129" y="86"/>
                    </a:lnTo>
                    <a:lnTo>
                      <a:pt x="118" y="67"/>
                    </a:lnTo>
                    <a:lnTo>
                      <a:pt x="104" y="50"/>
                    </a:lnTo>
                    <a:lnTo>
                      <a:pt x="85" y="33"/>
                    </a:lnTo>
                    <a:lnTo>
                      <a:pt x="64" y="19"/>
                    </a:lnTo>
                    <a:lnTo>
                      <a:pt x="40" y="8"/>
                    </a:lnTo>
                    <a:lnTo>
                      <a:pt x="9" y="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5" y="29"/>
                    </a:lnTo>
                    <a:lnTo>
                      <a:pt x="11" y="31"/>
                    </a:lnTo>
                    <a:lnTo>
                      <a:pt x="21" y="35"/>
                    </a:lnTo>
                    <a:lnTo>
                      <a:pt x="32" y="37"/>
                    </a:lnTo>
                    <a:lnTo>
                      <a:pt x="43" y="44"/>
                    </a:lnTo>
                    <a:lnTo>
                      <a:pt x="57" y="50"/>
                    </a:lnTo>
                    <a:lnTo>
                      <a:pt x="70" y="61"/>
                    </a:lnTo>
                    <a:lnTo>
                      <a:pt x="81" y="71"/>
                    </a:lnTo>
                    <a:lnTo>
                      <a:pt x="95" y="84"/>
                    </a:lnTo>
                    <a:lnTo>
                      <a:pt x="104" y="97"/>
                    </a:lnTo>
                    <a:lnTo>
                      <a:pt x="116" y="116"/>
                    </a:lnTo>
                    <a:lnTo>
                      <a:pt x="121" y="135"/>
                    </a:lnTo>
                    <a:lnTo>
                      <a:pt x="127" y="158"/>
                    </a:lnTo>
                    <a:lnTo>
                      <a:pt x="127" y="183"/>
                    </a:lnTo>
                    <a:lnTo>
                      <a:pt x="127" y="211"/>
                    </a:lnTo>
                    <a:lnTo>
                      <a:pt x="148" y="215"/>
                    </a:lnTo>
                    <a:lnTo>
                      <a:pt x="148" y="2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3" name="Freeform 58"/>
              <p:cNvSpPr>
                <a:spLocks/>
              </p:cNvSpPr>
              <p:nvPr/>
            </p:nvSpPr>
            <p:spPr bwMode="auto">
              <a:xfrm>
                <a:off x="3429918" y="3326581"/>
                <a:ext cx="63500" cy="457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6" y="11"/>
                  </a:cxn>
                  <a:cxn ang="0">
                    <a:pos x="12" y="15"/>
                  </a:cxn>
                  <a:cxn ang="0">
                    <a:pos x="18" y="19"/>
                  </a:cxn>
                  <a:cxn ang="0">
                    <a:pos x="21" y="21"/>
                  </a:cxn>
                  <a:cxn ang="0">
                    <a:pos x="25" y="23"/>
                  </a:cxn>
                  <a:cxn ang="0">
                    <a:pos x="31" y="25"/>
                  </a:cxn>
                  <a:cxn ang="0">
                    <a:pos x="37" y="26"/>
                  </a:cxn>
                  <a:cxn ang="0">
                    <a:pos x="46" y="26"/>
                  </a:cxn>
                  <a:cxn ang="0">
                    <a:pos x="56" y="25"/>
                  </a:cxn>
                  <a:cxn ang="0">
                    <a:pos x="63" y="21"/>
                  </a:cxn>
                  <a:cxn ang="0">
                    <a:pos x="69" y="19"/>
                  </a:cxn>
                  <a:cxn ang="0">
                    <a:pos x="78" y="11"/>
                  </a:cxn>
                  <a:cxn ang="0">
                    <a:pos x="80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80" h="26">
                    <a:moveTo>
                      <a:pt x="0" y="0"/>
                    </a:moveTo>
                    <a:lnTo>
                      <a:pt x="0" y="2"/>
                    </a:lnTo>
                    <a:lnTo>
                      <a:pt x="6" y="11"/>
                    </a:lnTo>
                    <a:lnTo>
                      <a:pt x="12" y="15"/>
                    </a:lnTo>
                    <a:lnTo>
                      <a:pt x="18" y="19"/>
                    </a:lnTo>
                    <a:lnTo>
                      <a:pt x="21" y="21"/>
                    </a:lnTo>
                    <a:lnTo>
                      <a:pt x="25" y="23"/>
                    </a:lnTo>
                    <a:lnTo>
                      <a:pt x="31" y="25"/>
                    </a:lnTo>
                    <a:lnTo>
                      <a:pt x="37" y="26"/>
                    </a:lnTo>
                    <a:lnTo>
                      <a:pt x="46" y="26"/>
                    </a:lnTo>
                    <a:lnTo>
                      <a:pt x="56" y="25"/>
                    </a:lnTo>
                    <a:lnTo>
                      <a:pt x="63" y="21"/>
                    </a:lnTo>
                    <a:lnTo>
                      <a:pt x="69" y="19"/>
                    </a:lnTo>
                    <a:lnTo>
                      <a:pt x="78" y="11"/>
                    </a:lnTo>
                    <a:lnTo>
                      <a:pt x="80" y="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4" name="Freeform 63"/>
              <p:cNvSpPr>
                <a:spLocks/>
              </p:cNvSpPr>
              <p:nvPr/>
            </p:nvSpPr>
            <p:spPr bwMode="auto">
              <a:xfrm>
                <a:off x="3695031" y="3820293"/>
                <a:ext cx="104775" cy="117335"/>
              </a:xfrm>
              <a:custGeom>
                <a:avLst/>
                <a:gdLst/>
                <a:ahLst/>
                <a:cxnLst>
                  <a:cxn ang="0">
                    <a:pos x="40" y="40"/>
                  </a:cxn>
                  <a:cxn ang="0">
                    <a:pos x="36" y="50"/>
                  </a:cxn>
                  <a:cxn ang="0">
                    <a:pos x="31" y="67"/>
                  </a:cxn>
                  <a:cxn ang="0">
                    <a:pos x="32" y="86"/>
                  </a:cxn>
                  <a:cxn ang="0">
                    <a:pos x="48" y="101"/>
                  </a:cxn>
                  <a:cxn ang="0">
                    <a:pos x="65" y="105"/>
                  </a:cxn>
                  <a:cxn ang="0">
                    <a:pos x="82" y="94"/>
                  </a:cxn>
                  <a:cxn ang="0">
                    <a:pos x="95" y="76"/>
                  </a:cxn>
                  <a:cxn ang="0">
                    <a:pos x="99" y="59"/>
                  </a:cxn>
                  <a:cxn ang="0">
                    <a:pos x="95" y="48"/>
                  </a:cxn>
                  <a:cxn ang="0">
                    <a:pos x="89" y="35"/>
                  </a:cxn>
                  <a:cxn ang="0">
                    <a:pos x="78" y="25"/>
                  </a:cxn>
                  <a:cxn ang="0">
                    <a:pos x="69" y="23"/>
                  </a:cxn>
                  <a:cxn ang="0">
                    <a:pos x="57" y="23"/>
                  </a:cxn>
                  <a:cxn ang="0">
                    <a:pos x="42" y="27"/>
                  </a:cxn>
                  <a:cxn ang="0">
                    <a:pos x="36" y="27"/>
                  </a:cxn>
                  <a:cxn ang="0">
                    <a:pos x="38" y="17"/>
                  </a:cxn>
                  <a:cxn ang="0">
                    <a:pos x="46" y="8"/>
                  </a:cxn>
                  <a:cxn ang="0">
                    <a:pos x="53" y="2"/>
                  </a:cxn>
                  <a:cxn ang="0">
                    <a:pos x="65" y="0"/>
                  </a:cxn>
                  <a:cxn ang="0">
                    <a:pos x="82" y="0"/>
                  </a:cxn>
                  <a:cxn ang="0">
                    <a:pos x="101" y="4"/>
                  </a:cxn>
                  <a:cxn ang="0">
                    <a:pos x="114" y="14"/>
                  </a:cxn>
                  <a:cxn ang="0">
                    <a:pos x="126" y="31"/>
                  </a:cxn>
                  <a:cxn ang="0">
                    <a:pos x="131" y="54"/>
                  </a:cxn>
                  <a:cxn ang="0">
                    <a:pos x="129" y="74"/>
                  </a:cxn>
                  <a:cxn ang="0">
                    <a:pos x="124" y="95"/>
                  </a:cxn>
                  <a:cxn ang="0">
                    <a:pos x="110" y="114"/>
                  </a:cxn>
                  <a:cxn ang="0">
                    <a:pos x="91" y="128"/>
                  </a:cxn>
                  <a:cxn ang="0">
                    <a:pos x="69" y="135"/>
                  </a:cxn>
                  <a:cxn ang="0">
                    <a:pos x="48" y="135"/>
                  </a:cxn>
                  <a:cxn ang="0">
                    <a:pos x="29" y="130"/>
                  </a:cxn>
                  <a:cxn ang="0">
                    <a:pos x="17" y="122"/>
                  </a:cxn>
                  <a:cxn ang="0">
                    <a:pos x="8" y="109"/>
                  </a:cxn>
                  <a:cxn ang="0">
                    <a:pos x="0" y="94"/>
                  </a:cxn>
                  <a:cxn ang="0">
                    <a:pos x="0" y="80"/>
                  </a:cxn>
                  <a:cxn ang="0">
                    <a:pos x="2" y="67"/>
                  </a:cxn>
                  <a:cxn ang="0">
                    <a:pos x="10" y="55"/>
                  </a:cxn>
                  <a:cxn ang="0">
                    <a:pos x="15" y="46"/>
                  </a:cxn>
                  <a:cxn ang="0">
                    <a:pos x="25" y="38"/>
                  </a:cxn>
                  <a:cxn ang="0">
                    <a:pos x="38" y="36"/>
                  </a:cxn>
                  <a:cxn ang="0">
                    <a:pos x="42" y="38"/>
                  </a:cxn>
                </a:cxnLst>
                <a:rect l="0" t="0" r="r" b="b"/>
                <a:pathLst>
                  <a:path w="131" h="135">
                    <a:moveTo>
                      <a:pt x="42" y="38"/>
                    </a:moveTo>
                    <a:lnTo>
                      <a:pt x="40" y="40"/>
                    </a:lnTo>
                    <a:lnTo>
                      <a:pt x="38" y="44"/>
                    </a:lnTo>
                    <a:lnTo>
                      <a:pt x="36" y="50"/>
                    </a:lnTo>
                    <a:lnTo>
                      <a:pt x="32" y="57"/>
                    </a:lnTo>
                    <a:lnTo>
                      <a:pt x="31" y="67"/>
                    </a:lnTo>
                    <a:lnTo>
                      <a:pt x="31" y="76"/>
                    </a:lnTo>
                    <a:lnTo>
                      <a:pt x="32" y="86"/>
                    </a:lnTo>
                    <a:lnTo>
                      <a:pt x="40" y="94"/>
                    </a:lnTo>
                    <a:lnTo>
                      <a:pt x="48" y="101"/>
                    </a:lnTo>
                    <a:lnTo>
                      <a:pt x="55" y="105"/>
                    </a:lnTo>
                    <a:lnTo>
                      <a:pt x="65" y="105"/>
                    </a:lnTo>
                    <a:lnTo>
                      <a:pt x="74" y="101"/>
                    </a:lnTo>
                    <a:lnTo>
                      <a:pt x="82" y="94"/>
                    </a:lnTo>
                    <a:lnTo>
                      <a:pt x="89" y="86"/>
                    </a:lnTo>
                    <a:lnTo>
                      <a:pt x="95" y="76"/>
                    </a:lnTo>
                    <a:lnTo>
                      <a:pt x="99" y="65"/>
                    </a:lnTo>
                    <a:lnTo>
                      <a:pt x="99" y="59"/>
                    </a:lnTo>
                    <a:lnTo>
                      <a:pt x="99" y="54"/>
                    </a:lnTo>
                    <a:lnTo>
                      <a:pt x="95" y="48"/>
                    </a:lnTo>
                    <a:lnTo>
                      <a:pt x="95" y="44"/>
                    </a:lnTo>
                    <a:lnTo>
                      <a:pt x="89" y="35"/>
                    </a:lnTo>
                    <a:lnTo>
                      <a:pt x="84" y="29"/>
                    </a:lnTo>
                    <a:lnTo>
                      <a:pt x="78" y="25"/>
                    </a:lnTo>
                    <a:lnTo>
                      <a:pt x="72" y="25"/>
                    </a:lnTo>
                    <a:lnTo>
                      <a:pt x="69" y="23"/>
                    </a:lnTo>
                    <a:lnTo>
                      <a:pt x="63" y="23"/>
                    </a:lnTo>
                    <a:lnTo>
                      <a:pt x="57" y="23"/>
                    </a:lnTo>
                    <a:lnTo>
                      <a:pt x="50" y="25"/>
                    </a:lnTo>
                    <a:lnTo>
                      <a:pt x="42" y="27"/>
                    </a:lnTo>
                    <a:lnTo>
                      <a:pt x="36" y="29"/>
                    </a:lnTo>
                    <a:lnTo>
                      <a:pt x="36" y="27"/>
                    </a:lnTo>
                    <a:lnTo>
                      <a:pt x="36" y="23"/>
                    </a:lnTo>
                    <a:lnTo>
                      <a:pt x="38" y="17"/>
                    </a:lnTo>
                    <a:lnTo>
                      <a:pt x="44" y="12"/>
                    </a:lnTo>
                    <a:lnTo>
                      <a:pt x="46" y="8"/>
                    </a:lnTo>
                    <a:lnTo>
                      <a:pt x="50" y="6"/>
                    </a:lnTo>
                    <a:lnTo>
                      <a:pt x="53" y="2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72" y="0"/>
                    </a:lnTo>
                    <a:lnTo>
                      <a:pt x="82" y="0"/>
                    </a:lnTo>
                    <a:lnTo>
                      <a:pt x="91" y="2"/>
                    </a:lnTo>
                    <a:lnTo>
                      <a:pt x="101" y="4"/>
                    </a:lnTo>
                    <a:lnTo>
                      <a:pt x="108" y="8"/>
                    </a:lnTo>
                    <a:lnTo>
                      <a:pt x="114" y="14"/>
                    </a:lnTo>
                    <a:lnTo>
                      <a:pt x="122" y="23"/>
                    </a:lnTo>
                    <a:lnTo>
                      <a:pt x="126" y="31"/>
                    </a:lnTo>
                    <a:lnTo>
                      <a:pt x="128" y="42"/>
                    </a:lnTo>
                    <a:lnTo>
                      <a:pt x="131" y="54"/>
                    </a:lnTo>
                    <a:lnTo>
                      <a:pt x="131" y="65"/>
                    </a:lnTo>
                    <a:lnTo>
                      <a:pt x="129" y="74"/>
                    </a:lnTo>
                    <a:lnTo>
                      <a:pt x="128" y="86"/>
                    </a:lnTo>
                    <a:lnTo>
                      <a:pt x="124" y="95"/>
                    </a:lnTo>
                    <a:lnTo>
                      <a:pt x="118" y="107"/>
                    </a:lnTo>
                    <a:lnTo>
                      <a:pt x="110" y="114"/>
                    </a:lnTo>
                    <a:lnTo>
                      <a:pt x="103" y="122"/>
                    </a:lnTo>
                    <a:lnTo>
                      <a:pt x="91" y="128"/>
                    </a:lnTo>
                    <a:lnTo>
                      <a:pt x="82" y="133"/>
                    </a:lnTo>
                    <a:lnTo>
                      <a:pt x="69" y="135"/>
                    </a:lnTo>
                    <a:lnTo>
                      <a:pt x="59" y="135"/>
                    </a:lnTo>
                    <a:lnTo>
                      <a:pt x="48" y="135"/>
                    </a:lnTo>
                    <a:lnTo>
                      <a:pt x="38" y="133"/>
                    </a:lnTo>
                    <a:lnTo>
                      <a:pt x="29" y="130"/>
                    </a:lnTo>
                    <a:lnTo>
                      <a:pt x="23" y="128"/>
                    </a:lnTo>
                    <a:lnTo>
                      <a:pt x="17" y="122"/>
                    </a:lnTo>
                    <a:lnTo>
                      <a:pt x="12" y="116"/>
                    </a:lnTo>
                    <a:lnTo>
                      <a:pt x="8" y="109"/>
                    </a:lnTo>
                    <a:lnTo>
                      <a:pt x="4" y="101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0" y="80"/>
                    </a:lnTo>
                    <a:lnTo>
                      <a:pt x="0" y="73"/>
                    </a:lnTo>
                    <a:lnTo>
                      <a:pt x="2" y="67"/>
                    </a:lnTo>
                    <a:lnTo>
                      <a:pt x="6" y="61"/>
                    </a:lnTo>
                    <a:lnTo>
                      <a:pt x="10" y="55"/>
                    </a:lnTo>
                    <a:lnTo>
                      <a:pt x="12" y="50"/>
                    </a:lnTo>
                    <a:lnTo>
                      <a:pt x="15" y="46"/>
                    </a:lnTo>
                    <a:lnTo>
                      <a:pt x="19" y="44"/>
                    </a:lnTo>
                    <a:lnTo>
                      <a:pt x="25" y="38"/>
                    </a:lnTo>
                    <a:lnTo>
                      <a:pt x="31" y="38"/>
                    </a:lnTo>
                    <a:lnTo>
                      <a:pt x="38" y="36"/>
                    </a:lnTo>
                    <a:lnTo>
                      <a:pt x="42" y="38"/>
                    </a:lnTo>
                    <a:lnTo>
                      <a:pt x="4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5" name="Freeform 64"/>
              <p:cNvSpPr>
                <a:spLocks/>
              </p:cNvSpPr>
              <p:nvPr/>
            </p:nvSpPr>
            <p:spPr bwMode="auto">
              <a:xfrm>
                <a:off x="3701381" y="3672656"/>
                <a:ext cx="80963" cy="94569"/>
              </a:xfrm>
              <a:custGeom>
                <a:avLst/>
                <a:gdLst/>
                <a:ahLst/>
                <a:cxnLst>
                  <a:cxn ang="0">
                    <a:pos x="83" y="10"/>
                  </a:cxn>
                  <a:cxn ang="0">
                    <a:pos x="78" y="8"/>
                  </a:cxn>
                  <a:cxn ang="0">
                    <a:pos x="70" y="4"/>
                  </a:cxn>
                  <a:cxn ang="0">
                    <a:pos x="64" y="2"/>
                  </a:cxn>
                  <a:cxn ang="0">
                    <a:pos x="57" y="0"/>
                  </a:cxn>
                  <a:cxn ang="0">
                    <a:pos x="51" y="0"/>
                  </a:cxn>
                  <a:cxn ang="0">
                    <a:pos x="43" y="0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9" y="12"/>
                  </a:cxn>
                  <a:cxn ang="0">
                    <a:pos x="5" y="19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3"/>
                  </a:cxn>
                  <a:cxn ang="0">
                    <a:pos x="4" y="70"/>
                  </a:cxn>
                  <a:cxn ang="0">
                    <a:pos x="7" y="78"/>
                  </a:cxn>
                  <a:cxn ang="0">
                    <a:pos x="11" y="84"/>
                  </a:cxn>
                  <a:cxn ang="0">
                    <a:pos x="17" y="89"/>
                  </a:cxn>
                  <a:cxn ang="0">
                    <a:pos x="23" y="95"/>
                  </a:cxn>
                  <a:cxn ang="0">
                    <a:pos x="28" y="99"/>
                  </a:cxn>
                  <a:cxn ang="0">
                    <a:pos x="34" y="101"/>
                  </a:cxn>
                  <a:cxn ang="0">
                    <a:pos x="40" y="103"/>
                  </a:cxn>
                  <a:cxn ang="0">
                    <a:pos x="45" y="105"/>
                  </a:cxn>
                  <a:cxn ang="0">
                    <a:pos x="51" y="107"/>
                  </a:cxn>
                  <a:cxn ang="0">
                    <a:pos x="59" y="107"/>
                  </a:cxn>
                  <a:cxn ang="0">
                    <a:pos x="62" y="108"/>
                  </a:cxn>
                  <a:cxn ang="0">
                    <a:pos x="99" y="74"/>
                  </a:cxn>
                  <a:cxn ang="0">
                    <a:pos x="99" y="72"/>
                  </a:cxn>
                  <a:cxn ang="0">
                    <a:pos x="99" y="69"/>
                  </a:cxn>
                  <a:cxn ang="0">
                    <a:pos x="99" y="63"/>
                  </a:cxn>
                  <a:cxn ang="0">
                    <a:pos x="99" y="57"/>
                  </a:cxn>
                  <a:cxn ang="0">
                    <a:pos x="99" y="50"/>
                  </a:cxn>
                  <a:cxn ang="0">
                    <a:pos x="100" y="44"/>
                  </a:cxn>
                  <a:cxn ang="0">
                    <a:pos x="100" y="38"/>
                  </a:cxn>
                  <a:cxn ang="0">
                    <a:pos x="102" y="38"/>
                  </a:cxn>
                  <a:cxn ang="0">
                    <a:pos x="99" y="31"/>
                  </a:cxn>
                  <a:cxn ang="0">
                    <a:pos x="93" y="21"/>
                  </a:cxn>
                  <a:cxn ang="0">
                    <a:pos x="85" y="13"/>
                  </a:cxn>
                  <a:cxn ang="0">
                    <a:pos x="83" y="10"/>
                  </a:cxn>
                  <a:cxn ang="0">
                    <a:pos x="83" y="10"/>
                  </a:cxn>
                </a:cxnLst>
                <a:rect l="0" t="0" r="r" b="b"/>
                <a:pathLst>
                  <a:path w="102" h="108">
                    <a:moveTo>
                      <a:pt x="83" y="10"/>
                    </a:moveTo>
                    <a:lnTo>
                      <a:pt x="78" y="8"/>
                    </a:lnTo>
                    <a:lnTo>
                      <a:pt x="70" y="4"/>
                    </a:lnTo>
                    <a:lnTo>
                      <a:pt x="64" y="2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3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2" y="27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3"/>
                    </a:lnTo>
                    <a:lnTo>
                      <a:pt x="4" y="70"/>
                    </a:lnTo>
                    <a:lnTo>
                      <a:pt x="7" y="78"/>
                    </a:lnTo>
                    <a:lnTo>
                      <a:pt x="11" y="84"/>
                    </a:lnTo>
                    <a:lnTo>
                      <a:pt x="17" y="89"/>
                    </a:lnTo>
                    <a:lnTo>
                      <a:pt x="23" y="95"/>
                    </a:lnTo>
                    <a:lnTo>
                      <a:pt x="28" y="99"/>
                    </a:lnTo>
                    <a:lnTo>
                      <a:pt x="34" y="101"/>
                    </a:lnTo>
                    <a:lnTo>
                      <a:pt x="40" y="103"/>
                    </a:lnTo>
                    <a:lnTo>
                      <a:pt x="45" y="105"/>
                    </a:lnTo>
                    <a:lnTo>
                      <a:pt x="51" y="107"/>
                    </a:lnTo>
                    <a:lnTo>
                      <a:pt x="59" y="107"/>
                    </a:lnTo>
                    <a:lnTo>
                      <a:pt x="62" y="108"/>
                    </a:lnTo>
                    <a:lnTo>
                      <a:pt x="99" y="74"/>
                    </a:lnTo>
                    <a:lnTo>
                      <a:pt x="99" y="72"/>
                    </a:lnTo>
                    <a:lnTo>
                      <a:pt x="99" y="69"/>
                    </a:lnTo>
                    <a:lnTo>
                      <a:pt x="99" y="63"/>
                    </a:lnTo>
                    <a:lnTo>
                      <a:pt x="99" y="57"/>
                    </a:lnTo>
                    <a:lnTo>
                      <a:pt x="99" y="50"/>
                    </a:lnTo>
                    <a:lnTo>
                      <a:pt x="100" y="44"/>
                    </a:lnTo>
                    <a:lnTo>
                      <a:pt x="100" y="38"/>
                    </a:lnTo>
                    <a:lnTo>
                      <a:pt x="102" y="38"/>
                    </a:lnTo>
                    <a:lnTo>
                      <a:pt x="99" y="31"/>
                    </a:lnTo>
                    <a:lnTo>
                      <a:pt x="93" y="21"/>
                    </a:lnTo>
                    <a:lnTo>
                      <a:pt x="85" y="13"/>
                    </a:lnTo>
                    <a:lnTo>
                      <a:pt x="83" y="10"/>
                    </a:lnTo>
                    <a:lnTo>
                      <a:pt x="83" y="10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6" name="Freeform 65"/>
              <p:cNvSpPr>
                <a:spLocks/>
              </p:cNvSpPr>
              <p:nvPr/>
            </p:nvSpPr>
            <p:spPr bwMode="auto">
              <a:xfrm>
                <a:off x="3688681" y="3650431"/>
                <a:ext cx="109538" cy="143605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1" y="9"/>
                  </a:cxn>
                  <a:cxn ang="0">
                    <a:pos x="20" y="26"/>
                  </a:cxn>
                  <a:cxn ang="0">
                    <a:pos x="12" y="38"/>
                  </a:cxn>
                  <a:cxn ang="0">
                    <a:pos x="6" y="57"/>
                  </a:cxn>
                  <a:cxn ang="0">
                    <a:pos x="2" y="77"/>
                  </a:cxn>
                  <a:cxn ang="0">
                    <a:pos x="0" y="100"/>
                  </a:cxn>
                  <a:cxn ang="0">
                    <a:pos x="4" y="121"/>
                  </a:cxn>
                  <a:cxn ang="0">
                    <a:pos x="14" y="136"/>
                  </a:cxn>
                  <a:cxn ang="0">
                    <a:pos x="27" y="150"/>
                  </a:cxn>
                  <a:cxn ang="0">
                    <a:pos x="44" y="157"/>
                  </a:cxn>
                  <a:cxn ang="0">
                    <a:pos x="63" y="163"/>
                  </a:cxn>
                  <a:cxn ang="0">
                    <a:pos x="82" y="161"/>
                  </a:cxn>
                  <a:cxn ang="0">
                    <a:pos x="103" y="153"/>
                  </a:cxn>
                  <a:cxn ang="0">
                    <a:pos x="122" y="140"/>
                  </a:cxn>
                  <a:cxn ang="0">
                    <a:pos x="134" y="121"/>
                  </a:cxn>
                  <a:cxn ang="0">
                    <a:pos x="137" y="98"/>
                  </a:cxn>
                  <a:cxn ang="0">
                    <a:pos x="136" y="76"/>
                  </a:cxn>
                  <a:cxn ang="0">
                    <a:pos x="128" y="51"/>
                  </a:cxn>
                  <a:cxn ang="0">
                    <a:pos x="115" y="32"/>
                  </a:cxn>
                  <a:cxn ang="0">
                    <a:pos x="97" y="19"/>
                  </a:cxn>
                  <a:cxn ang="0">
                    <a:pos x="77" y="11"/>
                  </a:cxn>
                  <a:cxn ang="0">
                    <a:pos x="67" y="13"/>
                  </a:cxn>
                  <a:cxn ang="0">
                    <a:pos x="77" y="22"/>
                  </a:cxn>
                  <a:cxn ang="0">
                    <a:pos x="88" y="38"/>
                  </a:cxn>
                  <a:cxn ang="0">
                    <a:pos x="94" y="51"/>
                  </a:cxn>
                  <a:cxn ang="0">
                    <a:pos x="97" y="62"/>
                  </a:cxn>
                  <a:cxn ang="0">
                    <a:pos x="101" y="77"/>
                  </a:cxn>
                  <a:cxn ang="0">
                    <a:pos x="101" y="91"/>
                  </a:cxn>
                  <a:cxn ang="0">
                    <a:pos x="96" y="102"/>
                  </a:cxn>
                  <a:cxn ang="0">
                    <a:pos x="82" y="114"/>
                  </a:cxn>
                  <a:cxn ang="0">
                    <a:pos x="65" y="115"/>
                  </a:cxn>
                  <a:cxn ang="0">
                    <a:pos x="52" y="114"/>
                  </a:cxn>
                  <a:cxn ang="0">
                    <a:pos x="44" y="106"/>
                  </a:cxn>
                  <a:cxn ang="0">
                    <a:pos x="37" y="95"/>
                  </a:cxn>
                  <a:cxn ang="0">
                    <a:pos x="33" y="81"/>
                  </a:cxn>
                  <a:cxn ang="0">
                    <a:pos x="33" y="68"/>
                  </a:cxn>
                  <a:cxn ang="0">
                    <a:pos x="35" y="57"/>
                  </a:cxn>
                  <a:cxn ang="0">
                    <a:pos x="39" y="43"/>
                  </a:cxn>
                  <a:cxn ang="0">
                    <a:pos x="46" y="30"/>
                  </a:cxn>
                  <a:cxn ang="0">
                    <a:pos x="52" y="19"/>
                  </a:cxn>
                  <a:cxn ang="0">
                    <a:pos x="44" y="0"/>
                  </a:cxn>
                </a:cxnLst>
                <a:rect l="0" t="0" r="r" b="b"/>
                <a:pathLst>
                  <a:path w="137" h="163">
                    <a:moveTo>
                      <a:pt x="44" y="0"/>
                    </a:moveTo>
                    <a:lnTo>
                      <a:pt x="42" y="0"/>
                    </a:lnTo>
                    <a:lnTo>
                      <a:pt x="37" y="3"/>
                    </a:lnTo>
                    <a:lnTo>
                      <a:pt x="31" y="9"/>
                    </a:lnTo>
                    <a:lnTo>
                      <a:pt x="23" y="20"/>
                    </a:lnTo>
                    <a:lnTo>
                      <a:pt x="20" y="26"/>
                    </a:lnTo>
                    <a:lnTo>
                      <a:pt x="16" y="32"/>
                    </a:lnTo>
                    <a:lnTo>
                      <a:pt x="12" y="38"/>
                    </a:lnTo>
                    <a:lnTo>
                      <a:pt x="8" y="47"/>
                    </a:lnTo>
                    <a:lnTo>
                      <a:pt x="6" y="57"/>
                    </a:lnTo>
                    <a:lnTo>
                      <a:pt x="4" y="66"/>
                    </a:lnTo>
                    <a:lnTo>
                      <a:pt x="2" y="77"/>
                    </a:lnTo>
                    <a:lnTo>
                      <a:pt x="2" y="89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4" y="121"/>
                    </a:lnTo>
                    <a:lnTo>
                      <a:pt x="10" y="131"/>
                    </a:lnTo>
                    <a:lnTo>
                      <a:pt x="14" y="136"/>
                    </a:lnTo>
                    <a:lnTo>
                      <a:pt x="21" y="144"/>
                    </a:lnTo>
                    <a:lnTo>
                      <a:pt x="27" y="150"/>
                    </a:lnTo>
                    <a:lnTo>
                      <a:pt x="37" y="155"/>
                    </a:lnTo>
                    <a:lnTo>
                      <a:pt x="44" y="157"/>
                    </a:lnTo>
                    <a:lnTo>
                      <a:pt x="54" y="161"/>
                    </a:lnTo>
                    <a:lnTo>
                      <a:pt x="63" y="163"/>
                    </a:lnTo>
                    <a:lnTo>
                      <a:pt x="73" y="163"/>
                    </a:lnTo>
                    <a:lnTo>
                      <a:pt x="82" y="161"/>
                    </a:lnTo>
                    <a:lnTo>
                      <a:pt x="94" y="157"/>
                    </a:lnTo>
                    <a:lnTo>
                      <a:pt x="103" y="153"/>
                    </a:lnTo>
                    <a:lnTo>
                      <a:pt x="115" y="148"/>
                    </a:lnTo>
                    <a:lnTo>
                      <a:pt x="122" y="140"/>
                    </a:lnTo>
                    <a:lnTo>
                      <a:pt x="130" y="131"/>
                    </a:lnTo>
                    <a:lnTo>
                      <a:pt x="134" y="121"/>
                    </a:lnTo>
                    <a:lnTo>
                      <a:pt x="137" y="112"/>
                    </a:lnTo>
                    <a:lnTo>
                      <a:pt x="137" y="98"/>
                    </a:lnTo>
                    <a:lnTo>
                      <a:pt x="137" y="87"/>
                    </a:lnTo>
                    <a:lnTo>
                      <a:pt x="136" y="76"/>
                    </a:lnTo>
                    <a:lnTo>
                      <a:pt x="134" y="64"/>
                    </a:lnTo>
                    <a:lnTo>
                      <a:pt x="128" y="51"/>
                    </a:lnTo>
                    <a:lnTo>
                      <a:pt x="122" y="41"/>
                    </a:lnTo>
                    <a:lnTo>
                      <a:pt x="115" y="32"/>
                    </a:lnTo>
                    <a:lnTo>
                      <a:pt x="107" y="26"/>
                    </a:lnTo>
                    <a:lnTo>
                      <a:pt x="97" y="19"/>
                    </a:lnTo>
                    <a:lnTo>
                      <a:pt x="88" y="15"/>
                    </a:lnTo>
                    <a:lnTo>
                      <a:pt x="77" y="11"/>
                    </a:lnTo>
                    <a:lnTo>
                      <a:pt x="67" y="11"/>
                    </a:lnTo>
                    <a:lnTo>
                      <a:pt x="67" y="13"/>
                    </a:lnTo>
                    <a:lnTo>
                      <a:pt x="71" y="17"/>
                    </a:lnTo>
                    <a:lnTo>
                      <a:pt x="77" y="22"/>
                    </a:lnTo>
                    <a:lnTo>
                      <a:pt x="84" y="34"/>
                    </a:lnTo>
                    <a:lnTo>
                      <a:pt x="88" y="38"/>
                    </a:lnTo>
                    <a:lnTo>
                      <a:pt x="90" y="45"/>
                    </a:lnTo>
                    <a:lnTo>
                      <a:pt x="94" y="51"/>
                    </a:lnTo>
                    <a:lnTo>
                      <a:pt x="97" y="57"/>
                    </a:lnTo>
                    <a:lnTo>
                      <a:pt x="97" y="62"/>
                    </a:lnTo>
                    <a:lnTo>
                      <a:pt x="99" y="70"/>
                    </a:lnTo>
                    <a:lnTo>
                      <a:pt x="101" y="77"/>
                    </a:lnTo>
                    <a:lnTo>
                      <a:pt x="101" y="85"/>
                    </a:lnTo>
                    <a:lnTo>
                      <a:pt x="101" y="91"/>
                    </a:lnTo>
                    <a:lnTo>
                      <a:pt x="99" y="98"/>
                    </a:lnTo>
                    <a:lnTo>
                      <a:pt x="96" y="102"/>
                    </a:lnTo>
                    <a:lnTo>
                      <a:pt x="92" y="108"/>
                    </a:lnTo>
                    <a:lnTo>
                      <a:pt x="82" y="114"/>
                    </a:lnTo>
                    <a:lnTo>
                      <a:pt x="71" y="117"/>
                    </a:lnTo>
                    <a:lnTo>
                      <a:pt x="65" y="115"/>
                    </a:lnTo>
                    <a:lnTo>
                      <a:pt x="59" y="115"/>
                    </a:lnTo>
                    <a:lnTo>
                      <a:pt x="52" y="114"/>
                    </a:lnTo>
                    <a:lnTo>
                      <a:pt x="48" y="112"/>
                    </a:lnTo>
                    <a:lnTo>
                      <a:pt x="44" y="106"/>
                    </a:lnTo>
                    <a:lnTo>
                      <a:pt x="40" y="102"/>
                    </a:lnTo>
                    <a:lnTo>
                      <a:pt x="37" y="95"/>
                    </a:lnTo>
                    <a:lnTo>
                      <a:pt x="35" y="91"/>
                    </a:lnTo>
                    <a:lnTo>
                      <a:pt x="33" y="81"/>
                    </a:lnTo>
                    <a:lnTo>
                      <a:pt x="33" y="74"/>
                    </a:lnTo>
                    <a:lnTo>
                      <a:pt x="33" y="68"/>
                    </a:lnTo>
                    <a:lnTo>
                      <a:pt x="35" y="62"/>
                    </a:lnTo>
                    <a:lnTo>
                      <a:pt x="35" y="57"/>
                    </a:lnTo>
                    <a:lnTo>
                      <a:pt x="37" y="49"/>
                    </a:lnTo>
                    <a:lnTo>
                      <a:pt x="39" y="43"/>
                    </a:lnTo>
                    <a:lnTo>
                      <a:pt x="40" y="39"/>
                    </a:lnTo>
                    <a:lnTo>
                      <a:pt x="46" y="30"/>
                    </a:lnTo>
                    <a:lnTo>
                      <a:pt x="50" y="22"/>
                    </a:lnTo>
                    <a:lnTo>
                      <a:pt x="52" y="19"/>
                    </a:lnTo>
                    <a:lnTo>
                      <a:pt x="56" y="19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7" name="Freeform 66"/>
              <p:cNvSpPr>
                <a:spLocks/>
              </p:cNvSpPr>
              <p:nvPr/>
            </p:nvSpPr>
            <p:spPr bwMode="auto">
              <a:xfrm>
                <a:off x="3580731" y="3899669"/>
                <a:ext cx="79375" cy="87564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32" y="4"/>
                  </a:cxn>
                  <a:cxn ang="0">
                    <a:pos x="24" y="6"/>
                  </a:cxn>
                  <a:cxn ang="0">
                    <a:pos x="17" y="10"/>
                  </a:cxn>
                  <a:cxn ang="0">
                    <a:pos x="9" y="17"/>
                  </a:cxn>
                  <a:cxn ang="0">
                    <a:pos x="5" y="21"/>
                  </a:cxn>
                  <a:cxn ang="0">
                    <a:pos x="1" y="27"/>
                  </a:cxn>
                  <a:cxn ang="0">
                    <a:pos x="0" y="32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1" y="55"/>
                  </a:cxn>
                  <a:cxn ang="0">
                    <a:pos x="3" y="63"/>
                  </a:cxn>
                  <a:cxn ang="0">
                    <a:pos x="11" y="74"/>
                  </a:cxn>
                  <a:cxn ang="0">
                    <a:pos x="17" y="84"/>
                  </a:cxn>
                  <a:cxn ang="0">
                    <a:pos x="24" y="91"/>
                  </a:cxn>
                  <a:cxn ang="0">
                    <a:pos x="32" y="95"/>
                  </a:cxn>
                  <a:cxn ang="0">
                    <a:pos x="41" y="101"/>
                  </a:cxn>
                  <a:cxn ang="0">
                    <a:pos x="49" y="101"/>
                  </a:cxn>
                  <a:cxn ang="0">
                    <a:pos x="57" y="101"/>
                  </a:cxn>
                  <a:cxn ang="0">
                    <a:pos x="64" y="99"/>
                  </a:cxn>
                  <a:cxn ang="0">
                    <a:pos x="74" y="97"/>
                  </a:cxn>
                  <a:cxn ang="0">
                    <a:pos x="79" y="91"/>
                  </a:cxn>
                  <a:cxn ang="0">
                    <a:pos x="85" y="86"/>
                  </a:cxn>
                  <a:cxn ang="0">
                    <a:pos x="91" y="80"/>
                  </a:cxn>
                  <a:cxn ang="0">
                    <a:pos x="97" y="72"/>
                  </a:cxn>
                  <a:cxn ang="0">
                    <a:pos x="98" y="65"/>
                  </a:cxn>
                  <a:cxn ang="0">
                    <a:pos x="100" y="57"/>
                  </a:cxn>
                  <a:cxn ang="0">
                    <a:pos x="100" y="48"/>
                  </a:cxn>
                  <a:cxn ang="0">
                    <a:pos x="100" y="40"/>
                  </a:cxn>
                  <a:cxn ang="0">
                    <a:pos x="98" y="31"/>
                  </a:cxn>
                  <a:cxn ang="0">
                    <a:pos x="95" y="23"/>
                  </a:cxn>
                  <a:cxn ang="0">
                    <a:pos x="89" y="17"/>
                  </a:cxn>
                  <a:cxn ang="0">
                    <a:pos x="85" y="12"/>
                  </a:cxn>
                  <a:cxn ang="0">
                    <a:pos x="79" y="8"/>
                  </a:cxn>
                  <a:cxn ang="0">
                    <a:pos x="74" y="6"/>
                  </a:cxn>
                  <a:cxn ang="0">
                    <a:pos x="68" y="2"/>
                  </a:cxn>
                  <a:cxn ang="0">
                    <a:pos x="64" y="2"/>
                  </a:cxn>
                  <a:cxn ang="0">
                    <a:pos x="57" y="0"/>
                  </a:cxn>
                  <a:cxn ang="0">
                    <a:pos x="51" y="0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4" y="4"/>
                  </a:cxn>
                </a:cxnLst>
                <a:rect l="0" t="0" r="r" b="b"/>
                <a:pathLst>
                  <a:path w="100" h="101">
                    <a:moveTo>
                      <a:pt x="34" y="4"/>
                    </a:moveTo>
                    <a:lnTo>
                      <a:pt x="32" y="4"/>
                    </a:lnTo>
                    <a:lnTo>
                      <a:pt x="24" y="6"/>
                    </a:lnTo>
                    <a:lnTo>
                      <a:pt x="17" y="10"/>
                    </a:lnTo>
                    <a:lnTo>
                      <a:pt x="9" y="17"/>
                    </a:lnTo>
                    <a:lnTo>
                      <a:pt x="5" y="21"/>
                    </a:lnTo>
                    <a:lnTo>
                      <a:pt x="1" y="27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1" y="55"/>
                    </a:lnTo>
                    <a:lnTo>
                      <a:pt x="3" y="63"/>
                    </a:lnTo>
                    <a:lnTo>
                      <a:pt x="11" y="74"/>
                    </a:lnTo>
                    <a:lnTo>
                      <a:pt x="17" y="84"/>
                    </a:lnTo>
                    <a:lnTo>
                      <a:pt x="24" y="91"/>
                    </a:lnTo>
                    <a:lnTo>
                      <a:pt x="32" y="95"/>
                    </a:lnTo>
                    <a:lnTo>
                      <a:pt x="41" y="101"/>
                    </a:lnTo>
                    <a:lnTo>
                      <a:pt x="49" y="101"/>
                    </a:lnTo>
                    <a:lnTo>
                      <a:pt x="57" y="101"/>
                    </a:lnTo>
                    <a:lnTo>
                      <a:pt x="64" y="99"/>
                    </a:lnTo>
                    <a:lnTo>
                      <a:pt x="74" y="97"/>
                    </a:lnTo>
                    <a:lnTo>
                      <a:pt x="79" y="91"/>
                    </a:lnTo>
                    <a:lnTo>
                      <a:pt x="85" y="86"/>
                    </a:lnTo>
                    <a:lnTo>
                      <a:pt x="91" y="80"/>
                    </a:lnTo>
                    <a:lnTo>
                      <a:pt x="97" y="72"/>
                    </a:lnTo>
                    <a:lnTo>
                      <a:pt x="98" y="65"/>
                    </a:lnTo>
                    <a:lnTo>
                      <a:pt x="100" y="57"/>
                    </a:lnTo>
                    <a:lnTo>
                      <a:pt x="100" y="48"/>
                    </a:lnTo>
                    <a:lnTo>
                      <a:pt x="100" y="40"/>
                    </a:lnTo>
                    <a:lnTo>
                      <a:pt x="98" y="31"/>
                    </a:lnTo>
                    <a:lnTo>
                      <a:pt x="95" y="23"/>
                    </a:lnTo>
                    <a:lnTo>
                      <a:pt x="89" y="17"/>
                    </a:lnTo>
                    <a:lnTo>
                      <a:pt x="85" y="12"/>
                    </a:lnTo>
                    <a:lnTo>
                      <a:pt x="79" y="8"/>
                    </a:lnTo>
                    <a:lnTo>
                      <a:pt x="74" y="6"/>
                    </a:lnTo>
                    <a:lnTo>
                      <a:pt x="68" y="2"/>
                    </a:lnTo>
                    <a:lnTo>
                      <a:pt x="64" y="2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8" name="Freeform 67"/>
              <p:cNvSpPr>
                <a:spLocks/>
              </p:cNvSpPr>
              <p:nvPr/>
            </p:nvSpPr>
            <p:spPr bwMode="auto">
              <a:xfrm>
                <a:off x="3123531" y="3648844"/>
                <a:ext cx="247650" cy="239925"/>
              </a:xfrm>
              <a:custGeom>
                <a:avLst/>
                <a:gdLst/>
                <a:ahLst/>
                <a:cxnLst>
                  <a:cxn ang="0">
                    <a:pos x="135" y="2"/>
                  </a:cxn>
                  <a:cxn ang="0">
                    <a:pos x="133" y="2"/>
                  </a:cxn>
                  <a:cxn ang="0">
                    <a:pos x="128" y="2"/>
                  </a:cxn>
                  <a:cxn ang="0">
                    <a:pos x="120" y="0"/>
                  </a:cxn>
                  <a:cxn ang="0">
                    <a:pos x="113" y="2"/>
                  </a:cxn>
                  <a:cxn ang="0">
                    <a:pos x="101" y="2"/>
                  </a:cxn>
                  <a:cxn ang="0">
                    <a:pos x="90" y="2"/>
                  </a:cxn>
                  <a:cxn ang="0">
                    <a:pos x="75" y="5"/>
                  </a:cxn>
                  <a:cxn ang="0">
                    <a:pos x="63" y="11"/>
                  </a:cxn>
                  <a:cxn ang="0">
                    <a:pos x="50" y="17"/>
                  </a:cxn>
                  <a:cxn ang="0">
                    <a:pos x="36" y="22"/>
                  </a:cxn>
                  <a:cxn ang="0">
                    <a:pos x="25" y="32"/>
                  </a:cxn>
                  <a:cxn ang="0">
                    <a:pos x="17" y="47"/>
                  </a:cxn>
                  <a:cxn ang="0">
                    <a:pos x="8" y="60"/>
                  </a:cxn>
                  <a:cxn ang="0">
                    <a:pos x="4" y="79"/>
                  </a:cxn>
                  <a:cxn ang="0">
                    <a:pos x="0" y="100"/>
                  </a:cxn>
                  <a:cxn ang="0">
                    <a:pos x="2" y="125"/>
                  </a:cxn>
                  <a:cxn ang="0">
                    <a:pos x="8" y="150"/>
                  </a:cxn>
                  <a:cxn ang="0">
                    <a:pos x="19" y="174"/>
                  </a:cxn>
                  <a:cxn ang="0">
                    <a:pos x="35" y="197"/>
                  </a:cxn>
                  <a:cxn ang="0">
                    <a:pos x="55" y="218"/>
                  </a:cxn>
                  <a:cxn ang="0">
                    <a:pos x="78" y="233"/>
                  </a:cxn>
                  <a:cxn ang="0">
                    <a:pos x="103" y="249"/>
                  </a:cxn>
                  <a:cxn ang="0">
                    <a:pos x="132" y="260"/>
                  </a:cxn>
                  <a:cxn ang="0">
                    <a:pos x="158" y="269"/>
                  </a:cxn>
                  <a:cxn ang="0">
                    <a:pos x="187" y="273"/>
                  </a:cxn>
                  <a:cxn ang="0">
                    <a:pos x="213" y="273"/>
                  </a:cxn>
                  <a:cxn ang="0">
                    <a:pos x="238" y="269"/>
                  </a:cxn>
                  <a:cxn ang="0">
                    <a:pos x="261" y="264"/>
                  </a:cxn>
                  <a:cxn ang="0">
                    <a:pos x="280" y="250"/>
                  </a:cxn>
                  <a:cxn ang="0">
                    <a:pos x="295" y="235"/>
                  </a:cxn>
                  <a:cxn ang="0">
                    <a:pos x="307" y="214"/>
                  </a:cxn>
                  <a:cxn ang="0">
                    <a:pos x="312" y="190"/>
                  </a:cxn>
                  <a:cxn ang="0">
                    <a:pos x="312" y="161"/>
                  </a:cxn>
                  <a:cxn ang="0">
                    <a:pos x="307" y="136"/>
                  </a:cxn>
                  <a:cxn ang="0">
                    <a:pos x="297" y="114"/>
                  </a:cxn>
                  <a:cxn ang="0">
                    <a:pos x="288" y="95"/>
                  </a:cxn>
                  <a:cxn ang="0">
                    <a:pos x="274" y="76"/>
                  </a:cxn>
                  <a:cxn ang="0">
                    <a:pos x="259" y="60"/>
                  </a:cxn>
                  <a:cxn ang="0">
                    <a:pos x="242" y="49"/>
                  </a:cxn>
                  <a:cxn ang="0">
                    <a:pos x="227" y="38"/>
                  </a:cxn>
                  <a:cxn ang="0">
                    <a:pos x="210" y="28"/>
                  </a:cxn>
                  <a:cxn ang="0">
                    <a:pos x="192" y="21"/>
                  </a:cxn>
                  <a:cxn ang="0">
                    <a:pos x="177" y="13"/>
                  </a:cxn>
                  <a:cxn ang="0">
                    <a:pos x="164" y="9"/>
                  </a:cxn>
                  <a:cxn ang="0">
                    <a:pos x="151" y="5"/>
                  </a:cxn>
                  <a:cxn ang="0">
                    <a:pos x="143" y="3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2"/>
                  </a:cxn>
                </a:cxnLst>
                <a:rect l="0" t="0" r="r" b="b"/>
                <a:pathLst>
                  <a:path w="312" h="273">
                    <a:moveTo>
                      <a:pt x="135" y="2"/>
                    </a:moveTo>
                    <a:lnTo>
                      <a:pt x="133" y="2"/>
                    </a:lnTo>
                    <a:lnTo>
                      <a:pt x="128" y="2"/>
                    </a:lnTo>
                    <a:lnTo>
                      <a:pt x="120" y="0"/>
                    </a:lnTo>
                    <a:lnTo>
                      <a:pt x="113" y="2"/>
                    </a:lnTo>
                    <a:lnTo>
                      <a:pt x="101" y="2"/>
                    </a:lnTo>
                    <a:lnTo>
                      <a:pt x="90" y="2"/>
                    </a:lnTo>
                    <a:lnTo>
                      <a:pt x="75" y="5"/>
                    </a:lnTo>
                    <a:lnTo>
                      <a:pt x="63" y="11"/>
                    </a:lnTo>
                    <a:lnTo>
                      <a:pt x="50" y="17"/>
                    </a:lnTo>
                    <a:lnTo>
                      <a:pt x="36" y="22"/>
                    </a:lnTo>
                    <a:lnTo>
                      <a:pt x="25" y="32"/>
                    </a:lnTo>
                    <a:lnTo>
                      <a:pt x="17" y="47"/>
                    </a:lnTo>
                    <a:lnTo>
                      <a:pt x="8" y="60"/>
                    </a:lnTo>
                    <a:lnTo>
                      <a:pt x="4" y="79"/>
                    </a:lnTo>
                    <a:lnTo>
                      <a:pt x="0" y="100"/>
                    </a:lnTo>
                    <a:lnTo>
                      <a:pt x="2" y="125"/>
                    </a:lnTo>
                    <a:lnTo>
                      <a:pt x="8" y="150"/>
                    </a:lnTo>
                    <a:lnTo>
                      <a:pt x="19" y="174"/>
                    </a:lnTo>
                    <a:lnTo>
                      <a:pt x="35" y="197"/>
                    </a:lnTo>
                    <a:lnTo>
                      <a:pt x="55" y="218"/>
                    </a:lnTo>
                    <a:lnTo>
                      <a:pt x="78" y="233"/>
                    </a:lnTo>
                    <a:lnTo>
                      <a:pt x="103" y="249"/>
                    </a:lnTo>
                    <a:lnTo>
                      <a:pt x="132" y="260"/>
                    </a:lnTo>
                    <a:lnTo>
                      <a:pt x="158" y="269"/>
                    </a:lnTo>
                    <a:lnTo>
                      <a:pt x="187" y="273"/>
                    </a:lnTo>
                    <a:lnTo>
                      <a:pt x="213" y="273"/>
                    </a:lnTo>
                    <a:lnTo>
                      <a:pt x="238" y="269"/>
                    </a:lnTo>
                    <a:lnTo>
                      <a:pt x="261" y="264"/>
                    </a:lnTo>
                    <a:lnTo>
                      <a:pt x="280" y="250"/>
                    </a:lnTo>
                    <a:lnTo>
                      <a:pt x="295" y="235"/>
                    </a:lnTo>
                    <a:lnTo>
                      <a:pt x="307" y="214"/>
                    </a:lnTo>
                    <a:lnTo>
                      <a:pt x="312" y="190"/>
                    </a:lnTo>
                    <a:lnTo>
                      <a:pt x="312" y="161"/>
                    </a:lnTo>
                    <a:lnTo>
                      <a:pt x="307" y="136"/>
                    </a:lnTo>
                    <a:lnTo>
                      <a:pt x="297" y="114"/>
                    </a:lnTo>
                    <a:lnTo>
                      <a:pt x="288" y="95"/>
                    </a:lnTo>
                    <a:lnTo>
                      <a:pt x="274" y="76"/>
                    </a:lnTo>
                    <a:lnTo>
                      <a:pt x="259" y="60"/>
                    </a:lnTo>
                    <a:lnTo>
                      <a:pt x="242" y="49"/>
                    </a:lnTo>
                    <a:lnTo>
                      <a:pt x="227" y="38"/>
                    </a:lnTo>
                    <a:lnTo>
                      <a:pt x="210" y="28"/>
                    </a:lnTo>
                    <a:lnTo>
                      <a:pt x="192" y="21"/>
                    </a:lnTo>
                    <a:lnTo>
                      <a:pt x="177" y="13"/>
                    </a:lnTo>
                    <a:lnTo>
                      <a:pt x="164" y="9"/>
                    </a:lnTo>
                    <a:lnTo>
                      <a:pt x="151" y="5"/>
                    </a:lnTo>
                    <a:lnTo>
                      <a:pt x="143" y="3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2"/>
                    </a:lnTo>
                    <a:close/>
                  </a:path>
                </a:pathLst>
              </a:custGeom>
              <a:solidFill>
                <a:srgbClr val="FF944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9" name="Freeform 68"/>
              <p:cNvSpPr>
                <a:spLocks/>
              </p:cNvSpPr>
              <p:nvPr/>
            </p:nvSpPr>
            <p:spPr bwMode="auto">
              <a:xfrm>
                <a:off x="3866481" y="3791719"/>
                <a:ext cx="90488" cy="106828"/>
              </a:xfrm>
              <a:custGeom>
                <a:avLst/>
                <a:gdLst/>
                <a:ahLst/>
                <a:cxnLst>
                  <a:cxn ang="0">
                    <a:pos x="34" y="2"/>
                  </a:cxn>
                  <a:cxn ang="0">
                    <a:pos x="30" y="4"/>
                  </a:cxn>
                  <a:cxn ang="0">
                    <a:pos x="25" y="8"/>
                  </a:cxn>
                  <a:cxn ang="0">
                    <a:pos x="17" y="14"/>
                  </a:cxn>
                  <a:cxn ang="0">
                    <a:pos x="9" y="25"/>
                  </a:cxn>
                  <a:cxn ang="0">
                    <a:pos x="6" y="31"/>
                  </a:cxn>
                  <a:cxn ang="0">
                    <a:pos x="4" y="38"/>
                  </a:cxn>
                  <a:cxn ang="0">
                    <a:pos x="0" y="44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71"/>
                  </a:cxn>
                  <a:cxn ang="0">
                    <a:pos x="6" y="80"/>
                  </a:cxn>
                  <a:cxn ang="0">
                    <a:pos x="13" y="91"/>
                  </a:cxn>
                  <a:cxn ang="0">
                    <a:pos x="19" y="101"/>
                  </a:cxn>
                  <a:cxn ang="0">
                    <a:pos x="27" y="109"/>
                  </a:cxn>
                  <a:cxn ang="0">
                    <a:pos x="34" y="114"/>
                  </a:cxn>
                  <a:cxn ang="0">
                    <a:pos x="44" y="120"/>
                  </a:cxn>
                  <a:cxn ang="0">
                    <a:pos x="51" y="122"/>
                  </a:cxn>
                  <a:cxn ang="0">
                    <a:pos x="61" y="124"/>
                  </a:cxn>
                  <a:cxn ang="0">
                    <a:pos x="70" y="122"/>
                  </a:cxn>
                  <a:cxn ang="0">
                    <a:pos x="80" y="122"/>
                  </a:cxn>
                  <a:cxn ang="0">
                    <a:pos x="87" y="116"/>
                  </a:cxn>
                  <a:cxn ang="0">
                    <a:pos x="93" y="112"/>
                  </a:cxn>
                  <a:cxn ang="0">
                    <a:pos x="101" y="105"/>
                  </a:cxn>
                  <a:cxn ang="0">
                    <a:pos x="106" y="97"/>
                  </a:cxn>
                  <a:cxn ang="0">
                    <a:pos x="110" y="88"/>
                  </a:cxn>
                  <a:cxn ang="0">
                    <a:pos x="112" y="78"/>
                  </a:cxn>
                  <a:cxn ang="0">
                    <a:pos x="114" y="67"/>
                  </a:cxn>
                  <a:cxn ang="0">
                    <a:pos x="114" y="55"/>
                  </a:cxn>
                  <a:cxn ang="0">
                    <a:pos x="110" y="42"/>
                  </a:cxn>
                  <a:cxn ang="0">
                    <a:pos x="106" y="33"/>
                  </a:cxn>
                  <a:cxn ang="0">
                    <a:pos x="101" y="23"/>
                  </a:cxn>
                  <a:cxn ang="0">
                    <a:pos x="97" y="17"/>
                  </a:cxn>
                  <a:cxn ang="0">
                    <a:pos x="89" y="12"/>
                  </a:cxn>
                  <a:cxn ang="0">
                    <a:pos x="82" y="8"/>
                  </a:cxn>
                  <a:cxn ang="0">
                    <a:pos x="76" y="4"/>
                  </a:cxn>
                  <a:cxn ang="0">
                    <a:pos x="68" y="2"/>
                  </a:cxn>
                  <a:cxn ang="0">
                    <a:pos x="63" y="0"/>
                  </a:cxn>
                  <a:cxn ang="0">
                    <a:pos x="55" y="0"/>
                  </a:cxn>
                  <a:cxn ang="0">
                    <a:pos x="47" y="0"/>
                  </a:cxn>
                  <a:cxn ang="0">
                    <a:pos x="44" y="0"/>
                  </a:cxn>
                  <a:cxn ang="0">
                    <a:pos x="36" y="2"/>
                  </a:cxn>
                  <a:cxn ang="0">
                    <a:pos x="34" y="2"/>
                  </a:cxn>
                  <a:cxn ang="0">
                    <a:pos x="34" y="2"/>
                  </a:cxn>
                </a:cxnLst>
                <a:rect l="0" t="0" r="r" b="b"/>
                <a:pathLst>
                  <a:path w="114" h="124">
                    <a:moveTo>
                      <a:pt x="34" y="2"/>
                    </a:moveTo>
                    <a:lnTo>
                      <a:pt x="30" y="4"/>
                    </a:lnTo>
                    <a:lnTo>
                      <a:pt x="25" y="8"/>
                    </a:lnTo>
                    <a:lnTo>
                      <a:pt x="17" y="14"/>
                    </a:lnTo>
                    <a:lnTo>
                      <a:pt x="9" y="25"/>
                    </a:lnTo>
                    <a:lnTo>
                      <a:pt x="6" y="31"/>
                    </a:lnTo>
                    <a:lnTo>
                      <a:pt x="4" y="38"/>
                    </a:lnTo>
                    <a:lnTo>
                      <a:pt x="0" y="44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71"/>
                    </a:lnTo>
                    <a:lnTo>
                      <a:pt x="6" y="80"/>
                    </a:lnTo>
                    <a:lnTo>
                      <a:pt x="13" y="91"/>
                    </a:lnTo>
                    <a:lnTo>
                      <a:pt x="19" y="101"/>
                    </a:lnTo>
                    <a:lnTo>
                      <a:pt x="27" y="109"/>
                    </a:lnTo>
                    <a:lnTo>
                      <a:pt x="34" y="114"/>
                    </a:lnTo>
                    <a:lnTo>
                      <a:pt x="44" y="120"/>
                    </a:lnTo>
                    <a:lnTo>
                      <a:pt x="51" y="122"/>
                    </a:lnTo>
                    <a:lnTo>
                      <a:pt x="61" y="124"/>
                    </a:lnTo>
                    <a:lnTo>
                      <a:pt x="70" y="122"/>
                    </a:lnTo>
                    <a:lnTo>
                      <a:pt x="80" y="122"/>
                    </a:lnTo>
                    <a:lnTo>
                      <a:pt x="87" y="116"/>
                    </a:lnTo>
                    <a:lnTo>
                      <a:pt x="93" y="112"/>
                    </a:lnTo>
                    <a:lnTo>
                      <a:pt x="101" y="105"/>
                    </a:lnTo>
                    <a:lnTo>
                      <a:pt x="106" y="97"/>
                    </a:lnTo>
                    <a:lnTo>
                      <a:pt x="110" y="88"/>
                    </a:lnTo>
                    <a:lnTo>
                      <a:pt x="112" y="78"/>
                    </a:lnTo>
                    <a:lnTo>
                      <a:pt x="114" y="67"/>
                    </a:lnTo>
                    <a:lnTo>
                      <a:pt x="114" y="55"/>
                    </a:lnTo>
                    <a:lnTo>
                      <a:pt x="110" y="42"/>
                    </a:lnTo>
                    <a:lnTo>
                      <a:pt x="106" y="33"/>
                    </a:lnTo>
                    <a:lnTo>
                      <a:pt x="101" y="23"/>
                    </a:lnTo>
                    <a:lnTo>
                      <a:pt x="97" y="17"/>
                    </a:lnTo>
                    <a:lnTo>
                      <a:pt x="89" y="12"/>
                    </a:lnTo>
                    <a:lnTo>
                      <a:pt x="82" y="8"/>
                    </a:lnTo>
                    <a:lnTo>
                      <a:pt x="76" y="4"/>
                    </a:lnTo>
                    <a:lnTo>
                      <a:pt x="68" y="2"/>
                    </a:lnTo>
                    <a:lnTo>
                      <a:pt x="63" y="0"/>
                    </a:lnTo>
                    <a:lnTo>
                      <a:pt x="55" y="0"/>
                    </a:lnTo>
                    <a:lnTo>
                      <a:pt x="47" y="0"/>
                    </a:lnTo>
                    <a:lnTo>
                      <a:pt x="44" y="0"/>
                    </a:lnTo>
                    <a:lnTo>
                      <a:pt x="36" y="2"/>
                    </a:lnTo>
                    <a:lnTo>
                      <a:pt x="34" y="2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0" name="Freeform 69"/>
              <p:cNvSpPr>
                <a:spLocks/>
              </p:cNvSpPr>
              <p:nvPr/>
            </p:nvSpPr>
            <p:spPr bwMode="auto">
              <a:xfrm>
                <a:off x="3804568" y="3721869"/>
                <a:ext cx="114300" cy="171626"/>
              </a:xfrm>
              <a:custGeom>
                <a:avLst/>
                <a:gdLst/>
                <a:ahLst/>
                <a:cxnLst>
                  <a:cxn ang="0">
                    <a:pos x="61" y="6"/>
                  </a:cxn>
                  <a:cxn ang="0">
                    <a:pos x="51" y="17"/>
                  </a:cxn>
                  <a:cxn ang="0">
                    <a:pos x="44" y="30"/>
                  </a:cxn>
                  <a:cxn ang="0">
                    <a:pos x="36" y="45"/>
                  </a:cxn>
                  <a:cxn ang="0">
                    <a:pos x="28" y="64"/>
                  </a:cxn>
                  <a:cxn ang="0">
                    <a:pos x="25" y="83"/>
                  </a:cxn>
                  <a:cxn ang="0">
                    <a:pos x="25" y="106"/>
                  </a:cxn>
                  <a:cxn ang="0">
                    <a:pos x="28" y="129"/>
                  </a:cxn>
                  <a:cxn ang="0">
                    <a:pos x="36" y="146"/>
                  </a:cxn>
                  <a:cxn ang="0">
                    <a:pos x="49" y="159"/>
                  </a:cxn>
                  <a:cxn ang="0">
                    <a:pos x="63" y="165"/>
                  </a:cxn>
                  <a:cxn ang="0">
                    <a:pos x="76" y="167"/>
                  </a:cxn>
                  <a:cxn ang="0">
                    <a:pos x="89" y="163"/>
                  </a:cxn>
                  <a:cxn ang="0">
                    <a:pos x="103" y="158"/>
                  </a:cxn>
                  <a:cxn ang="0">
                    <a:pos x="110" y="144"/>
                  </a:cxn>
                  <a:cxn ang="0">
                    <a:pos x="114" y="127"/>
                  </a:cxn>
                  <a:cxn ang="0">
                    <a:pos x="112" y="110"/>
                  </a:cxn>
                  <a:cxn ang="0">
                    <a:pos x="106" y="97"/>
                  </a:cxn>
                  <a:cxn ang="0">
                    <a:pos x="97" y="83"/>
                  </a:cxn>
                  <a:cxn ang="0">
                    <a:pos x="86" y="74"/>
                  </a:cxn>
                  <a:cxn ang="0">
                    <a:pos x="74" y="64"/>
                  </a:cxn>
                  <a:cxn ang="0">
                    <a:pos x="63" y="57"/>
                  </a:cxn>
                  <a:cxn ang="0">
                    <a:pos x="61" y="55"/>
                  </a:cxn>
                  <a:cxn ang="0">
                    <a:pos x="66" y="55"/>
                  </a:cxn>
                  <a:cxn ang="0">
                    <a:pos x="78" y="57"/>
                  </a:cxn>
                  <a:cxn ang="0">
                    <a:pos x="93" y="61"/>
                  </a:cxn>
                  <a:cxn ang="0">
                    <a:pos x="108" y="68"/>
                  </a:cxn>
                  <a:cxn ang="0">
                    <a:pos x="122" y="80"/>
                  </a:cxn>
                  <a:cxn ang="0">
                    <a:pos x="133" y="97"/>
                  </a:cxn>
                  <a:cxn ang="0">
                    <a:pos x="141" y="120"/>
                  </a:cxn>
                  <a:cxn ang="0">
                    <a:pos x="139" y="146"/>
                  </a:cxn>
                  <a:cxn ang="0">
                    <a:pos x="127" y="169"/>
                  </a:cxn>
                  <a:cxn ang="0">
                    <a:pos x="110" y="184"/>
                  </a:cxn>
                  <a:cxn ang="0">
                    <a:pos x="89" y="194"/>
                  </a:cxn>
                  <a:cxn ang="0">
                    <a:pos x="66" y="194"/>
                  </a:cxn>
                  <a:cxn ang="0">
                    <a:pos x="42" y="188"/>
                  </a:cxn>
                  <a:cxn ang="0">
                    <a:pos x="21" y="173"/>
                  </a:cxn>
                  <a:cxn ang="0">
                    <a:pos x="8" y="150"/>
                  </a:cxn>
                  <a:cxn ang="0">
                    <a:pos x="0" y="118"/>
                  </a:cxn>
                  <a:cxn ang="0">
                    <a:pos x="0" y="87"/>
                  </a:cxn>
                  <a:cxn ang="0">
                    <a:pos x="6" y="63"/>
                  </a:cxn>
                  <a:cxn ang="0">
                    <a:pos x="15" y="42"/>
                  </a:cxn>
                  <a:cxn ang="0">
                    <a:pos x="27" y="25"/>
                  </a:cxn>
                  <a:cxn ang="0">
                    <a:pos x="36" y="11"/>
                  </a:cxn>
                  <a:cxn ang="0">
                    <a:pos x="49" y="2"/>
                  </a:cxn>
                  <a:cxn ang="0">
                    <a:pos x="63" y="4"/>
                  </a:cxn>
                </a:cxnLst>
                <a:rect l="0" t="0" r="r" b="b"/>
                <a:pathLst>
                  <a:path w="143" h="196">
                    <a:moveTo>
                      <a:pt x="63" y="4"/>
                    </a:moveTo>
                    <a:lnTo>
                      <a:pt x="61" y="6"/>
                    </a:lnTo>
                    <a:lnTo>
                      <a:pt x="55" y="13"/>
                    </a:lnTo>
                    <a:lnTo>
                      <a:pt x="51" y="17"/>
                    </a:lnTo>
                    <a:lnTo>
                      <a:pt x="47" y="23"/>
                    </a:lnTo>
                    <a:lnTo>
                      <a:pt x="44" y="30"/>
                    </a:lnTo>
                    <a:lnTo>
                      <a:pt x="40" y="38"/>
                    </a:lnTo>
                    <a:lnTo>
                      <a:pt x="36" y="45"/>
                    </a:lnTo>
                    <a:lnTo>
                      <a:pt x="32" y="55"/>
                    </a:lnTo>
                    <a:lnTo>
                      <a:pt x="28" y="64"/>
                    </a:lnTo>
                    <a:lnTo>
                      <a:pt x="27" y="74"/>
                    </a:lnTo>
                    <a:lnTo>
                      <a:pt x="25" y="83"/>
                    </a:lnTo>
                    <a:lnTo>
                      <a:pt x="25" y="95"/>
                    </a:lnTo>
                    <a:lnTo>
                      <a:pt x="25" y="106"/>
                    </a:lnTo>
                    <a:lnTo>
                      <a:pt x="27" y="120"/>
                    </a:lnTo>
                    <a:lnTo>
                      <a:pt x="28" y="129"/>
                    </a:lnTo>
                    <a:lnTo>
                      <a:pt x="32" y="139"/>
                    </a:lnTo>
                    <a:lnTo>
                      <a:pt x="36" y="146"/>
                    </a:lnTo>
                    <a:lnTo>
                      <a:pt x="42" y="154"/>
                    </a:lnTo>
                    <a:lnTo>
                      <a:pt x="49" y="159"/>
                    </a:lnTo>
                    <a:lnTo>
                      <a:pt x="55" y="163"/>
                    </a:lnTo>
                    <a:lnTo>
                      <a:pt x="63" y="165"/>
                    </a:lnTo>
                    <a:lnTo>
                      <a:pt x="70" y="169"/>
                    </a:lnTo>
                    <a:lnTo>
                      <a:pt x="76" y="167"/>
                    </a:lnTo>
                    <a:lnTo>
                      <a:pt x="84" y="167"/>
                    </a:lnTo>
                    <a:lnTo>
                      <a:pt x="89" y="163"/>
                    </a:lnTo>
                    <a:lnTo>
                      <a:pt x="97" y="161"/>
                    </a:lnTo>
                    <a:lnTo>
                      <a:pt x="103" y="158"/>
                    </a:lnTo>
                    <a:lnTo>
                      <a:pt x="108" y="152"/>
                    </a:lnTo>
                    <a:lnTo>
                      <a:pt x="110" y="144"/>
                    </a:lnTo>
                    <a:lnTo>
                      <a:pt x="114" y="137"/>
                    </a:lnTo>
                    <a:lnTo>
                      <a:pt x="114" y="127"/>
                    </a:lnTo>
                    <a:lnTo>
                      <a:pt x="116" y="120"/>
                    </a:lnTo>
                    <a:lnTo>
                      <a:pt x="112" y="110"/>
                    </a:lnTo>
                    <a:lnTo>
                      <a:pt x="110" y="104"/>
                    </a:lnTo>
                    <a:lnTo>
                      <a:pt x="106" y="97"/>
                    </a:lnTo>
                    <a:lnTo>
                      <a:pt x="103" y="89"/>
                    </a:lnTo>
                    <a:lnTo>
                      <a:pt x="97" y="83"/>
                    </a:lnTo>
                    <a:lnTo>
                      <a:pt x="91" y="80"/>
                    </a:lnTo>
                    <a:lnTo>
                      <a:pt x="86" y="74"/>
                    </a:lnTo>
                    <a:lnTo>
                      <a:pt x="80" y="68"/>
                    </a:lnTo>
                    <a:lnTo>
                      <a:pt x="74" y="64"/>
                    </a:lnTo>
                    <a:lnTo>
                      <a:pt x="70" y="63"/>
                    </a:lnTo>
                    <a:lnTo>
                      <a:pt x="63" y="57"/>
                    </a:lnTo>
                    <a:lnTo>
                      <a:pt x="61" y="57"/>
                    </a:lnTo>
                    <a:lnTo>
                      <a:pt x="61" y="55"/>
                    </a:lnTo>
                    <a:lnTo>
                      <a:pt x="63" y="55"/>
                    </a:lnTo>
                    <a:lnTo>
                      <a:pt x="66" y="55"/>
                    </a:lnTo>
                    <a:lnTo>
                      <a:pt x="72" y="57"/>
                    </a:lnTo>
                    <a:lnTo>
                      <a:pt x="78" y="57"/>
                    </a:lnTo>
                    <a:lnTo>
                      <a:pt x="86" y="59"/>
                    </a:lnTo>
                    <a:lnTo>
                      <a:pt x="93" y="61"/>
                    </a:lnTo>
                    <a:lnTo>
                      <a:pt x="101" y="64"/>
                    </a:lnTo>
                    <a:lnTo>
                      <a:pt x="108" y="68"/>
                    </a:lnTo>
                    <a:lnTo>
                      <a:pt x="116" y="74"/>
                    </a:lnTo>
                    <a:lnTo>
                      <a:pt x="122" y="80"/>
                    </a:lnTo>
                    <a:lnTo>
                      <a:pt x="129" y="87"/>
                    </a:lnTo>
                    <a:lnTo>
                      <a:pt x="133" y="97"/>
                    </a:lnTo>
                    <a:lnTo>
                      <a:pt x="137" y="106"/>
                    </a:lnTo>
                    <a:lnTo>
                      <a:pt x="141" y="120"/>
                    </a:lnTo>
                    <a:lnTo>
                      <a:pt x="143" y="135"/>
                    </a:lnTo>
                    <a:lnTo>
                      <a:pt x="139" y="146"/>
                    </a:lnTo>
                    <a:lnTo>
                      <a:pt x="135" y="159"/>
                    </a:lnTo>
                    <a:lnTo>
                      <a:pt x="127" y="169"/>
                    </a:lnTo>
                    <a:lnTo>
                      <a:pt x="122" y="178"/>
                    </a:lnTo>
                    <a:lnTo>
                      <a:pt x="110" y="184"/>
                    </a:lnTo>
                    <a:lnTo>
                      <a:pt x="101" y="190"/>
                    </a:lnTo>
                    <a:lnTo>
                      <a:pt x="89" y="194"/>
                    </a:lnTo>
                    <a:lnTo>
                      <a:pt x="78" y="196"/>
                    </a:lnTo>
                    <a:lnTo>
                      <a:pt x="66" y="194"/>
                    </a:lnTo>
                    <a:lnTo>
                      <a:pt x="53" y="192"/>
                    </a:lnTo>
                    <a:lnTo>
                      <a:pt x="42" y="188"/>
                    </a:lnTo>
                    <a:lnTo>
                      <a:pt x="32" y="182"/>
                    </a:lnTo>
                    <a:lnTo>
                      <a:pt x="21" y="173"/>
                    </a:lnTo>
                    <a:lnTo>
                      <a:pt x="15" y="163"/>
                    </a:lnTo>
                    <a:lnTo>
                      <a:pt x="8" y="150"/>
                    </a:lnTo>
                    <a:lnTo>
                      <a:pt x="4" y="135"/>
                    </a:lnTo>
                    <a:lnTo>
                      <a:pt x="0" y="118"/>
                    </a:lnTo>
                    <a:lnTo>
                      <a:pt x="0" y="102"/>
                    </a:lnTo>
                    <a:lnTo>
                      <a:pt x="0" y="87"/>
                    </a:lnTo>
                    <a:lnTo>
                      <a:pt x="4" y="76"/>
                    </a:lnTo>
                    <a:lnTo>
                      <a:pt x="6" y="63"/>
                    </a:lnTo>
                    <a:lnTo>
                      <a:pt x="9" y="51"/>
                    </a:lnTo>
                    <a:lnTo>
                      <a:pt x="15" y="42"/>
                    </a:lnTo>
                    <a:lnTo>
                      <a:pt x="21" y="34"/>
                    </a:lnTo>
                    <a:lnTo>
                      <a:pt x="27" y="25"/>
                    </a:lnTo>
                    <a:lnTo>
                      <a:pt x="30" y="19"/>
                    </a:lnTo>
                    <a:lnTo>
                      <a:pt x="36" y="11"/>
                    </a:lnTo>
                    <a:lnTo>
                      <a:pt x="42" y="7"/>
                    </a:lnTo>
                    <a:lnTo>
                      <a:pt x="49" y="2"/>
                    </a:lnTo>
                    <a:lnTo>
                      <a:pt x="51" y="0"/>
                    </a:lnTo>
                    <a:lnTo>
                      <a:pt x="63" y="4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1" name="Freeform 94"/>
              <p:cNvSpPr>
                <a:spLocks/>
              </p:cNvSpPr>
              <p:nvPr/>
            </p:nvSpPr>
            <p:spPr bwMode="auto">
              <a:xfrm>
                <a:off x="2812381" y="3450406"/>
                <a:ext cx="26988" cy="45719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2" y="2"/>
                  </a:cxn>
                  <a:cxn ang="0">
                    <a:pos x="26" y="7"/>
                  </a:cxn>
                  <a:cxn ang="0">
                    <a:pos x="28" y="13"/>
                  </a:cxn>
                  <a:cxn ang="0">
                    <a:pos x="34" y="21"/>
                  </a:cxn>
                  <a:cxn ang="0">
                    <a:pos x="34" y="28"/>
                  </a:cxn>
                  <a:cxn ang="0">
                    <a:pos x="34" y="34"/>
                  </a:cxn>
                  <a:cxn ang="0">
                    <a:pos x="30" y="38"/>
                  </a:cxn>
                  <a:cxn ang="0">
                    <a:pos x="26" y="40"/>
                  </a:cxn>
                  <a:cxn ang="0">
                    <a:pos x="22" y="42"/>
                  </a:cxn>
                  <a:cxn ang="0">
                    <a:pos x="17" y="42"/>
                  </a:cxn>
                  <a:cxn ang="0">
                    <a:pos x="9" y="42"/>
                  </a:cxn>
                  <a:cxn ang="0">
                    <a:pos x="7" y="42"/>
                  </a:cxn>
                  <a:cxn ang="0">
                    <a:pos x="1" y="36"/>
                  </a:cxn>
                  <a:cxn ang="0">
                    <a:pos x="0" y="30"/>
                  </a:cxn>
                  <a:cxn ang="0">
                    <a:pos x="3" y="23"/>
                  </a:cxn>
                  <a:cxn ang="0">
                    <a:pos x="7" y="17"/>
                  </a:cxn>
                  <a:cxn ang="0">
                    <a:pos x="11" y="11"/>
                  </a:cxn>
                  <a:cxn ang="0">
                    <a:pos x="17" y="5"/>
                  </a:cxn>
                  <a:cxn ang="0">
                    <a:pos x="21" y="2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" h="42">
                    <a:moveTo>
                      <a:pt x="22" y="0"/>
                    </a:moveTo>
                    <a:lnTo>
                      <a:pt x="22" y="2"/>
                    </a:lnTo>
                    <a:lnTo>
                      <a:pt x="26" y="7"/>
                    </a:lnTo>
                    <a:lnTo>
                      <a:pt x="28" y="13"/>
                    </a:lnTo>
                    <a:lnTo>
                      <a:pt x="34" y="21"/>
                    </a:lnTo>
                    <a:lnTo>
                      <a:pt x="34" y="28"/>
                    </a:lnTo>
                    <a:lnTo>
                      <a:pt x="34" y="34"/>
                    </a:lnTo>
                    <a:lnTo>
                      <a:pt x="30" y="38"/>
                    </a:lnTo>
                    <a:lnTo>
                      <a:pt x="26" y="40"/>
                    </a:lnTo>
                    <a:lnTo>
                      <a:pt x="22" y="42"/>
                    </a:lnTo>
                    <a:lnTo>
                      <a:pt x="17" y="42"/>
                    </a:lnTo>
                    <a:lnTo>
                      <a:pt x="9" y="42"/>
                    </a:lnTo>
                    <a:lnTo>
                      <a:pt x="7" y="42"/>
                    </a:lnTo>
                    <a:lnTo>
                      <a:pt x="1" y="36"/>
                    </a:lnTo>
                    <a:lnTo>
                      <a:pt x="0" y="30"/>
                    </a:lnTo>
                    <a:lnTo>
                      <a:pt x="3" y="23"/>
                    </a:lnTo>
                    <a:lnTo>
                      <a:pt x="7" y="17"/>
                    </a:lnTo>
                    <a:lnTo>
                      <a:pt x="11" y="11"/>
                    </a:lnTo>
                    <a:lnTo>
                      <a:pt x="17" y="5"/>
                    </a:lnTo>
                    <a:lnTo>
                      <a:pt x="21" y="2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2" name="Freeform 98"/>
              <p:cNvSpPr>
                <a:spLocks/>
              </p:cNvSpPr>
              <p:nvPr/>
            </p:nvSpPr>
            <p:spPr bwMode="auto">
              <a:xfrm>
                <a:off x="2606006" y="3471043"/>
                <a:ext cx="25400" cy="45719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4" y="0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23" y="6"/>
                  </a:cxn>
                  <a:cxn ang="0">
                    <a:pos x="29" y="10"/>
                  </a:cxn>
                  <a:cxn ang="0">
                    <a:pos x="32" y="16"/>
                  </a:cxn>
                  <a:cxn ang="0">
                    <a:pos x="32" y="19"/>
                  </a:cxn>
                  <a:cxn ang="0">
                    <a:pos x="32" y="25"/>
                  </a:cxn>
                  <a:cxn ang="0">
                    <a:pos x="29" y="29"/>
                  </a:cxn>
                  <a:cxn ang="0">
                    <a:pos x="25" y="36"/>
                  </a:cxn>
                  <a:cxn ang="0">
                    <a:pos x="19" y="38"/>
                  </a:cxn>
                  <a:cxn ang="0">
                    <a:pos x="15" y="40"/>
                  </a:cxn>
                  <a:cxn ang="0">
                    <a:pos x="10" y="40"/>
                  </a:cxn>
                  <a:cxn ang="0">
                    <a:pos x="6" y="38"/>
                  </a:cxn>
                  <a:cxn ang="0">
                    <a:pos x="2" y="31"/>
                  </a:cxn>
                  <a:cxn ang="0">
                    <a:pos x="2" y="23"/>
                  </a:cxn>
                  <a:cxn ang="0">
                    <a:pos x="0" y="14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32" h="40">
                    <a:moveTo>
                      <a:pt x="2" y="0"/>
                    </a:moveTo>
                    <a:lnTo>
                      <a:pt x="4" y="0"/>
                    </a:lnTo>
                    <a:lnTo>
                      <a:pt x="10" y="0"/>
                    </a:lnTo>
                    <a:lnTo>
                      <a:pt x="15" y="2"/>
                    </a:lnTo>
                    <a:lnTo>
                      <a:pt x="23" y="6"/>
                    </a:lnTo>
                    <a:lnTo>
                      <a:pt x="29" y="10"/>
                    </a:lnTo>
                    <a:lnTo>
                      <a:pt x="32" y="16"/>
                    </a:lnTo>
                    <a:lnTo>
                      <a:pt x="32" y="19"/>
                    </a:lnTo>
                    <a:lnTo>
                      <a:pt x="32" y="25"/>
                    </a:lnTo>
                    <a:lnTo>
                      <a:pt x="29" y="29"/>
                    </a:lnTo>
                    <a:lnTo>
                      <a:pt x="25" y="36"/>
                    </a:lnTo>
                    <a:lnTo>
                      <a:pt x="19" y="38"/>
                    </a:lnTo>
                    <a:lnTo>
                      <a:pt x="15" y="40"/>
                    </a:lnTo>
                    <a:lnTo>
                      <a:pt x="10" y="40"/>
                    </a:lnTo>
                    <a:lnTo>
                      <a:pt x="6" y="38"/>
                    </a:lnTo>
                    <a:lnTo>
                      <a:pt x="2" y="31"/>
                    </a:lnTo>
                    <a:lnTo>
                      <a:pt x="2" y="23"/>
                    </a:lnTo>
                    <a:lnTo>
                      <a:pt x="0" y="14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DE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3" name="Freeform 103"/>
              <p:cNvSpPr>
                <a:spLocks/>
              </p:cNvSpPr>
              <p:nvPr/>
            </p:nvSpPr>
            <p:spPr bwMode="auto">
              <a:xfrm>
                <a:off x="2707606" y="3459930"/>
                <a:ext cx="25400" cy="45719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0"/>
                  </a:cxn>
                  <a:cxn ang="0">
                    <a:pos x="19" y="4"/>
                  </a:cxn>
                  <a:cxn ang="0">
                    <a:pos x="23" y="10"/>
                  </a:cxn>
                  <a:cxn ang="0">
                    <a:pos x="31" y="17"/>
                  </a:cxn>
                  <a:cxn ang="0">
                    <a:pos x="33" y="23"/>
                  </a:cxn>
                  <a:cxn ang="0">
                    <a:pos x="33" y="29"/>
                  </a:cxn>
                  <a:cxn ang="0">
                    <a:pos x="31" y="31"/>
                  </a:cxn>
                  <a:cxn ang="0">
                    <a:pos x="29" y="34"/>
                  </a:cxn>
                  <a:cxn ang="0">
                    <a:pos x="23" y="38"/>
                  </a:cxn>
                  <a:cxn ang="0">
                    <a:pos x="19" y="40"/>
                  </a:cxn>
                  <a:cxn ang="0">
                    <a:pos x="14" y="42"/>
                  </a:cxn>
                  <a:cxn ang="0">
                    <a:pos x="8" y="42"/>
                  </a:cxn>
                  <a:cxn ang="0">
                    <a:pos x="2" y="38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4" y="19"/>
                  </a:cxn>
                  <a:cxn ang="0">
                    <a:pos x="6" y="12"/>
                  </a:cxn>
                  <a:cxn ang="0">
                    <a:pos x="10" y="6"/>
                  </a:cxn>
                  <a:cxn ang="0">
                    <a:pos x="12" y="0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33" h="42">
                    <a:moveTo>
                      <a:pt x="14" y="0"/>
                    </a:moveTo>
                    <a:lnTo>
                      <a:pt x="14" y="0"/>
                    </a:lnTo>
                    <a:lnTo>
                      <a:pt x="19" y="4"/>
                    </a:lnTo>
                    <a:lnTo>
                      <a:pt x="23" y="10"/>
                    </a:lnTo>
                    <a:lnTo>
                      <a:pt x="31" y="17"/>
                    </a:lnTo>
                    <a:lnTo>
                      <a:pt x="33" y="23"/>
                    </a:lnTo>
                    <a:lnTo>
                      <a:pt x="33" y="29"/>
                    </a:lnTo>
                    <a:lnTo>
                      <a:pt x="31" y="31"/>
                    </a:lnTo>
                    <a:lnTo>
                      <a:pt x="29" y="34"/>
                    </a:lnTo>
                    <a:lnTo>
                      <a:pt x="23" y="38"/>
                    </a:lnTo>
                    <a:lnTo>
                      <a:pt x="19" y="40"/>
                    </a:lnTo>
                    <a:lnTo>
                      <a:pt x="14" y="42"/>
                    </a:lnTo>
                    <a:lnTo>
                      <a:pt x="8" y="42"/>
                    </a:lnTo>
                    <a:lnTo>
                      <a:pt x="2" y="38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4" y="19"/>
                    </a:lnTo>
                    <a:lnTo>
                      <a:pt x="6" y="12"/>
                    </a:lnTo>
                    <a:lnTo>
                      <a:pt x="10" y="6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4" name="Freeform 106"/>
              <p:cNvSpPr>
                <a:spLocks/>
              </p:cNvSpPr>
              <p:nvPr/>
            </p:nvSpPr>
            <p:spPr bwMode="auto">
              <a:xfrm>
                <a:off x="2742531" y="3482156"/>
                <a:ext cx="25400" cy="4571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5" y="0"/>
                  </a:cxn>
                  <a:cxn ang="0">
                    <a:pos x="12" y="3"/>
                  </a:cxn>
                  <a:cxn ang="0">
                    <a:pos x="6" y="9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2" y="32"/>
                  </a:cxn>
                  <a:cxn ang="0">
                    <a:pos x="6" y="34"/>
                  </a:cxn>
                  <a:cxn ang="0">
                    <a:pos x="10" y="36"/>
                  </a:cxn>
                  <a:cxn ang="0">
                    <a:pos x="17" y="40"/>
                  </a:cxn>
                  <a:cxn ang="0">
                    <a:pos x="23" y="40"/>
                  </a:cxn>
                  <a:cxn ang="0">
                    <a:pos x="29" y="41"/>
                  </a:cxn>
                  <a:cxn ang="0">
                    <a:pos x="32" y="38"/>
                  </a:cxn>
                  <a:cxn ang="0">
                    <a:pos x="32" y="32"/>
                  </a:cxn>
                  <a:cxn ang="0">
                    <a:pos x="31" y="24"/>
                  </a:cxn>
                  <a:cxn ang="0">
                    <a:pos x="29" y="19"/>
                  </a:cxn>
                  <a:cxn ang="0">
                    <a:pos x="23" y="11"/>
                  </a:cxn>
                  <a:cxn ang="0">
                    <a:pos x="21" y="3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7" y="0"/>
                  </a:cxn>
                </a:cxnLst>
                <a:rect l="0" t="0" r="r" b="b"/>
                <a:pathLst>
                  <a:path w="32" h="41">
                    <a:moveTo>
                      <a:pt x="17" y="0"/>
                    </a:moveTo>
                    <a:lnTo>
                      <a:pt x="15" y="0"/>
                    </a:lnTo>
                    <a:lnTo>
                      <a:pt x="12" y="3"/>
                    </a:lnTo>
                    <a:lnTo>
                      <a:pt x="6" y="9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2" y="32"/>
                    </a:lnTo>
                    <a:lnTo>
                      <a:pt x="6" y="34"/>
                    </a:lnTo>
                    <a:lnTo>
                      <a:pt x="10" y="36"/>
                    </a:lnTo>
                    <a:lnTo>
                      <a:pt x="17" y="40"/>
                    </a:lnTo>
                    <a:lnTo>
                      <a:pt x="23" y="40"/>
                    </a:lnTo>
                    <a:lnTo>
                      <a:pt x="29" y="41"/>
                    </a:lnTo>
                    <a:lnTo>
                      <a:pt x="32" y="38"/>
                    </a:lnTo>
                    <a:lnTo>
                      <a:pt x="32" y="32"/>
                    </a:lnTo>
                    <a:lnTo>
                      <a:pt x="31" y="24"/>
                    </a:lnTo>
                    <a:lnTo>
                      <a:pt x="29" y="19"/>
                    </a:lnTo>
                    <a:lnTo>
                      <a:pt x="23" y="11"/>
                    </a:lnTo>
                    <a:lnTo>
                      <a:pt x="21" y="3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5" name="Freeform 107"/>
              <p:cNvSpPr>
                <a:spLocks/>
              </p:cNvSpPr>
              <p:nvPr/>
            </p:nvSpPr>
            <p:spPr bwMode="auto">
              <a:xfrm>
                <a:off x="2639343" y="3478981"/>
                <a:ext cx="28575" cy="457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7" y="2"/>
                  </a:cxn>
                  <a:cxn ang="0">
                    <a:pos x="15" y="2"/>
                  </a:cxn>
                  <a:cxn ang="0">
                    <a:pos x="23" y="4"/>
                  </a:cxn>
                  <a:cxn ang="0">
                    <a:pos x="30" y="6"/>
                  </a:cxn>
                  <a:cxn ang="0">
                    <a:pos x="34" y="11"/>
                  </a:cxn>
                  <a:cxn ang="0">
                    <a:pos x="36" y="19"/>
                  </a:cxn>
                  <a:cxn ang="0">
                    <a:pos x="32" y="28"/>
                  </a:cxn>
                  <a:cxn ang="0">
                    <a:pos x="28" y="34"/>
                  </a:cxn>
                  <a:cxn ang="0">
                    <a:pos x="23" y="36"/>
                  </a:cxn>
                  <a:cxn ang="0">
                    <a:pos x="17" y="36"/>
                  </a:cxn>
                  <a:cxn ang="0">
                    <a:pos x="13" y="34"/>
                  </a:cxn>
                  <a:cxn ang="0">
                    <a:pos x="9" y="28"/>
                  </a:cxn>
                  <a:cxn ang="0">
                    <a:pos x="6" y="23"/>
                  </a:cxn>
                  <a:cxn ang="0">
                    <a:pos x="2" y="13"/>
                  </a:cxn>
                  <a:cxn ang="0">
                    <a:pos x="2" y="7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36" h="36">
                    <a:moveTo>
                      <a:pt x="0" y="2"/>
                    </a:moveTo>
                    <a:lnTo>
                      <a:pt x="2" y="0"/>
                    </a:lnTo>
                    <a:lnTo>
                      <a:pt x="7" y="2"/>
                    </a:lnTo>
                    <a:lnTo>
                      <a:pt x="15" y="2"/>
                    </a:lnTo>
                    <a:lnTo>
                      <a:pt x="23" y="4"/>
                    </a:lnTo>
                    <a:lnTo>
                      <a:pt x="30" y="6"/>
                    </a:lnTo>
                    <a:lnTo>
                      <a:pt x="34" y="11"/>
                    </a:lnTo>
                    <a:lnTo>
                      <a:pt x="36" y="19"/>
                    </a:lnTo>
                    <a:lnTo>
                      <a:pt x="32" y="28"/>
                    </a:lnTo>
                    <a:lnTo>
                      <a:pt x="28" y="34"/>
                    </a:lnTo>
                    <a:lnTo>
                      <a:pt x="23" y="36"/>
                    </a:lnTo>
                    <a:lnTo>
                      <a:pt x="17" y="36"/>
                    </a:lnTo>
                    <a:lnTo>
                      <a:pt x="13" y="34"/>
                    </a:lnTo>
                    <a:lnTo>
                      <a:pt x="9" y="28"/>
                    </a:lnTo>
                    <a:lnTo>
                      <a:pt x="6" y="23"/>
                    </a:lnTo>
                    <a:lnTo>
                      <a:pt x="2" y="13"/>
                    </a:lnTo>
                    <a:lnTo>
                      <a:pt x="2" y="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6" name="Freeform 108"/>
              <p:cNvSpPr>
                <a:spLocks/>
              </p:cNvSpPr>
              <p:nvPr/>
            </p:nvSpPr>
            <p:spPr bwMode="auto">
              <a:xfrm>
                <a:off x="2574256" y="3502794"/>
                <a:ext cx="28575" cy="457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8" y="2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0" y="29"/>
                  </a:cxn>
                  <a:cxn ang="0">
                    <a:pos x="2" y="36"/>
                  </a:cxn>
                  <a:cxn ang="0">
                    <a:pos x="4" y="38"/>
                  </a:cxn>
                  <a:cxn ang="0">
                    <a:pos x="10" y="40"/>
                  </a:cxn>
                  <a:cxn ang="0">
                    <a:pos x="15" y="40"/>
                  </a:cxn>
                  <a:cxn ang="0">
                    <a:pos x="23" y="42"/>
                  </a:cxn>
                  <a:cxn ang="0">
                    <a:pos x="29" y="40"/>
                  </a:cxn>
                  <a:cxn ang="0">
                    <a:pos x="32" y="40"/>
                  </a:cxn>
                  <a:cxn ang="0">
                    <a:pos x="36" y="34"/>
                  </a:cxn>
                  <a:cxn ang="0">
                    <a:pos x="36" y="29"/>
                  </a:cxn>
                  <a:cxn ang="0">
                    <a:pos x="32" y="23"/>
                  </a:cxn>
                  <a:cxn ang="0">
                    <a:pos x="29" y="17"/>
                  </a:cxn>
                  <a:cxn ang="0">
                    <a:pos x="21" y="10"/>
                  </a:cxn>
                  <a:cxn ang="0">
                    <a:pos x="15" y="6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10" y="0"/>
                  </a:cxn>
                </a:cxnLst>
                <a:rect l="0" t="0" r="r" b="b"/>
                <a:pathLst>
                  <a:path w="36" h="42">
                    <a:moveTo>
                      <a:pt x="10" y="0"/>
                    </a:moveTo>
                    <a:lnTo>
                      <a:pt x="8" y="2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0" y="29"/>
                    </a:lnTo>
                    <a:lnTo>
                      <a:pt x="2" y="36"/>
                    </a:lnTo>
                    <a:lnTo>
                      <a:pt x="4" y="38"/>
                    </a:lnTo>
                    <a:lnTo>
                      <a:pt x="10" y="40"/>
                    </a:lnTo>
                    <a:lnTo>
                      <a:pt x="15" y="40"/>
                    </a:lnTo>
                    <a:lnTo>
                      <a:pt x="23" y="42"/>
                    </a:lnTo>
                    <a:lnTo>
                      <a:pt x="29" y="40"/>
                    </a:lnTo>
                    <a:lnTo>
                      <a:pt x="32" y="40"/>
                    </a:lnTo>
                    <a:lnTo>
                      <a:pt x="36" y="34"/>
                    </a:lnTo>
                    <a:lnTo>
                      <a:pt x="36" y="29"/>
                    </a:lnTo>
                    <a:lnTo>
                      <a:pt x="32" y="23"/>
                    </a:lnTo>
                    <a:lnTo>
                      <a:pt x="29" y="17"/>
                    </a:lnTo>
                    <a:lnTo>
                      <a:pt x="21" y="10"/>
                    </a:lnTo>
                    <a:lnTo>
                      <a:pt x="15" y="6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DE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7" name="Freeform 109"/>
              <p:cNvSpPr>
                <a:spLocks/>
              </p:cNvSpPr>
              <p:nvPr/>
            </p:nvSpPr>
            <p:spPr bwMode="auto">
              <a:xfrm>
                <a:off x="2671093" y="3485331"/>
                <a:ext cx="26988" cy="4571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5" y="2"/>
                  </a:cxn>
                  <a:cxn ang="0">
                    <a:pos x="11" y="6"/>
                  </a:cxn>
                  <a:cxn ang="0">
                    <a:pos x="5" y="12"/>
                  </a:cxn>
                  <a:cxn ang="0">
                    <a:pos x="4" y="19"/>
                  </a:cxn>
                  <a:cxn ang="0">
                    <a:pos x="0" y="27"/>
                  </a:cxn>
                  <a:cxn ang="0">
                    <a:pos x="2" y="33"/>
                  </a:cxn>
                  <a:cxn ang="0">
                    <a:pos x="2" y="37"/>
                  </a:cxn>
                  <a:cxn ang="0">
                    <a:pos x="5" y="38"/>
                  </a:cxn>
                  <a:cxn ang="0">
                    <a:pos x="11" y="40"/>
                  </a:cxn>
                  <a:cxn ang="0">
                    <a:pos x="19" y="44"/>
                  </a:cxn>
                  <a:cxn ang="0">
                    <a:pos x="24" y="44"/>
                  </a:cxn>
                  <a:cxn ang="0">
                    <a:pos x="28" y="44"/>
                  </a:cxn>
                  <a:cxn ang="0">
                    <a:pos x="32" y="40"/>
                  </a:cxn>
                  <a:cxn ang="0">
                    <a:pos x="34" y="33"/>
                  </a:cxn>
                  <a:cxn ang="0">
                    <a:pos x="32" y="27"/>
                  </a:cxn>
                  <a:cxn ang="0">
                    <a:pos x="28" y="19"/>
                  </a:cxn>
                  <a:cxn ang="0">
                    <a:pos x="24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7" y="0"/>
                  </a:cxn>
                </a:cxnLst>
                <a:rect l="0" t="0" r="r" b="b"/>
                <a:pathLst>
                  <a:path w="34" h="44">
                    <a:moveTo>
                      <a:pt x="17" y="0"/>
                    </a:moveTo>
                    <a:lnTo>
                      <a:pt x="15" y="2"/>
                    </a:lnTo>
                    <a:lnTo>
                      <a:pt x="11" y="6"/>
                    </a:lnTo>
                    <a:lnTo>
                      <a:pt x="5" y="12"/>
                    </a:lnTo>
                    <a:lnTo>
                      <a:pt x="4" y="19"/>
                    </a:lnTo>
                    <a:lnTo>
                      <a:pt x="0" y="27"/>
                    </a:lnTo>
                    <a:lnTo>
                      <a:pt x="2" y="33"/>
                    </a:lnTo>
                    <a:lnTo>
                      <a:pt x="2" y="37"/>
                    </a:lnTo>
                    <a:lnTo>
                      <a:pt x="5" y="38"/>
                    </a:lnTo>
                    <a:lnTo>
                      <a:pt x="11" y="40"/>
                    </a:lnTo>
                    <a:lnTo>
                      <a:pt x="19" y="44"/>
                    </a:lnTo>
                    <a:lnTo>
                      <a:pt x="24" y="44"/>
                    </a:lnTo>
                    <a:lnTo>
                      <a:pt x="28" y="44"/>
                    </a:lnTo>
                    <a:lnTo>
                      <a:pt x="32" y="40"/>
                    </a:lnTo>
                    <a:lnTo>
                      <a:pt x="34" y="33"/>
                    </a:lnTo>
                    <a:lnTo>
                      <a:pt x="32" y="27"/>
                    </a:lnTo>
                    <a:lnTo>
                      <a:pt x="28" y="19"/>
                    </a:lnTo>
                    <a:lnTo>
                      <a:pt x="24" y="12"/>
                    </a:lnTo>
                    <a:lnTo>
                      <a:pt x="21" y="6"/>
                    </a:lnTo>
                    <a:lnTo>
                      <a:pt x="17" y="2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8" name="Freeform 162"/>
              <p:cNvSpPr>
                <a:spLocks/>
              </p:cNvSpPr>
              <p:nvPr/>
            </p:nvSpPr>
            <p:spPr bwMode="auto">
              <a:xfrm>
                <a:off x="2817143" y="3223393"/>
                <a:ext cx="26988" cy="4571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3" y="0"/>
                  </a:cxn>
                  <a:cxn ang="0">
                    <a:pos x="25" y="3"/>
                  </a:cxn>
                  <a:cxn ang="0">
                    <a:pos x="29" y="11"/>
                  </a:cxn>
                  <a:cxn ang="0">
                    <a:pos x="33" y="19"/>
                  </a:cxn>
                  <a:cxn ang="0">
                    <a:pos x="35" y="24"/>
                  </a:cxn>
                  <a:cxn ang="0">
                    <a:pos x="33" y="32"/>
                  </a:cxn>
                  <a:cxn ang="0">
                    <a:pos x="31" y="34"/>
                  </a:cxn>
                  <a:cxn ang="0">
                    <a:pos x="27" y="36"/>
                  </a:cxn>
                  <a:cxn ang="0">
                    <a:pos x="23" y="38"/>
                  </a:cxn>
                  <a:cxn ang="0">
                    <a:pos x="17" y="40"/>
                  </a:cxn>
                  <a:cxn ang="0">
                    <a:pos x="10" y="38"/>
                  </a:cxn>
                  <a:cxn ang="0">
                    <a:pos x="6" y="38"/>
                  </a:cxn>
                  <a:cxn ang="0">
                    <a:pos x="2" y="32"/>
                  </a:cxn>
                  <a:cxn ang="0">
                    <a:pos x="0" y="26"/>
                  </a:cxn>
                  <a:cxn ang="0">
                    <a:pos x="2" y="21"/>
                  </a:cxn>
                  <a:cxn ang="0">
                    <a:pos x="8" y="15"/>
                  </a:cxn>
                  <a:cxn ang="0">
                    <a:pos x="12" y="9"/>
                  </a:cxn>
                  <a:cxn ang="0">
                    <a:pos x="17" y="3"/>
                  </a:cxn>
                  <a:cxn ang="0">
                    <a:pos x="21" y="0"/>
                  </a:cxn>
                  <a:cxn ang="0">
                    <a:pos x="23" y="0"/>
                  </a:cxn>
                  <a:cxn ang="0">
                    <a:pos x="23" y="0"/>
                  </a:cxn>
                </a:cxnLst>
                <a:rect l="0" t="0" r="r" b="b"/>
                <a:pathLst>
                  <a:path w="35" h="40">
                    <a:moveTo>
                      <a:pt x="23" y="0"/>
                    </a:moveTo>
                    <a:lnTo>
                      <a:pt x="23" y="0"/>
                    </a:lnTo>
                    <a:lnTo>
                      <a:pt x="25" y="3"/>
                    </a:lnTo>
                    <a:lnTo>
                      <a:pt x="29" y="11"/>
                    </a:lnTo>
                    <a:lnTo>
                      <a:pt x="33" y="19"/>
                    </a:lnTo>
                    <a:lnTo>
                      <a:pt x="35" y="24"/>
                    </a:lnTo>
                    <a:lnTo>
                      <a:pt x="33" y="32"/>
                    </a:lnTo>
                    <a:lnTo>
                      <a:pt x="31" y="34"/>
                    </a:lnTo>
                    <a:lnTo>
                      <a:pt x="27" y="36"/>
                    </a:lnTo>
                    <a:lnTo>
                      <a:pt x="23" y="38"/>
                    </a:lnTo>
                    <a:lnTo>
                      <a:pt x="17" y="40"/>
                    </a:lnTo>
                    <a:lnTo>
                      <a:pt x="10" y="38"/>
                    </a:lnTo>
                    <a:lnTo>
                      <a:pt x="6" y="38"/>
                    </a:lnTo>
                    <a:lnTo>
                      <a:pt x="2" y="32"/>
                    </a:lnTo>
                    <a:lnTo>
                      <a:pt x="0" y="26"/>
                    </a:lnTo>
                    <a:lnTo>
                      <a:pt x="2" y="21"/>
                    </a:lnTo>
                    <a:lnTo>
                      <a:pt x="8" y="15"/>
                    </a:lnTo>
                    <a:lnTo>
                      <a:pt x="12" y="9"/>
                    </a:lnTo>
                    <a:lnTo>
                      <a:pt x="17" y="3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9" name="Freeform 166"/>
              <p:cNvSpPr>
                <a:spLocks/>
              </p:cNvSpPr>
              <p:nvPr/>
            </p:nvSpPr>
            <p:spPr bwMode="auto">
              <a:xfrm>
                <a:off x="2852068" y="3221806"/>
                <a:ext cx="30163" cy="4571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8" y="2"/>
                  </a:cxn>
                  <a:cxn ang="0">
                    <a:pos x="38" y="9"/>
                  </a:cxn>
                  <a:cxn ang="0">
                    <a:pos x="38" y="15"/>
                  </a:cxn>
                  <a:cxn ang="0">
                    <a:pos x="38" y="21"/>
                  </a:cxn>
                  <a:cxn ang="0">
                    <a:pos x="38" y="24"/>
                  </a:cxn>
                  <a:cxn ang="0">
                    <a:pos x="36" y="30"/>
                  </a:cxn>
                  <a:cxn ang="0">
                    <a:pos x="32" y="32"/>
                  </a:cxn>
                  <a:cxn ang="0">
                    <a:pos x="28" y="34"/>
                  </a:cxn>
                  <a:cxn ang="0">
                    <a:pos x="21" y="32"/>
                  </a:cxn>
                  <a:cxn ang="0">
                    <a:pos x="13" y="26"/>
                  </a:cxn>
                  <a:cxn ang="0">
                    <a:pos x="6" y="21"/>
                  </a:cxn>
                  <a:cxn ang="0">
                    <a:pos x="4" y="17"/>
                  </a:cxn>
                  <a:cxn ang="0">
                    <a:pos x="0" y="13"/>
                  </a:cxn>
                  <a:cxn ang="0">
                    <a:pos x="2" y="9"/>
                  </a:cxn>
                  <a:cxn ang="0">
                    <a:pos x="4" y="4"/>
                  </a:cxn>
                  <a:cxn ang="0">
                    <a:pos x="11" y="2"/>
                  </a:cxn>
                  <a:cxn ang="0">
                    <a:pos x="19" y="0"/>
                  </a:cxn>
                  <a:cxn ang="0">
                    <a:pos x="27" y="0"/>
                  </a:cxn>
                  <a:cxn ang="0">
                    <a:pos x="32" y="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8" h="34">
                    <a:moveTo>
                      <a:pt x="36" y="0"/>
                    </a:moveTo>
                    <a:lnTo>
                      <a:pt x="38" y="2"/>
                    </a:lnTo>
                    <a:lnTo>
                      <a:pt x="38" y="9"/>
                    </a:lnTo>
                    <a:lnTo>
                      <a:pt x="38" y="15"/>
                    </a:lnTo>
                    <a:lnTo>
                      <a:pt x="38" y="21"/>
                    </a:lnTo>
                    <a:lnTo>
                      <a:pt x="38" y="24"/>
                    </a:lnTo>
                    <a:lnTo>
                      <a:pt x="36" y="30"/>
                    </a:lnTo>
                    <a:lnTo>
                      <a:pt x="32" y="32"/>
                    </a:lnTo>
                    <a:lnTo>
                      <a:pt x="28" y="34"/>
                    </a:lnTo>
                    <a:lnTo>
                      <a:pt x="21" y="32"/>
                    </a:lnTo>
                    <a:lnTo>
                      <a:pt x="13" y="26"/>
                    </a:lnTo>
                    <a:lnTo>
                      <a:pt x="6" y="21"/>
                    </a:lnTo>
                    <a:lnTo>
                      <a:pt x="4" y="17"/>
                    </a:lnTo>
                    <a:lnTo>
                      <a:pt x="0" y="13"/>
                    </a:lnTo>
                    <a:lnTo>
                      <a:pt x="2" y="9"/>
                    </a:lnTo>
                    <a:lnTo>
                      <a:pt x="4" y="4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7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0" name="Freeform 172"/>
              <p:cNvSpPr>
                <a:spLocks/>
              </p:cNvSpPr>
              <p:nvPr/>
            </p:nvSpPr>
            <p:spPr bwMode="auto">
              <a:xfrm>
                <a:off x="2753643" y="3218630"/>
                <a:ext cx="30163" cy="457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4"/>
                  </a:cxn>
                  <a:cxn ang="0">
                    <a:pos x="8" y="4"/>
                  </a:cxn>
                  <a:cxn ang="0">
                    <a:pos x="16" y="0"/>
                  </a:cxn>
                  <a:cxn ang="0">
                    <a:pos x="23" y="0"/>
                  </a:cxn>
                  <a:cxn ang="0">
                    <a:pos x="29" y="2"/>
                  </a:cxn>
                  <a:cxn ang="0">
                    <a:pos x="37" y="6"/>
                  </a:cxn>
                  <a:cxn ang="0">
                    <a:pos x="37" y="9"/>
                  </a:cxn>
                  <a:cxn ang="0">
                    <a:pos x="38" y="13"/>
                  </a:cxn>
                  <a:cxn ang="0">
                    <a:pos x="37" y="19"/>
                  </a:cxn>
                  <a:cxn ang="0">
                    <a:pos x="37" y="27"/>
                  </a:cxn>
                  <a:cxn ang="0">
                    <a:pos x="33" y="34"/>
                  </a:cxn>
                  <a:cxn ang="0">
                    <a:pos x="31" y="38"/>
                  </a:cxn>
                  <a:cxn ang="0">
                    <a:pos x="25" y="40"/>
                  </a:cxn>
                  <a:cxn ang="0">
                    <a:pos x="19" y="38"/>
                  </a:cxn>
                  <a:cxn ang="0">
                    <a:pos x="14" y="32"/>
                  </a:cxn>
                  <a:cxn ang="0">
                    <a:pos x="10" y="27"/>
                  </a:cxn>
                  <a:cxn ang="0">
                    <a:pos x="6" y="19"/>
                  </a:cxn>
                  <a:cxn ang="0">
                    <a:pos x="2" y="11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38" h="40">
                    <a:moveTo>
                      <a:pt x="0" y="6"/>
                    </a:moveTo>
                    <a:lnTo>
                      <a:pt x="2" y="4"/>
                    </a:lnTo>
                    <a:lnTo>
                      <a:pt x="8" y="4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29" y="2"/>
                    </a:lnTo>
                    <a:lnTo>
                      <a:pt x="37" y="6"/>
                    </a:lnTo>
                    <a:lnTo>
                      <a:pt x="37" y="9"/>
                    </a:lnTo>
                    <a:lnTo>
                      <a:pt x="38" y="13"/>
                    </a:lnTo>
                    <a:lnTo>
                      <a:pt x="37" y="19"/>
                    </a:lnTo>
                    <a:lnTo>
                      <a:pt x="37" y="27"/>
                    </a:lnTo>
                    <a:lnTo>
                      <a:pt x="33" y="34"/>
                    </a:lnTo>
                    <a:lnTo>
                      <a:pt x="31" y="38"/>
                    </a:lnTo>
                    <a:lnTo>
                      <a:pt x="25" y="40"/>
                    </a:lnTo>
                    <a:lnTo>
                      <a:pt x="19" y="38"/>
                    </a:lnTo>
                    <a:lnTo>
                      <a:pt x="14" y="32"/>
                    </a:lnTo>
                    <a:lnTo>
                      <a:pt x="10" y="27"/>
                    </a:lnTo>
                    <a:lnTo>
                      <a:pt x="6" y="19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475" name="슬라이드 번호 개체 틀 4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9</a:t>
            </a:fld>
            <a:endParaRPr lang="ko-KR" altLang="en-US"/>
          </a:p>
        </p:txBody>
      </p:sp>
      <p:grpSp>
        <p:nvGrpSpPr>
          <p:cNvPr id="20" name="그룹 19"/>
          <p:cNvGrpSpPr/>
          <p:nvPr/>
        </p:nvGrpSpPr>
        <p:grpSpPr>
          <a:xfrm>
            <a:off x="2207567" y="2996952"/>
            <a:ext cx="1757486" cy="2232248"/>
            <a:chOff x="683567" y="2996952"/>
            <a:chExt cx="1757486" cy="2232248"/>
          </a:xfrm>
        </p:grpSpPr>
        <p:grpSp>
          <p:nvGrpSpPr>
            <p:cNvPr id="7" name="그룹 133"/>
            <p:cNvGrpSpPr/>
            <p:nvPr/>
          </p:nvGrpSpPr>
          <p:grpSpPr>
            <a:xfrm>
              <a:off x="683567" y="2996952"/>
              <a:ext cx="1757486" cy="2232248"/>
              <a:chOff x="684213" y="3046771"/>
              <a:chExt cx="1541462" cy="1900238"/>
            </a:xfrm>
          </p:grpSpPr>
          <p:sp>
            <p:nvSpPr>
              <p:cNvPr id="205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84213" y="3046771"/>
                <a:ext cx="1541462" cy="1900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56" name="Freeform 8"/>
              <p:cNvSpPr>
                <a:spLocks/>
              </p:cNvSpPr>
              <p:nvPr/>
            </p:nvSpPr>
            <p:spPr bwMode="auto">
              <a:xfrm>
                <a:off x="1516063" y="3794125"/>
                <a:ext cx="498475" cy="360363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40" y="455"/>
                  </a:cxn>
                  <a:cxn ang="0">
                    <a:pos x="564" y="409"/>
                  </a:cxn>
                  <a:cxn ang="0">
                    <a:pos x="627" y="38"/>
                  </a:cxn>
                  <a:cxn ang="0">
                    <a:pos x="617" y="36"/>
                  </a:cxn>
                  <a:cxn ang="0">
                    <a:pos x="595" y="31"/>
                  </a:cxn>
                  <a:cxn ang="0">
                    <a:pos x="559" y="23"/>
                  </a:cxn>
                  <a:cxn ang="0">
                    <a:pos x="513" y="17"/>
                  </a:cxn>
                  <a:cxn ang="0">
                    <a:pos x="460" y="10"/>
                  </a:cxn>
                  <a:cxn ang="0">
                    <a:pos x="403" y="4"/>
                  </a:cxn>
                  <a:cxn ang="0">
                    <a:pos x="344" y="0"/>
                  </a:cxn>
                  <a:cxn ang="0">
                    <a:pos x="285" y="2"/>
                  </a:cxn>
                  <a:cxn ang="0">
                    <a:pos x="228" y="8"/>
                  </a:cxn>
                  <a:cxn ang="0">
                    <a:pos x="175" y="14"/>
                  </a:cxn>
                  <a:cxn ang="0">
                    <a:pos x="127" y="21"/>
                  </a:cxn>
                  <a:cxn ang="0">
                    <a:pos x="85" y="27"/>
                  </a:cxn>
                  <a:cxn ang="0">
                    <a:pos x="49" y="33"/>
                  </a:cxn>
                  <a:cxn ang="0">
                    <a:pos x="23" y="38"/>
                  </a:cxn>
                  <a:cxn ang="0">
                    <a:pos x="6" y="42"/>
                  </a:cxn>
                  <a:cxn ang="0">
                    <a:pos x="0" y="44"/>
                  </a:cxn>
                  <a:cxn ang="0">
                    <a:pos x="0" y="44"/>
                  </a:cxn>
                </a:cxnLst>
                <a:rect l="0" t="0" r="r" b="b"/>
                <a:pathLst>
                  <a:path w="627" h="455">
                    <a:moveTo>
                      <a:pt x="0" y="44"/>
                    </a:moveTo>
                    <a:lnTo>
                      <a:pt x="40" y="455"/>
                    </a:lnTo>
                    <a:lnTo>
                      <a:pt x="564" y="409"/>
                    </a:lnTo>
                    <a:lnTo>
                      <a:pt x="627" y="38"/>
                    </a:lnTo>
                    <a:lnTo>
                      <a:pt x="617" y="36"/>
                    </a:lnTo>
                    <a:lnTo>
                      <a:pt x="595" y="31"/>
                    </a:lnTo>
                    <a:lnTo>
                      <a:pt x="559" y="23"/>
                    </a:lnTo>
                    <a:lnTo>
                      <a:pt x="513" y="17"/>
                    </a:lnTo>
                    <a:lnTo>
                      <a:pt x="460" y="10"/>
                    </a:lnTo>
                    <a:lnTo>
                      <a:pt x="403" y="4"/>
                    </a:lnTo>
                    <a:lnTo>
                      <a:pt x="344" y="0"/>
                    </a:lnTo>
                    <a:lnTo>
                      <a:pt x="285" y="2"/>
                    </a:lnTo>
                    <a:lnTo>
                      <a:pt x="228" y="8"/>
                    </a:lnTo>
                    <a:lnTo>
                      <a:pt x="175" y="14"/>
                    </a:lnTo>
                    <a:lnTo>
                      <a:pt x="127" y="21"/>
                    </a:lnTo>
                    <a:lnTo>
                      <a:pt x="85" y="27"/>
                    </a:lnTo>
                    <a:lnTo>
                      <a:pt x="49" y="33"/>
                    </a:lnTo>
                    <a:lnTo>
                      <a:pt x="23" y="38"/>
                    </a:lnTo>
                    <a:lnTo>
                      <a:pt x="6" y="42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A1E6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57" name="Freeform 9"/>
              <p:cNvSpPr>
                <a:spLocks/>
              </p:cNvSpPr>
              <p:nvPr/>
            </p:nvSpPr>
            <p:spPr bwMode="auto">
              <a:xfrm>
                <a:off x="1585913" y="3654425"/>
                <a:ext cx="211137" cy="223838"/>
              </a:xfrm>
              <a:custGeom>
                <a:avLst/>
                <a:gdLst/>
                <a:ahLst/>
                <a:cxnLst>
                  <a:cxn ang="0">
                    <a:pos x="0" y="113"/>
                  </a:cxn>
                  <a:cxn ang="0">
                    <a:pos x="185" y="282"/>
                  </a:cxn>
                  <a:cxn ang="0">
                    <a:pos x="266" y="251"/>
                  </a:cxn>
                  <a:cxn ang="0">
                    <a:pos x="266" y="248"/>
                  </a:cxn>
                  <a:cxn ang="0">
                    <a:pos x="263" y="234"/>
                  </a:cxn>
                  <a:cxn ang="0">
                    <a:pos x="257" y="217"/>
                  </a:cxn>
                  <a:cxn ang="0">
                    <a:pos x="251" y="196"/>
                  </a:cxn>
                  <a:cxn ang="0">
                    <a:pos x="242" y="171"/>
                  </a:cxn>
                  <a:cxn ang="0">
                    <a:pos x="230" y="145"/>
                  </a:cxn>
                  <a:cxn ang="0">
                    <a:pos x="217" y="120"/>
                  </a:cxn>
                  <a:cxn ang="0">
                    <a:pos x="202" y="97"/>
                  </a:cxn>
                  <a:cxn ang="0">
                    <a:pos x="185" y="76"/>
                  </a:cxn>
                  <a:cxn ang="0">
                    <a:pos x="169" y="57"/>
                  </a:cxn>
                  <a:cxn ang="0">
                    <a:pos x="156" y="40"/>
                  </a:cxn>
                  <a:cxn ang="0">
                    <a:pos x="147" y="27"/>
                  </a:cxn>
                  <a:cxn ang="0">
                    <a:pos x="137" y="16"/>
                  </a:cxn>
                  <a:cxn ang="0">
                    <a:pos x="130" y="6"/>
                  </a:cxn>
                  <a:cxn ang="0">
                    <a:pos x="126" y="2"/>
                  </a:cxn>
                  <a:cxn ang="0">
                    <a:pos x="126" y="0"/>
                  </a:cxn>
                  <a:cxn ang="0">
                    <a:pos x="0" y="113"/>
                  </a:cxn>
                  <a:cxn ang="0">
                    <a:pos x="0" y="113"/>
                  </a:cxn>
                </a:cxnLst>
                <a:rect l="0" t="0" r="r" b="b"/>
                <a:pathLst>
                  <a:path w="266" h="282">
                    <a:moveTo>
                      <a:pt x="0" y="113"/>
                    </a:moveTo>
                    <a:lnTo>
                      <a:pt x="185" y="282"/>
                    </a:lnTo>
                    <a:lnTo>
                      <a:pt x="266" y="251"/>
                    </a:lnTo>
                    <a:lnTo>
                      <a:pt x="266" y="248"/>
                    </a:lnTo>
                    <a:lnTo>
                      <a:pt x="263" y="234"/>
                    </a:lnTo>
                    <a:lnTo>
                      <a:pt x="257" y="217"/>
                    </a:lnTo>
                    <a:lnTo>
                      <a:pt x="251" y="196"/>
                    </a:lnTo>
                    <a:lnTo>
                      <a:pt x="242" y="171"/>
                    </a:lnTo>
                    <a:lnTo>
                      <a:pt x="230" y="145"/>
                    </a:lnTo>
                    <a:lnTo>
                      <a:pt x="217" y="120"/>
                    </a:lnTo>
                    <a:lnTo>
                      <a:pt x="202" y="97"/>
                    </a:lnTo>
                    <a:lnTo>
                      <a:pt x="185" y="76"/>
                    </a:lnTo>
                    <a:lnTo>
                      <a:pt x="169" y="57"/>
                    </a:lnTo>
                    <a:lnTo>
                      <a:pt x="156" y="40"/>
                    </a:lnTo>
                    <a:lnTo>
                      <a:pt x="147" y="27"/>
                    </a:lnTo>
                    <a:lnTo>
                      <a:pt x="137" y="16"/>
                    </a:lnTo>
                    <a:lnTo>
                      <a:pt x="130" y="6"/>
                    </a:lnTo>
                    <a:lnTo>
                      <a:pt x="126" y="2"/>
                    </a:lnTo>
                    <a:lnTo>
                      <a:pt x="126" y="0"/>
                    </a:lnTo>
                    <a:lnTo>
                      <a:pt x="0" y="11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9C3D3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58" name="Freeform 10"/>
              <p:cNvSpPr>
                <a:spLocks/>
              </p:cNvSpPr>
              <p:nvPr/>
            </p:nvSpPr>
            <p:spPr bwMode="auto">
              <a:xfrm>
                <a:off x="1619250" y="3671888"/>
                <a:ext cx="165100" cy="198438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57" y="0"/>
                  </a:cxn>
                  <a:cxn ang="0">
                    <a:pos x="86" y="23"/>
                  </a:cxn>
                  <a:cxn ang="0">
                    <a:pos x="110" y="52"/>
                  </a:cxn>
                  <a:cxn ang="0">
                    <a:pos x="133" y="78"/>
                  </a:cxn>
                  <a:cxn ang="0">
                    <a:pos x="152" y="107"/>
                  </a:cxn>
                  <a:cxn ang="0">
                    <a:pos x="169" y="135"/>
                  </a:cxn>
                  <a:cxn ang="0">
                    <a:pos x="184" y="164"/>
                  </a:cxn>
                  <a:cxn ang="0">
                    <a:pos x="196" y="194"/>
                  </a:cxn>
                  <a:cxn ang="0">
                    <a:pos x="207" y="225"/>
                  </a:cxn>
                  <a:cxn ang="0">
                    <a:pos x="156" y="251"/>
                  </a:cxn>
                  <a:cxn ang="0">
                    <a:pos x="0" y="53"/>
                  </a:cxn>
                  <a:cxn ang="0">
                    <a:pos x="0" y="53"/>
                  </a:cxn>
                </a:cxnLst>
                <a:rect l="0" t="0" r="r" b="b"/>
                <a:pathLst>
                  <a:path w="207" h="251">
                    <a:moveTo>
                      <a:pt x="0" y="53"/>
                    </a:moveTo>
                    <a:lnTo>
                      <a:pt x="57" y="0"/>
                    </a:lnTo>
                    <a:lnTo>
                      <a:pt x="86" y="23"/>
                    </a:lnTo>
                    <a:lnTo>
                      <a:pt x="110" y="52"/>
                    </a:lnTo>
                    <a:lnTo>
                      <a:pt x="133" y="78"/>
                    </a:lnTo>
                    <a:lnTo>
                      <a:pt x="152" y="107"/>
                    </a:lnTo>
                    <a:lnTo>
                      <a:pt x="169" y="135"/>
                    </a:lnTo>
                    <a:lnTo>
                      <a:pt x="184" y="164"/>
                    </a:lnTo>
                    <a:lnTo>
                      <a:pt x="196" y="194"/>
                    </a:lnTo>
                    <a:lnTo>
                      <a:pt x="207" y="225"/>
                    </a:lnTo>
                    <a:lnTo>
                      <a:pt x="156" y="251"/>
                    </a:lnTo>
                    <a:lnTo>
                      <a:pt x="0" y="5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FFFF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59" name="Freeform 11"/>
              <p:cNvSpPr>
                <a:spLocks/>
              </p:cNvSpPr>
              <p:nvPr/>
            </p:nvSpPr>
            <p:spPr bwMode="auto">
              <a:xfrm>
                <a:off x="1566863" y="3705225"/>
                <a:ext cx="206375" cy="206375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152" y="261"/>
                  </a:cxn>
                  <a:cxn ang="0">
                    <a:pos x="260" y="223"/>
                  </a:cxn>
                  <a:cxn ang="0">
                    <a:pos x="258" y="217"/>
                  </a:cxn>
                  <a:cxn ang="0">
                    <a:pos x="252" y="207"/>
                  </a:cxn>
                  <a:cxn ang="0">
                    <a:pos x="241" y="192"/>
                  </a:cxn>
                  <a:cxn ang="0">
                    <a:pos x="230" y="171"/>
                  </a:cxn>
                  <a:cxn ang="0">
                    <a:pos x="214" y="150"/>
                  </a:cxn>
                  <a:cxn ang="0">
                    <a:pos x="199" y="126"/>
                  </a:cxn>
                  <a:cxn ang="0">
                    <a:pos x="182" y="101"/>
                  </a:cxn>
                  <a:cxn ang="0">
                    <a:pos x="165" y="80"/>
                  </a:cxn>
                  <a:cxn ang="0">
                    <a:pos x="148" y="59"/>
                  </a:cxn>
                  <a:cxn ang="0">
                    <a:pos x="133" y="44"/>
                  </a:cxn>
                  <a:cxn ang="0">
                    <a:pos x="117" y="29"/>
                  </a:cxn>
                  <a:cxn ang="0">
                    <a:pos x="106" y="19"/>
                  </a:cxn>
                  <a:cxn ang="0">
                    <a:pos x="95" y="10"/>
                  </a:cxn>
                  <a:cxn ang="0">
                    <a:pos x="87" y="4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0" y="70"/>
                  </a:cxn>
                  <a:cxn ang="0">
                    <a:pos x="0" y="70"/>
                  </a:cxn>
                </a:cxnLst>
                <a:rect l="0" t="0" r="r" b="b"/>
                <a:pathLst>
                  <a:path w="260" h="261">
                    <a:moveTo>
                      <a:pt x="0" y="70"/>
                    </a:moveTo>
                    <a:lnTo>
                      <a:pt x="152" y="261"/>
                    </a:lnTo>
                    <a:lnTo>
                      <a:pt x="260" y="223"/>
                    </a:lnTo>
                    <a:lnTo>
                      <a:pt x="258" y="217"/>
                    </a:lnTo>
                    <a:lnTo>
                      <a:pt x="252" y="207"/>
                    </a:lnTo>
                    <a:lnTo>
                      <a:pt x="241" y="192"/>
                    </a:lnTo>
                    <a:lnTo>
                      <a:pt x="230" y="171"/>
                    </a:lnTo>
                    <a:lnTo>
                      <a:pt x="214" y="150"/>
                    </a:lnTo>
                    <a:lnTo>
                      <a:pt x="199" y="126"/>
                    </a:lnTo>
                    <a:lnTo>
                      <a:pt x="182" y="101"/>
                    </a:lnTo>
                    <a:lnTo>
                      <a:pt x="165" y="80"/>
                    </a:lnTo>
                    <a:lnTo>
                      <a:pt x="148" y="59"/>
                    </a:lnTo>
                    <a:lnTo>
                      <a:pt x="133" y="44"/>
                    </a:lnTo>
                    <a:lnTo>
                      <a:pt x="117" y="29"/>
                    </a:lnTo>
                    <a:lnTo>
                      <a:pt x="106" y="19"/>
                    </a:lnTo>
                    <a:lnTo>
                      <a:pt x="95" y="10"/>
                    </a:lnTo>
                    <a:lnTo>
                      <a:pt x="87" y="4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842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60" name="Freeform 12"/>
              <p:cNvSpPr>
                <a:spLocks/>
              </p:cNvSpPr>
              <p:nvPr/>
            </p:nvSpPr>
            <p:spPr bwMode="auto">
              <a:xfrm>
                <a:off x="1873250" y="3865563"/>
                <a:ext cx="127000" cy="47625"/>
              </a:xfrm>
              <a:custGeom>
                <a:avLst/>
                <a:gdLst/>
                <a:ahLst/>
                <a:cxnLst>
                  <a:cxn ang="0">
                    <a:pos x="16" y="53"/>
                  </a:cxn>
                  <a:cxn ang="0">
                    <a:pos x="152" y="58"/>
                  </a:cxn>
                  <a:cxn ang="0">
                    <a:pos x="162" y="0"/>
                  </a:cxn>
                  <a:cxn ang="0">
                    <a:pos x="74" y="0"/>
                  </a:cxn>
                  <a:cxn ang="0">
                    <a:pos x="0" y="20"/>
                  </a:cxn>
                  <a:cxn ang="0">
                    <a:pos x="16" y="53"/>
                  </a:cxn>
                  <a:cxn ang="0">
                    <a:pos x="16" y="53"/>
                  </a:cxn>
                </a:cxnLst>
                <a:rect l="0" t="0" r="r" b="b"/>
                <a:pathLst>
                  <a:path w="162" h="58">
                    <a:moveTo>
                      <a:pt x="16" y="53"/>
                    </a:moveTo>
                    <a:lnTo>
                      <a:pt x="152" y="58"/>
                    </a:lnTo>
                    <a:lnTo>
                      <a:pt x="162" y="0"/>
                    </a:lnTo>
                    <a:lnTo>
                      <a:pt x="74" y="0"/>
                    </a:lnTo>
                    <a:lnTo>
                      <a:pt x="0" y="20"/>
                    </a:lnTo>
                    <a:lnTo>
                      <a:pt x="16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FF851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61" name="Freeform 13"/>
              <p:cNvSpPr>
                <a:spLocks/>
              </p:cNvSpPr>
              <p:nvPr/>
            </p:nvSpPr>
            <p:spPr bwMode="auto">
              <a:xfrm>
                <a:off x="1855788" y="3805238"/>
                <a:ext cx="157162" cy="82550"/>
              </a:xfrm>
              <a:custGeom>
                <a:avLst/>
                <a:gdLst/>
                <a:ahLst/>
                <a:cxnLst>
                  <a:cxn ang="0">
                    <a:pos x="29" y="103"/>
                  </a:cxn>
                  <a:cxn ang="0">
                    <a:pos x="183" y="84"/>
                  </a:cxn>
                  <a:cxn ang="0">
                    <a:pos x="198" y="0"/>
                  </a:cxn>
                  <a:cxn ang="0">
                    <a:pos x="95" y="39"/>
                  </a:cxn>
                  <a:cxn ang="0">
                    <a:pos x="0" y="86"/>
                  </a:cxn>
                  <a:cxn ang="0">
                    <a:pos x="29" y="103"/>
                  </a:cxn>
                  <a:cxn ang="0">
                    <a:pos x="29" y="103"/>
                  </a:cxn>
                </a:cxnLst>
                <a:rect l="0" t="0" r="r" b="b"/>
                <a:pathLst>
                  <a:path w="198" h="103">
                    <a:moveTo>
                      <a:pt x="29" y="103"/>
                    </a:moveTo>
                    <a:lnTo>
                      <a:pt x="183" y="84"/>
                    </a:lnTo>
                    <a:lnTo>
                      <a:pt x="198" y="0"/>
                    </a:lnTo>
                    <a:lnTo>
                      <a:pt x="95" y="39"/>
                    </a:lnTo>
                    <a:lnTo>
                      <a:pt x="0" y="86"/>
                    </a:lnTo>
                    <a:lnTo>
                      <a:pt x="29" y="103"/>
                    </a:lnTo>
                    <a:lnTo>
                      <a:pt x="29" y="103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62" name="Freeform 14"/>
              <p:cNvSpPr>
                <a:spLocks/>
              </p:cNvSpPr>
              <p:nvPr/>
            </p:nvSpPr>
            <p:spPr bwMode="auto">
              <a:xfrm>
                <a:off x="1847850" y="3795713"/>
                <a:ext cx="163512" cy="84138"/>
              </a:xfrm>
              <a:custGeom>
                <a:avLst/>
                <a:gdLst/>
                <a:ahLst/>
                <a:cxnLst>
                  <a:cxn ang="0">
                    <a:pos x="23" y="107"/>
                  </a:cxn>
                  <a:cxn ang="0">
                    <a:pos x="207" y="27"/>
                  </a:cxn>
                  <a:cxn ang="0">
                    <a:pos x="122" y="0"/>
                  </a:cxn>
                  <a:cxn ang="0">
                    <a:pos x="0" y="90"/>
                  </a:cxn>
                  <a:cxn ang="0">
                    <a:pos x="23" y="107"/>
                  </a:cxn>
                  <a:cxn ang="0">
                    <a:pos x="23" y="107"/>
                  </a:cxn>
                </a:cxnLst>
                <a:rect l="0" t="0" r="r" b="b"/>
                <a:pathLst>
                  <a:path w="207" h="107">
                    <a:moveTo>
                      <a:pt x="23" y="107"/>
                    </a:moveTo>
                    <a:lnTo>
                      <a:pt x="207" y="27"/>
                    </a:lnTo>
                    <a:lnTo>
                      <a:pt x="122" y="0"/>
                    </a:lnTo>
                    <a:lnTo>
                      <a:pt x="0" y="90"/>
                    </a:lnTo>
                    <a:lnTo>
                      <a:pt x="23" y="107"/>
                    </a:lnTo>
                    <a:lnTo>
                      <a:pt x="23" y="107"/>
                    </a:lnTo>
                    <a:close/>
                  </a:path>
                </a:pathLst>
              </a:custGeom>
              <a:solidFill>
                <a:srgbClr val="8AD1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63" name="Freeform 15"/>
              <p:cNvSpPr>
                <a:spLocks/>
              </p:cNvSpPr>
              <p:nvPr/>
            </p:nvSpPr>
            <p:spPr bwMode="auto">
              <a:xfrm>
                <a:off x="1836738" y="3789363"/>
                <a:ext cx="125412" cy="85725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2" y="91"/>
                  </a:cxn>
                  <a:cxn ang="0">
                    <a:pos x="9" y="81"/>
                  </a:cxn>
                  <a:cxn ang="0">
                    <a:pos x="17" y="68"/>
                  </a:cxn>
                  <a:cxn ang="0">
                    <a:pos x="30" y="53"/>
                  </a:cxn>
                  <a:cxn ang="0">
                    <a:pos x="43" y="36"/>
                  </a:cxn>
                  <a:cxn ang="0">
                    <a:pos x="57" y="22"/>
                  </a:cxn>
                  <a:cxn ang="0">
                    <a:pos x="70" y="11"/>
                  </a:cxn>
                  <a:cxn ang="0">
                    <a:pos x="81" y="3"/>
                  </a:cxn>
                  <a:cxn ang="0">
                    <a:pos x="93" y="1"/>
                  </a:cxn>
                  <a:cxn ang="0">
                    <a:pos x="104" y="0"/>
                  </a:cxn>
                  <a:cxn ang="0">
                    <a:pos x="118" y="1"/>
                  </a:cxn>
                  <a:cxn ang="0">
                    <a:pos x="129" y="5"/>
                  </a:cxn>
                  <a:cxn ang="0">
                    <a:pos x="140" y="7"/>
                  </a:cxn>
                  <a:cxn ang="0">
                    <a:pos x="148" y="11"/>
                  </a:cxn>
                  <a:cxn ang="0">
                    <a:pos x="154" y="13"/>
                  </a:cxn>
                  <a:cxn ang="0">
                    <a:pos x="157" y="15"/>
                  </a:cxn>
                  <a:cxn ang="0">
                    <a:pos x="15" y="108"/>
                  </a:cxn>
                  <a:cxn ang="0">
                    <a:pos x="0" y="95"/>
                  </a:cxn>
                  <a:cxn ang="0">
                    <a:pos x="0" y="95"/>
                  </a:cxn>
                </a:cxnLst>
                <a:rect l="0" t="0" r="r" b="b"/>
                <a:pathLst>
                  <a:path w="157" h="108">
                    <a:moveTo>
                      <a:pt x="0" y="95"/>
                    </a:moveTo>
                    <a:lnTo>
                      <a:pt x="2" y="91"/>
                    </a:lnTo>
                    <a:lnTo>
                      <a:pt x="9" y="81"/>
                    </a:lnTo>
                    <a:lnTo>
                      <a:pt x="17" y="68"/>
                    </a:lnTo>
                    <a:lnTo>
                      <a:pt x="30" y="53"/>
                    </a:lnTo>
                    <a:lnTo>
                      <a:pt x="43" y="36"/>
                    </a:lnTo>
                    <a:lnTo>
                      <a:pt x="57" y="22"/>
                    </a:lnTo>
                    <a:lnTo>
                      <a:pt x="70" y="11"/>
                    </a:lnTo>
                    <a:lnTo>
                      <a:pt x="81" y="3"/>
                    </a:lnTo>
                    <a:lnTo>
                      <a:pt x="93" y="1"/>
                    </a:lnTo>
                    <a:lnTo>
                      <a:pt x="104" y="0"/>
                    </a:lnTo>
                    <a:lnTo>
                      <a:pt x="118" y="1"/>
                    </a:lnTo>
                    <a:lnTo>
                      <a:pt x="129" y="5"/>
                    </a:lnTo>
                    <a:lnTo>
                      <a:pt x="140" y="7"/>
                    </a:lnTo>
                    <a:lnTo>
                      <a:pt x="148" y="11"/>
                    </a:lnTo>
                    <a:lnTo>
                      <a:pt x="154" y="13"/>
                    </a:lnTo>
                    <a:lnTo>
                      <a:pt x="157" y="15"/>
                    </a:lnTo>
                    <a:lnTo>
                      <a:pt x="15" y="108"/>
                    </a:lnTo>
                    <a:lnTo>
                      <a:pt x="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00B5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64" name="Freeform 16"/>
              <p:cNvSpPr>
                <a:spLocks/>
              </p:cNvSpPr>
              <p:nvPr/>
            </p:nvSpPr>
            <p:spPr bwMode="auto">
              <a:xfrm>
                <a:off x="1782763" y="3679825"/>
                <a:ext cx="185737" cy="188913"/>
              </a:xfrm>
              <a:custGeom>
                <a:avLst/>
                <a:gdLst/>
                <a:ahLst/>
                <a:cxnLst>
                  <a:cxn ang="0">
                    <a:pos x="6" y="138"/>
                  </a:cxn>
                  <a:cxn ang="0">
                    <a:pos x="4" y="138"/>
                  </a:cxn>
                  <a:cxn ang="0">
                    <a:pos x="2" y="137"/>
                  </a:cxn>
                  <a:cxn ang="0">
                    <a:pos x="2" y="133"/>
                  </a:cxn>
                  <a:cxn ang="0">
                    <a:pos x="0" y="129"/>
                  </a:cxn>
                  <a:cxn ang="0">
                    <a:pos x="0" y="121"/>
                  </a:cxn>
                  <a:cxn ang="0">
                    <a:pos x="2" y="112"/>
                  </a:cxn>
                  <a:cxn ang="0">
                    <a:pos x="4" y="99"/>
                  </a:cxn>
                  <a:cxn ang="0">
                    <a:pos x="12" y="81"/>
                  </a:cxn>
                  <a:cxn ang="0">
                    <a:pos x="19" y="64"/>
                  </a:cxn>
                  <a:cxn ang="0">
                    <a:pos x="31" y="51"/>
                  </a:cxn>
                  <a:cxn ang="0">
                    <a:pos x="42" y="40"/>
                  </a:cxn>
                  <a:cxn ang="0">
                    <a:pos x="55" y="30"/>
                  </a:cxn>
                  <a:cxn ang="0">
                    <a:pos x="65" y="24"/>
                  </a:cxn>
                  <a:cxn ang="0">
                    <a:pos x="76" y="21"/>
                  </a:cxn>
                  <a:cxn ang="0">
                    <a:pos x="86" y="19"/>
                  </a:cxn>
                  <a:cxn ang="0">
                    <a:pos x="93" y="21"/>
                  </a:cxn>
                  <a:cxn ang="0">
                    <a:pos x="101" y="21"/>
                  </a:cxn>
                  <a:cxn ang="0">
                    <a:pos x="107" y="22"/>
                  </a:cxn>
                  <a:cxn ang="0">
                    <a:pos x="114" y="26"/>
                  </a:cxn>
                  <a:cxn ang="0">
                    <a:pos x="122" y="30"/>
                  </a:cxn>
                  <a:cxn ang="0">
                    <a:pos x="128" y="32"/>
                  </a:cxn>
                  <a:cxn ang="0">
                    <a:pos x="133" y="34"/>
                  </a:cxn>
                  <a:cxn ang="0">
                    <a:pos x="135" y="36"/>
                  </a:cxn>
                  <a:cxn ang="0">
                    <a:pos x="137" y="36"/>
                  </a:cxn>
                  <a:cxn ang="0">
                    <a:pos x="139" y="34"/>
                  </a:cxn>
                  <a:cxn ang="0">
                    <a:pos x="141" y="32"/>
                  </a:cxn>
                  <a:cxn ang="0">
                    <a:pos x="147" y="26"/>
                  </a:cxn>
                  <a:cxn ang="0">
                    <a:pos x="154" y="21"/>
                  </a:cxn>
                  <a:cxn ang="0">
                    <a:pos x="160" y="15"/>
                  </a:cxn>
                  <a:cxn ang="0">
                    <a:pos x="169" y="9"/>
                  </a:cxn>
                  <a:cxn ang="0">
                    <a:pos x="179" y="3"/>
                  </a:cxn>
                  <a:cxn ang="0">
                    <a:pos x="188" y="2"/>
                  </a:cxn>
                  <a:cxn ang="0">
                    <a:pos x="196" y="0"/>
                  </a:cxn>
                  <a:cxn ang="0">
                    <a:pos x="204" y="2"/>
                  </a:cxn>
                  <a:cxn ang="0">
                    <a:pos x="211" y="3"/>
                  </a:cxn>
                  <a:cxn ang="0">
                    <a:pos x="219" y="9"/>
                  </a:cxn>
                  <a:cxn ang="0">
                    <a:pos x="225" y="13"/>
                  </a:cxn>
                  <a:cxn ang="0">
                    <a:pos x="230" y="19"/>
                  </a:cxn>
                  <a:cxn ang="0">
                    <a:pos x="232" y="21"/>
                  </a:cxn>
                  <a:cxn ang="0">
                    <a:pos x="234" y="22"/>
                  </a:cxn>
                  <a:cxn ang="0">
                    <a:pos x="71" y="237"/>
                  </a:cxn>
                  <a:cxn ang="0">
                    <a:pos x="8" y="215"/>
                  </a:cxn>
                  <a:cxn ang="0">
                    <a:pos x="25" y="154"/>
                  </a:cxn>
                  <a:cxn ang="0">
                    <a:pos x="6" y="138"/>
                  </a:cxn>
                  <a:cxn ang="0">
                    <a:pos x="6" y="138"/>
                  </a:cxn>
                </a:cxnLst>
                <a:rect l="0" t="0" r="r" b="b"/>
                <a:pathLst>
                  <a:path w="234" h="237">
                    <a:moveTo>
                      <a:pt x="6" y="138"/>
                    </a:moveTo>
                    <a:lnTo>
                      <a:pt x="4" y="138"/>
                    </a:lnTo>
                    <a:lnTo>
                      <a:pt x="2" y="137"/>
                    </a:lnTo>
                    <a:lnTo>
                      <a:pt x="2" y="133"/>
                    </a:lnTo>
                    <a:lnTo>
                      <a:pt x="0" y="129"/>
                    </a:lnTo>
                    <a:lnTo>
                      <a:pt x="0" y="121"/>
                    </a:lnTo>
                    <a:lnTo>
                      <a:pt x="2" y="112"/>
                    </a:lnTo>
                    <a:lnTo>
                      <a:pt x="4" y="99"/>
                    </a:lnTo>
                    <a:lnTo>
                      <a:pt x="12" y="81"/>
                    </a:lnTo>
                    <a:lnTo>
                      <a:pt x="19" y="64"/>
                    </a:lnTo>
                    <a:lnTo>
                      <a:pt x="31" y="51"/>
                    </a:lnTo>
                    <a:lnTo>
                      <a:pt x="42" y="40"/>
                    </a:lnTo>
                    <a:lnTo>
                      <a:pt x="55" y="30"/>
                    </a:lnTo>
                    <a:lnTo>
                      <a:pt x="65" y="24"/>
                    </a:lnTo>
                    <a:lnTo>
                      <a:pt x="76" y="21"/>
                    </a:lnTo>
                    <a:lnTo>
                      <a:pt x="86" y="19"/>
                    </a:lnTo>
                    <a:lnTo>
                      <a:pt x="93" y="21"/>
                    </a:lnTo>
                    <a:lnTo>
                      <a:pt x="101" y="21"/>
                    </a:lnTo>
                    <a:lnTo>
                      <a:pt x="107" y="22"/>
                    </a:lnTo>
                    <a:lnTo>
                      <a:pt x="114" y="26"/>
                    </a:lnTo>
                    <a:lnTo>
                      <a:pt x="122" y="30"/>
                    </a:lnTo>
                    <a:lnTo>
                      <a:pt x="128" y="32"/>
                    </a:lnTo>
                    <a:lnTo>
                      <a:pt x="133" y="34"/>
                    </a:lnTo>
                    <a:lnTo>
                      <a:pt x="135" y="36"/>
                    </a:lnTo>
                    <a:lnTo>
                      <a:pt x="137" y="36"/>
                    </a:lnTo>
                    <a:lnTo>
                      <a:pt x="139" y="34"/>
                    </a:lnTo>
                    <a:lnTo>
                      <a:pt x="141" y="32"/>
                    </a:lnTo>
                    <a:lnTo>
                      <a:pt x="147" y="26"/>
                    </a:lnTo>
                    <a:lnTo>
                      <a:pt x="154" y="21"/>
                    </a:lnTo>
                    <a:lnTo>
                      <a:pt x="160" y="15"/>
                    </a:lnTo>
                    <a:lnTo>
                      <a:pt x="169" y="9"/>
                    </a:lnTo>
                    <a:lnTo>
                      <a:pt x="179" y="3"/>
                    </a:lnTo>
                    <a:lnTo>
                      <a:pt x="188" y="2"/>
                    </a:lnTo>
                    <a:lnTo>
                      <a:pt x="196" y="0"/>
                    </a:lnTo>
                    <a:lnTo>
                      <a:pt x="204" y="2"/>
                    </a:lnTo>
                    <a:lnTo>
                      <a:pt x="211" y="3"/>
                    </a:lnTo>
                    <a:lnTo>
                      <a:pt x="219" y="9"/>
                    </a:lnTo>
                    <a:lnTo>
                      <a:pt x="225" y="13"/>
                    </a:lnTo>
                    <a:lnTo>
                      <a:pt x="230" y="19"/>
                    </a:lnTo>
                    <a:lnTo>
                      <a:pt x="232" y="21"/>
                    </a:lnTo>
                    <a:lnTo>
                      <a:pt x="234" y="22"/>
                    </a:lnTo>
                    <a:lnTo>
                      <a:pt x="71" y="237"/>
                    </a:lnTo>
                    <a:lnTo>
                      <a:pt x="8" y="215"/>
                    </a:lnTo>
                    <a:lnTo>
                      <a:pt x="25" y="154"/>
                    </a:lnTo>
                    <a:lnTo>
                      <a:pt x="6" y="138"/>
                    </a:lnTo>
                    <a:lnTo>
                      <a:pt x="6" y="138"/>
                    </a:lnTo>
                    <a:close/>
                  </a:path>
                </a:pathLst>
              </a:custGeom>
              <a:solidFill>
                <a:srgbClr val="ADAD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65" name="Freeform 17"/>
              <p:cNvSpPr>
                <a:spLocks/>
              </p:cNvSpPr>
              <p:nvPr/>
            </p:nvSpPr>
            <p:spPr bwMode="auto">
              <a:xfrm>
                <a:off x="1812925" y="3719513"/>
                <a:ext cx="69850" cy="71438"/>
              </a:xfrm>
              <a:custGeom>
                <a:avLst/>
                <a:gdLst/>
                <a:ahLst/>
                <a:cxnLst>
                  <a:cxn ang="0">
                    <a:pos x="8" y="82"/>
                  </a:cxn>
                  <a:cxn ang="0">
                    <a:pos x="6" y="80"/>
                  </a:cxn>
                  <a:cxn ang="0">
                    <a:pos x="4" y="74"/>
                  </a:cxn>
                  <a:cxn ang="0">
                    <a:pos x="2" y="67"/>
                  </a:cxn>
                  <a:cxn ang="0">
                    <a:pos x="0" y="59"/>
                  </a:cxn>
                  <a:cxn ang="0">
                    <a:pos x="0" y="48"/>
                  </a:cxn>
                  <a:cxn ang="0">
                    <a:pos x="2" y="38"/>
                  </a:cxn>
                  <a:cxn ang="0">
                    <a:pos x="8" y="27"/>
                  </a:cxn>
                  <a:cxn ang="0">
                    <a:pos x="17" y="15"/>
                  </a:cxn>
                  <a:cxn ang="0">
                    <a:pos x="29" y="6"/>
                  </a:cxn>
                  <a:cxn ang="0">
                    <a:pos x="42" y="2"/>
                  </a:cxn>
                  <a:cxn ang="0">
                    <a:pos x="54" y="0"/>
                  </a:cxn>
                  <a:cxn ang="0">
                    <a:pos x="65" y="0"/>
                  </a:cxn>
                  <a:cxn ang="0">
                    <a:pos x="74" y="2"/>
                  </a:cxn>
                  <a:cxn ang="0">
                    <a:pos x="82" y="4"/>
                  </a:cxn>
                  <a:cxn ang="0">
                    <a:pos x="88" y="8"/>
                  </a:cxn>
                  <a:cxn ang="0">
                    <a:pos x="90" y="8"/>
                  </a:cxn>
                  <a:cxn ang="0">
                    <a:pos x="33" y="89"/>
                  </a:cxn>
                  <a:cxn ang="0">
                    <a:pos x="8" y="82"/>
                  </a:cxn>
                  <a:cxn ang="0">
                    <a:pos x="8" y="82"/>
                  </a:cxn>
                </a:cxnLst>
                <a:rect l="0" t="0" r="r" b="b"/>
                <a:pathLst>
                  <a:path w="90" h="89">
                    <a:moveTo>
                      <a:pt x="8" y="82"/>
                    </a:moveTo>
                    <a:lnTo>
                      <a:pt x="6" y="80"/>
                    </a:lnTo>
                    <a:lnTo>
                      <a:pt x="4" y="74"/>
                    </a:lnTo>
                    <a:lnTo>
                      <a:pt x="2" y="67"/>
                    </a:lnTo>
                    <a:lnTo>
                      <a:pt x="0" y="59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8" y="27"/>
                    </a:lnTo>
                    <a:lnTo>
                      <a:pt x="17" y="15"/>
                    </a:lnTo>
                    <a:lnTo>
                      <a:pt x="29" y="6"/>
                    </a:lnTo>
                    <a:lnTo>
                      <a:pt x="42" y="2"/>
                    </a:lnTo>
                    <a:lnTo>
                      <a:pt x="54" y="0"/>
                    </a:lnTo>
                    <a:lnTo>
                      <a:pt x="65" y="0"/>
                    </a:lnTo>
                    <a:lnTo>
                      <a:pt x="74" y="2"/>
                    </a:lnTo>
                    <a:lnTo>
                      <a:pt x="82" y="4"/>
                    </a:lnTo>
                    <a:lnTo>
                      <a:pt x="88" y="8"/>
                    </a:lnTo>
                    <a:lnTo>
                      <a:pt x="90" y="8"/>
                    </a:lnTo>
                    <a:lnTo>
                      <a:pt x="33" y="89"/>
                    </a:lnTo>
                    <a:lnTo>
                      <a:pt x="8" y="82"/>
                    </a:lnTo>
                    <a:lnTo>
                      <a:pt x="8" y="82"/>
                    </a:lnTo>
                    <a:close/>
                  </a:path>
                </a:pathLst>
              </a:custGeom>
              <a:solidFill>
                <a:srgbClr val="B3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66" name="Freeform 18"/>
              <p:cNvSpPr>
                <a:spLocks/>
              </p:cNvSpPr>
              <p:nvPr/>
            </p:nvSpPr>
            <p:spPr bwMode="auto">
              <a:xfrm>
                <a:off x="1912938" y="3721100"/>
                <a:ext cx="38100" cy="42863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0" y="40"/>
                  </a:cxn>
                  <a:cxn ang="0">
                    <a:pos x="3" y="44"/>
                  </a:cxn>
                  <a:cxn ang="0">
                    <a:pos x="7" y="48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3"/>
                  </a:cxn>
                  <a:cxn ang="0">
                    <a:pos x="28" y="51"/>
                  </a:cxn>
                  <a:cxn ang="0">
                    <a:pos x="34" y="49"/>
                  </a:cxn>
                  <a:cxn ang="0">
                    <a:pos x="40" y="46"/>
                  </a:cxn>
                  <a:cxn ang="0">
                    <a:pos x="43" y="40"/>
                  </a:cxn>
                  <a:cxn ang="0">
                    <a:pos x="45" y="32"/>
                  </a:cxn>
                  <a:cxn ang="0">
                    <a:pos x="47" y="25"/>
                  </a:cxn>
                  <a:cxn ang="0">
                    <a:pos x="45" y="17"/>
                  </a:cxn>
                  <a:cxn ang="0">
                    <a:pos x="43" y="10"/>
                  </a:cxn>
                  <a:cxn ang="0">
                    <a:pos x="40" y="6"/>
                  </a:cxn>
                  <a:cxn ang="0">
                    <a:pos x="34" y="2"/>
                  </a:cxn>
                  <a:cxn ang="0">
                    <a:pos x="26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9" y="6"/>
                  </a:cxn>
                  <a:cxn ang="0">
                    <a:pos x="3" y="10"/>
                  </a:cxn>
                  <a:cxn ang="0">
                    <a:pos x="2" y="15"/>
                  </a:cxn>
                  <a:cxn ang="0">
                    <a:pos x="0" y="23"/>
                  </a:cxn>
                  <a:cxn ang="0">
                    <a:pos x="0" y="36"/>
                  </a:cxn>
                  <a:cxn ang="0">
                    <a:pos x="0" y="36"/>
                  </a:cxn>
                </a:cxnLst>
                <a:rect l="0" t="0" r="r" b="b"/>
                <a:pathLst>
                  <a:path w="47" h="53">
                    <a:moveTo>
                      <a:pt x="0" y="36"/>
                    </a:moveTo>
                    <a:lnTo>
                      <a:pt x="0" y="40"/>
                    </a:lnTo>
                    <a:lnTo>
                      <a:pt x="3" y="44"/>
                    </a:lnTo>
                    <a:lnTo>
                      <a:pt x="7" y="48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3"/>
                    </a:lnTo>
                    <a:lnTo>
                      <a:pt x="28" y="51"/>
                    </a:lnTo>
                    <a:lnTo>
                      <a:pt x="34" y="49"/>
                    </a:lnTo>
                    <a:lnTo>
                      <a:pt x="40" y="46"/>
                    </a:lnTo>
                    <a:lnTo>
                      <a:pt x="43" y="40"/>
                    </a:lnTo>
                    <a:lnTo>
                      <a:pt x="45" y="32"/>
                    </a:lnTo>
                    <a:lnTo>
                      <a:pt x="47" y="25"/>
                    </a:lnTo>
                    <a:lnTo>
                      <a:pt x="45" y="17"/>
                    </a:lnTo>
                    <a:lnTo>
                      <a:pt x="43" y="10"/>
                    </a:lnTo>
                    <a:lnTo>
                      <a:pt x="40" y="6"/>
                    </a:lnTo>
                    <a:lnTo>
                      <a:pt x="34" y="2"/>
                    </a:lnTo>
                    <a:lnTo>
                      <a:pt x="26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9" y="6"/>
                    </a:lnTo>
                    <a:lnTo>
                      <a:pt x="3" y="10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9694B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67" name="Freeform 19"/>
              <p:cNvSpPr>
                <a:spLocks/>
              </p:cNvSpPr>
              <p:nvPr/>
            </p:nvSpPr>
            <p:spPr bwMode="auto">
              <a:xfrm>
                <a:off x="1544638" y="3838575"/>
                <a:ext cx="139700" cy="136525"/>
              </a:xfrm>
              <a:custGeom>
                <a:avLst/>
                <a:gdLst/>
                <a:ahLst/>
                <a:cxnLst>
                  <a:cxn ang="0">
                    <a:pos x="65" y="2"/>
                  </a:cxn>
                  <a:cxn ang="0">
                    <a:pos x="46" y="8"/>
                  </a:cxn>
                  <a:cxn ang="0">
                    <a:pos x="31" y="19"/>
                  </a:cxn>
                  <a:cxn ang="0">
                    <a:pos x="15" y="36"/>
                  </a:cxn>
                  <a:cxn ang="0">
                    <a:pos x="6" y="57"/>
                  </a:cxn>
                  <a:cxn ang="0">
                    <a:pos x="0" y="78"/>
                  </a:cxn>
                  <a:cxn ang="0">
                    <a:pos x="0" y="103"/>
                  </a:cxn>
                  <a:cxn ang="0">
                    <a:pos x="8" y="126"/>
                  </a:cxn>
                  <a:cxn ang="0">
                    <a:pos x="23" y="149"/>
                  </a:cxn>
                  <a:cxn ang="0">
                    <a:pos x="46" y="164"/>
                  </a:cxn>
                  <a:cxn ang="0">
                    <a:pos x="69" y="171"/>
                  </a:cxn>
                  <a:cxn ang="0">
                    <a:pos x="93" y="170"/>
                  </a:cxn>
                  <a:cxn ang="0">
                    <a:pos x="118" y="164"/>
                  </a:cxn>
                  <a:cxn ang="0">
                    <a:pos x="141" y="151"/>
                  </a:cxn>
                  <a:cxn ang="0">
                    <a:pos x="158" y="133"/>
                  </a:cxn>
                  <a:cxn ang="0">
                    <a:pos x="171" y="114"/>
                  </a:cxn>
                  <a:cxn ang="0">
                    <a:pos x="177" y="93"/>
                  </a:cxn>
                  <a:cxn ang="0">
                    <a:pos x="175" y="71"/>
                  </a:cxn>
                  <a:cxn ang="0">
                    <a:pos x="169" y="52"/>
                  </a:cxn>
                  <a:cxn ang="0">
                    <a:pos x="158" y="35"/>
                  </a:cxn>
                  <a:cxn ang="0">
                    <a:pos x="145" y="21"/>
                  </a:cxn>
                  <a:cxn ang="0">
                    <a:pos x="126" y="10"/>
                  </a:cxn>
                  <a:cxn ang="0">
                    <a:pos x="107" y="4"/>
                  </a:cxn>
                  <a:cxn ang="0">
                    <a:pos x="86" y="0"/>
                  </a:cxn>
                  <a:cxn ang="0">
                    <a:pos x="65" y="2"/>
                  </a:cxn>
                  <a:cxn ang="0">
                    <a:pos x="65" y="2"/>
                  </a:cxn>
                </a:cxnLst>
                <a:rect l="0" t="0" r="r" b="b"/>
                <a:pathLst>
                  <a:path w="177" h="171">
                    <a:moveTo>
                      <a:pt x="65" y="2"/>
                    </a:moveTo>
                    <a:lnTo>
                      <a:pt x="46" y="8"/>
                    </a:lnTo>
                    <a:lnTo>
                      <a:pt x="31" y="19"/>
                    </a:lnTo>
                    <a:lnTo>
                      <a:pt x="15" y="36"/>
                    </a:lnTo>
                    <a:lnTo>
                      <a:pt x="6" y="57"/>
                    </a:lnTo>
                    <a:lnTo>
                      <a:pt x="0" y="78"/>
                    </a:lnTo>
                    <a:lnTo>
                      <a:pt x="0" y="103"/>
                    </a:lnTo>
                    <a:lnTo>
                      <a:pt x="8" y="126"/>
                    </a:lnTo>
                    <a:lnTo>
                      <a:pt x="23" y="149"/>
                    </a:lnTo>
                    <a:lnTo>
                      <a:pt x="46" y="164"/>
                    </a:lnTo>
                    <a:lnTo>
                      <a:pt x="69" y="171"/>
                    </a:lnTo>
                    <a:lnTo>
                      <a:pt x="93" y="170"/>
                    </a:lnTo>
                    <a:lnTo>
                      <a:pt x="118" y="164"/>
                    </a:lnTo>
                    <a:lnTo>
                      <a:pt x="141" y="151"/>
                    </a:lnTo>
                    <a:lnTo>
                      <a:pt x="158" y="133"/>
                    </a:lnTo>
                    <a:lnTo>
                      <a:pt x="171" y="114"/>
                    </a:lnTo>
                    <a:lnTo>
                      <a:pt x="177" y="93"/>
                    </a:lnTo>
                    <a:lnTo>
                      <a:pt x="175" y="71"/>
                    </a:lnTo>
                    <a:lnTo>
                      <a:pt x="169" y="52"/>
                    </a:lnTo>
                    <a:lnTo>
                      <a:pt x="158" y="35"/>
                    </a:lnTo>
                    <a:lnTo>
                      <a:pt x="145" y="21"/>
                    </a:lnTo>
                    <a:lnTo>
                      <a:pt x="126" y="10"/>
                    </a:lnTo>
                    <a:lnTo>
                      <a:pt x="107" y="4"/>
                    </a:lnTo>
                    <a:lnTo>
                      <a:pt x="86" y="0"/>
                    </a:lnTo>
                    <a:lnTo>
                      <a:pt x="65" y="2"/>
                    </a:lnTo>
                    <a:lnTo>
                      <a:pt x="65" y="2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68" name="Freeform 20"/>
              <p:cNvSpPr>
                <a:spLocks/>
              </p:cNvSpPr>
              <p:nvPr/>
            </p:nvSpPr>
            <p:spPr bwMode="auto">
              <a:xfrm>
                <a:off x="1550988" y="3846513"/>
                <a:ext cx="123825" cy="120650"/>
              </a:xfrm>
              <a:custGeom>
                <a:avLst/>
                <a:gdLst/>
                <a:ahLst/>
                <a:cxnLst>
                  <a:cxn ang="0">
                    <a:pos x="57" y="2"/>
                  </a:cxn>
                  <a:cxn ang="0">
                    <a:pos x="40" y="7"/>
                  </a:cxn>
                  <a:cxn ang="0">
                    <a:pos x="24" y="17"/>
                  </a:cxn>
                  <a:cxn ang="0">
                    <a:pos x="13" y="32"/>
                  </a:cxn>
                  <a:cxn ang="0">
                    <a:pos x="3" y="51"/>
                  </a:cxn>
                  <a:cxn ang="0">
                    <a:pos x="0" y="70"/>
                  </a:cxn>
                  <a:cxn ang="0">
                    <a:pos x="0" y="91"/>
                  </a:cxn>
                  <a:cxn ang="0">
                    <a:pos x="5" y="110"/>
                  </a:cxn>
                  <a:cxn ang="0">
                    <a:pos x="21" y="131"/>
                  </a:cxn>
                  <a:cxn ang="0">
                    <a:pos x="40" y="144"/>
                  </a:cxn>
                  <a:cxn ang="0">
                    <a:pos x="60" y="152"/>
                  </a:cxn>
                  <a:cxn ang="0">
                    <a:pos x="81" y="150"/>
                  </a:cxn>
                  <a:cxn ang="0">
                    <a:pos x="104" y="144"/>
                  </a:cxn>
                  <a:cxn ang="0">
                    <a:pos x="123" y="133"/>
                  </a:cxn>
                  <a:cxn ang="0">
                    <a:pos x="138" y="120"/>
                  </a:cxn>
                  <a:cxn ang="0">
                    <a:pos x="150" y="101"/>
                  </a:cxn>
                  <a:cxn ang="0">
                    <a:pos x="155" y="83"/>
                  </a:cxn>
                  <a:cxn ang="0">
                    <a:pos x="154" y="63"/>
                  </a:cxn>
                  <a:cxn ang="0">
                    <a:pos x="148" y="45"/>
                  </a:cxn>
                  <a:cxn ang="0">
                    <a:pos x="138" y="32"/>
                  </a:cxn>
                  <a:cxn ang="0">
                    <a:pos x="125" y="19"/>
                  </a:cxn>
                  <a:cxn ang="0">
                    <a:pos x="110" y="9"/>
                  </a:cxn>
                  <a:cxn ang="0">
                    <a:pos x="93" y="4"/>
                  </a:cxn>
                  <a:cxn ang="0">
                    <a:pos x="74" y="0"/>
                  </a:cxn>
                  <a:cxn ang="0">
                    <a:pos x="57" y="2"/>
                  </a:cxn>
                  <a:cxn ang="0">
                    <a:pos x="57" y="2"/>
                  </a:cxn>
                </a:cxnLst>
                <a:rect l="0" t="0" r="r" b="b"/>
                <a:pathLst>
                  <a:path w="155" h="152">
                    <a:moveTo>
                      <a:pt x="57" y="2"/>
                    </a:moveTo>
                    <a:lnTo>
                      <a:pt x="40" y="7"/>
                    </a:lnTo>
                    <a:lnTo>
                      <a:pt x="24" y="17"/>
                    </a:lnTo>
                    <a:lnTo>
                      <a:pt x="13" y="32"/>
                    </a:lnTo>
                    <a:lnTo>
                      <a:pt x="3" y="51"/>
                    </a:lnTo>
                    <a:lnTo>
                      <a:pt x="0" y="70"/>
                    </a:lnTo>
                    <a:lnTo>
                      <a:pt x="0" y="91"/>
                    </a:lnTo>
                    <a:lnTo>
                      <a:pt x="5" y="110"/>
                    </a:lnTo>
                    <a:lnTo>
                      <a:pt x="21" y="131"/>
                    </a:lnTo>
                    <a:lnTo>
                      <a:pt x="40" y="144"/>
                    </a:lnTo>
                    <a:lnTo>
                      <a:pt x="60" y="152"/>
                    </a:lnTo>
                    <a:lnTo>
                      <a:pt x="81" y="150"/>
                    </a:lnTo>
                    <a:lnTo>
                      <a:pt x="104" y="144"/>
                    </a:lnTo>
                    <a:lnTo>
                      <a:pt x="123" y="133"/>
                    </a:lnTo>
                    <a:lnTo>
                      <a:pt x="138" y="120"/>
                    </a:lnTo>
                    <a:lnTo>
                      <a:pt x="150" y="101"/>
                    </a:lnTo>
                    <a:lnTo>
                      <a:pt x="155" y="83"/>
                    </a:lnTo>
                    <a:lnTo>
                      <a:pt x="154" y="63"/>
                    </a:lnTo>
                    <a:lnTo>
                      <a:pt x="148" y="45"/>
                    </a:lnTo>
                    <a:lnTo>
                      <a:pt x="138" y="32"/>
                    </a:lnTo>
                    <a:lnTo>
                      <a:pt x="125" y="19"/>
                    </a:lnTo>
                    <a:lnTo>
                      <a:pt x="110" y="9"/>
                    </a:lnTo>
                    <a:lnTo>
                      <a:pt x="93" y="4"/>
                    </a:lnTo>
                    <a:lnTo>
                      <a:pt x="74" y="0"/>
                    </a:lnTo>
                    <a:lnTo>
                      <a:pt x="57" y="2"/>
                    </a:lnTo>
                    <a:lnTo>
                      <a:pt x="57" y="2"/>
                    </a:lnTo>
                    <a:close/>
                  </a:path>
                </a:pathLst>
              </a:custGeom>
              <a:solidFill>
                <a:srgbClr val="FFE0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69" name="Freeform 21"/>
              <p:cNvSpPr>
                <a:spLocks/>
              </p:cNvSpPr>
              <p:nvPr/>
            </p:nvSpPr>
            <p:spPr bwMode="auto">
              <a:xfrm>
                <a:off x="1590675" y="3937000"/>
                <a:ext cx="57150" cy="128588"/>
              </a:xfrm>
              <a:custGeom>
                <a:avLst/>
                <a:gdLst/>
                <a:ahLst/>
                <a:cxnLst>
                  <a:cxn ang="0">
                    <a:pos x="72" y="6"/>
                  </a:cxn>
                  <a:cxn ang="0">
                    <a:pos x="0" y="162"/>
                  </a:cxn>
                  <a:cxn ang="0">
                    <a:pos x="0" y="160"/>
                  </a:cxn>
                  <a:cxn ang="0">
                    <a:pos x="0" y="154"/>
                  </a:cxn>
                  <a:cxn ang="0">
                    <a:pos x="2" y="146"/>
                  </a:cxn>
                  <a:cxn ang="0">
                    <a:pos x="4" y="137"/>
                  </a:cxn>
                  <a:cxn ang="0">
                    <a:pos x="6" y="124"/>
                  </a:cxn>
                  <a:cxn ang="0">
                    <a:pos x="8" y="110"/>
                  </a:cxn>
                  <a:cxn ang="0">
                    <a:pos x="11" y="95"/>
                  </a:cxn>
                  <a:cxn ang="0">
                    <a:pos x="13" y="82"/>
                  </a:cxn>
                  <a:cxn ang="0">
                    <a:pos x="17" y="66"/>
                  </a:cxn>
                  <a:cxn ang="0">
                    <a:pos x="23" y="53"/>
                  </a:cxn>
                  <a:cxn ang="0">
                    <a:pos x="29" y="38"/>
                  </a:cxn>
                  <a:cxn ang="0">
                    <a:pos x="36" y="27"/>
                  </a:cxn>
                  <a:cxn ang="0">
                    <a:pos x="42" y="15"/>
                  </a:cxn>
                  <a:cxn ang="0">
                    <a:pos x="48" y="8"/>
                  </a:cxn>
                  <a:cxn ang="0">
                    <a:pos x="49" y="2"/>
                  </a:cxn>
                  <a:cxn ang="0">
                    <a:pos x="51" y="0"/>
                  </a:cxn>
                  <a:cxn ang="0">
                    <a:pos x="72" y="6"/>
                  </a:cxn>
                  <a:cxn ang="0">
                    <a:pos x="72" y="6"/>
                  </a:cxn>
                </a:cxnLst>
                <a:rect l="0" t="0" r="r" b="b"/>
                <a:pathLst>
                  <a:path w="72" h="162">
                    <a:moveTo>
                      <a:pt x="72" y="6"/>
                    </a:moveTo>
                    <a:lnTo>
                      <a:pt x="0" y="162"/>
                    </a:lnTo>
                    <a:lnTo>
                      <a:pt x="0" y="160"/>
                    </a:lnTo>
                    <a:lnTo>
                      <a:pt x="0" y="154"/>
                    </a:lnTo>
                    <a:lnTo>
                      <a:pt x="2" y="146"/>
                    </a:lnTo>
                    <a:lnTo>
                      <a:pt x="4" y="137"/>
                    </a:lnTo>
                    <a:lnTo>
                      <a:pt x="6" y="124"/>
                    </a:lnTo>
                    <a:lnTo>
                      <a:pt x="8" y="110"/>
                    </a:lnTo>
                    <a:lnTo>
                      <a:pt x="11" y="95"/>
                    </a:lnTo>
                    <a:lnTo>
                      <a:pt x="13" y="82"/>
                    </a:lnTo>
                    <a:lnTo>
                      <a:pt x="17" y="66"/>
                    </a:lnTo>
                    <a:lnTo>
                      <a:pt x="23" y="53"/>
                    </a:lnTo>
                    <a:lnTo>
                      <a:pt x="29" y="38"/>
                    </a:lnTo>
                    <a:lnTo>
                      <a:pt x="36" y="27"/>
                    </a:lnTo>
                    <a:lnTo>
                      <a:pt x="42" y="15"/>
                    </a:lnTo>
                    <a:lnTo>
                      <a:pt x="48" y="8"/>
                    </a:lnTo>
                    <a:lnTo>
                      <a:pt x="49" y="2"/>
                    </a:lnTo>
                    <a:lnTo>
                      <a:pt x="51" y="0"/>
                    </a:lnTo>
                    <a:lnTo>
                      <a:pt x="72" y="6"/>
                    </a:lnTo>
                    <a:lnTo>
                      <a:pt x="72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70" name="Freeform 22"/>
              <p:cNvSpPr>
                <a:spLocks/>
              </p:cNvSpPr>
              <p:nvPr/>
            </p:nvSpPr>
            <p:spPr bwMode="auto">
              <a:xfrm>
                <a:off x="1752600" y="3906838"/>
                <a:ext cx="190500" cy="215900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71" y="268"/>
                  </a:cxn>
                  <a:cxn ang="0">
                    <a:pos x="152" y="272"/>
                  </a:cxn>
                  <a:cxn ang="0">
                    <a:pos x="242" y="209"/>
                  </a:cxn>
                  <a:cxn ang="0">
                    <a:pos x="240" y="205"/>
                  </a:cxn>
                  <a:cxn ang="0">
                    <a:pos x="238" y="196"/>
                  </a:cxn>
                  <a:cxn ang="0">
                    <a:pos x="232" y="181"/>
                  </a:cxn>
                  <a:cxn ang="0">
                    <a:pos x="228" y="163"/>
                  </a:cxn>
                  <a:cxn ang="0">
                    <a:pos x="221" y="142"/>
                  </a:cxn>
                  <a:cxn ang="0">
                    <a:pos x="215" y="123"/>
                  </a:cxn>
                  <a:cxn ang="0">
                    <a:pos x="209" y="103"/>
                  </a:cxn>
                  <a:cxn ang="0">
                    <a:pos x="206" y="87"/>
                  </a:cxn>
                  <a:cxn ang="0">
                    <a:pos x="200" y="72"/>
                  </a:cxn>
                  <a:cxn ang="0">
                    <a:pos x="198" y="57"/>
                  </a:cxn>
                  <a:cxn ang="0">
                    <a:pos x="196" y="42"/>
                  </a:cxn>
                  <a:cxn ang="0">
                    <a:pos x="194" y="28"/>
                  </a:cxn>
                  <a:cxn ang="0">
                    <a:pos x="194" y="17"/>
                  </a:cxn>
                  <a:cxn ang="0">
                    <a:pos x="194" y="7"/>
                  </a:cxn>
                  <a:cxn ang="0">
                    <a:pos x="194" y="2"/>
                  </a:cxn>
                  <a:cxn ang="0">
                    <a:pos x="194" y="0"/>
                  </a:cxn>
                  <a:cxn ang="0">
                    <a:pos x="190" y="0"/>
                  </a:cxn>
                  <a:cxn ang="0">
                    <a:pos x="185" y="0"/>
                  </a:cxn>
                  <a:cxn ang="0">
                    <a:pos x="173" y="0"/>
                  </a:cxn>
                  <a:cxn ang="0">
                    <a:pos x="160" y="0"/>
                  </a:cxn>
                  <a:cxn ang="0">
                    <a:pos x="145" y="0"/>
                  </a:cxn>
                  <a:cxn ang="0">
                    <a:pos x="128" y="2"/>
                  </a:cxn>
                  <a:cxn ang="0">
                    <a:pos x="109" y="4"/>
                  </a:cxn>
                  <a:cxn ang="0">
                    <a:pos x="92" y="7"/>
                  </a:cxn>
                  <a:cxn ang="0">
                    <a:pos x="74" y="9"/>
                  </a:cxn>
                  <a:cxn ang="0">
                    <a:pos x="57" y="15"/>
                  </a:cxn>
                  <a:cxn ang="0">
                    <a:pos x="42" y="21"/>
                  </a:cxn>
                  <a:cxn ang="0">
                    <a:pos x="29" y="27"/>
                  </a:cxn>
                  <a:cxn ang="0">
                    <a:pos x="16" y="30"/>
                  </a:cxn>
                  <a:cxn ang="0">
                    <a:pos x="8" y="36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0" y="40"/>
                  </a:cxn>
                </a:cxnLst>
                <a:rect l="0" t="0" r="r" b="b"/>
                <a:pathLst>
                  <a:path w="242" h="272">
                    <a:moveTo>
                      <a:pt x="0" y="40"/>
                    </a:moveTo>
                    <a:lnTo>
                      <a:pt x="71" y="268"/>
                    </a:lnTo>
                    <a:lnTo>
                      <a:pt x="152" y="272"/>
                    </a:lnTo>
                    <a:lnTo>
                      <a:pt x="242" y="209"/>
                    </a:lnTo>
                    <a:lnTo>
                      <a:pt x="240" y="205"/>
                    </a:lnTo>
                    <a:lnTo>
                      <a:pt x="238" y="196"/>
                    </a:lnTo>
                    <a:lnTo>
                      <a:pt x="232" y="181"/>
                    </a:lnTo>
                    <a:lnTo>
                      <a:pt x="228" y="163"/>
                    </a:lnTo>
                    <a:lnTo>
                      <a:pt x="221" y="142"/>
                    </a:lnTo>
                    <a:lnTo>
                      <a:pt x="215" y="123"/>
                    </a:lnTo>
                    <a:lnTo>
                      <a:pt x="209" y="103"/>
                    </a:lnTo>
                    <a:lnTo>
                      <a:pt x="206" y="87"/>
                    </a:lnTo>
                    <a:lnTo>
                      <a:pt x="200" y="72"/>
                    </a:lnTo>
                    <a:lnTo>
                      <a:pt x="198" y="57"/>
                    </a:lnTo>
                    <a:lnTo>
                      <a:pt x="196" y="42"/>
                    </a:lnTo>
                    <a:lnTo>
                      <a:pt x="194" y="28"/>
                    </a:lnTo>
                    <a:lnTo>
                      <a:pt x="194" y="17"/>
                    </a:lnTo>
                    <a:lnTo>
                      <a:pt x="194" y="7"/>
                    </a:lnTo>
                    <a:lnTo>
                      <a:pt x="194" y="2"/>
                    </a:lnTo>
                    <a:lnTo>
                      <a:pt x="194" y="0"/>
                    </a:lnTo>
                    <a:lnTo>
                      <a:pt x="190" y="0"/>
                    </a:lnTo>
                    <a:lnTo>
                      <a:pt x="185" y="0"/>
                    </a:lnTo>
                    <a:lnTo>
                      <a:pt x="173" y="0"/>
                    </a:lnTo>
                    <a:lnTo>
                      <a:pt x="160" y="0"/>
                    </a:lnTo>
                    <a:lnTo>
                      <a:pt x="145" y="0"/>
                    </a:lnTo>
                    <a:lnTo>
                      <a:pt x="128" y="2"/>
                    </a:lnTo>
                    <a:lnTo>
                      <a:pt x="109" y="4"/>
                    </a:lnTo>
                    <a:lnTo>
                      <a:pt x="92" y="7"/>
                    </a:lnTo>
                    <a:lnTo>
                      <a:pt x="74" y="9"/>
                    </a:lnTo>
                    <a:lnTo>
                      <a:pt x="57" y="15"/>
                    </a:lnTo>
                    <a:lnTo>
                      <a:pt x="42" y="21"/>
                    </a:lnTo>
                    <a:lnTo>
                      <a:pt x="29" y="27"/>
                    </a:lnTo>
                    <a:lnTo>
                      <a:pt x="16" y="30"/>
                    </a:lnTo>
                    <a:lnTo>
                      <a:pt x="8" y="36"/>
                    </a:lnTo>
                    <a:lnTo>
                      <a:pt x="2" y="40"/>
                    </a:lnTo>
                    <a:lnTo>
                      <a:pt x="0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71" name="Freeform 23"/>
              <p:cNvSpPr>
                <a:spLocks/>
              </p:cNvSpPr>
              <p:nvPr/>
            </p:nvSpPr>
            <p:spPr bwMode="auto">
              <a:xfrm>
                <a:off x="1636713" y="3919538"/>
                <a:ext cx="155575" cy="88900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96" y="112"/>
                  </a:cxn>
                  <a:cxn ang="0">
                    <a:pos x="196" y="110"/>
                  </a:cxn>
                  <a:cxn ang="0">
                    <a:pos x="194" y="107"/>
                  </a:cxn>
                  <a:cxn ang="0">
                    <a:pos x="190" y="103"/>
                  </a:cxn>
                  <a:cxn ang="0">
                    <a:pos x="184" y="95"/>
                  </a:cxn>
                  <a:cxn ang="0">
                    <a:pos x="173" y="86"/>
                  </a:cxn>
                  <a:cxn ang="0">
                    <a:pos x="160" y="74"/>
                  </a:cxn>
                  <a:cxn ang="0">
                    <a:pos x="139" y="61"/>
                  </a:cxn>
                  <a:cxn ang="0">
                    <a:pos x="114" y="46"/>
                  </a:cxn>
                  <a:cxn ang="0">
                    <a:pos x="87" y="31"/>
                  </a:cxn>
                  <a:cxn ang="0">
                    <a:pos x="65" y="21"/>
                  </a:cxn>
                  <a:cxn ang="0">
                    <a:pos x="46" y="12"/>
                  </a:cxn>
                  <a:cxn ang="0">
                    <a:pos x="32" y="6"/>
                  </a:cxn>
                  <a:cxn ang="0">
                    <a:pos x="21" y="2"/>
                  </a:cxn>
                  <a:cxn ang="0">
                    <a:pos x="13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0" y="19"/>
                  </a:cxn>
                  <a:cxn ang="0">
                    <a:pos x="0" y="19"/>
                  </a:cxn>
                </a:cxnLst>
                <a:rect l="0" t="0" r="r" b="b"/>
                <a:pathLst>
                  <a:path w="196" h="112">
                    <a:moveTo>
                      <a:pt x="0" y="19"/>
                    </a:moveTo>
                    <a:lnTo>
                      <a:pt x="196" y="112"/>
                    </a:lnTo>
                    <a:lnTo>
                      <a:pt x="196" y="110"/>
                    </a:lnTo>
                    <a:lnTo>
                      <a:pt x="194" y="107"/>
                    </a:lnTo>
                    <a:lnTo>
                      <a:pt x="190" y="103"/>
                    </a:lnTo>
                    <a:lnTo>
                      <a:pt x="184" y="95"/>
                    </a:lnTo>
                    <a:lnTo>
                      <a:pt x="173" y="86"/>
                    </a:lnTo>
                    <a:lnTo>
                      <a:pt x="160" y="74"/>
                    </a:lnTo>
                    <a:lnTo>
                      <a:pt x="139" y="61"/>
                    </a:lnTo>
                    <a:lnTo>
                      <a:pt x="114" y="46"/>
                    </a:lnTo>
                    <a:lnTo>
                      <a:pt x="87" y="31"/>
                    </a:lnTo>
                    <a:lnTo>
                      <a:pt x="65" y="21"/>
                    </a:lnTo>
                    <a:lnTo>
                      <a:pt x="46" y="12"/>
                    </a:lnTo>
                    <a:lnTo>
                      <a:pt x="32" y="6"/>
                    </a:lnTo>
                    <a:lnTo>
                      <a:pt x="21" y="2"/>
                    </a:lnTo>
                    <a:lnTo>
                      <a:pt x="13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72" name="Freeform 24"/>
              <p:cNvSpPr>
                <a:spLocks/>
              </p:cNvSpPr>
              <p:nvPr/>
            </p:nvSpPr>
            <p:spPr bwMode="auto">
              <a:xfrm>
                <a:off x="1804988" y="3959225"/>
                <a:ext cx="93662" cy="98425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8" y="124"/>
                  </a:cxn>
                  <a:cxn ang="0">
                    <a:pos x="118" y="86"/>
                  </a:cxn>
                  <a:cxn ang="0">
                    <a:pos x="87" y="0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18" h="124">
                    <a:moveTo>
                      <a:pt x="0" y="21"/>
                    </a:moveTo>
                    <a:lnTo>
                      <a:pt x="38" y="124"/>
                    </a:lnTo>
                    <a:lnTo>
                      <a:pt x="118" y="86"/>
                    </a:lnTo>
                    <a:lnTo>
                      <a:pt x="87" y="0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73" name="Freeform 25"/>
              <p:cNvSpPr>
                <a:spLocks/>
              </p:cNvSpPr>
              <p:nvPr/>
            </p:nvSpPr>
            <p:spPr bwMode="auto">
              <a:xfrm>
                <a:off x="1797050" y="3973513"/>
                <a:ext cx="109537" cy="9207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2" y="116"/>
                  </a:cxn>
                  <a:cxn ang="0">
                    <a:pos x="137" y="64"/>
                  </a:cxn>
                  <a:cxn ang="0">
                    <a:pos x="114" y="0"/>
                  </a:cxn>
                  <a:cxn ang="0">
                    <a:pos x="101" y="1"/>
                  </a:cxn>
                  <a:cxn ang="0">
                    <a:pos x="120" y="58"/>
                  </a:cxn>
                  <a:cxn ang="0">
                    <a:pos x="48" y="93"/>
                  </a:cxn>
                  <a:cxn ang="0">
                    <a:pos x="17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137" h="116">
                    <a:moveTo>
                      <a:pt x="0" y="1"/>
                    </a:moveTo>
                    <a:lnTo>
                      <a:pt x="42" y="116"/>
                    </a:lnTo>
                    <a:lnTo>
                      <a:pt x="137" y="64"/>
                    </a:lnTo>
                    <a:lnTo>
                      <a:pt x="114" y="0"/>
                    </a:lnTo>
                    <a:lnTo>
                      <a:pt x="101" y="1"/>
                    </a:lnTo>
                    <a:lnTo>
                      <a:pt x="120" y="58"/>
                    </a:lnTo>
                    <a:lnTo>
                      <a:pt x="48" y="93"/>
                    </a:lnTo>
                    <a:lnTo>
                      <a:pt x="17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5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74" name="Freeform 26"/>
              <p:cNvSpPr>
                <a:spLocks/>
              </p:cNvSpPr>
              <p:nvPr/>
            </p:nvSpPr>
            <p:spPr bwMode="auto">
              <a:xfrm>
                <a:off x="1820863" y="3968750"/>
                <a:ext cx="66675" cy="74613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28" y="47"/>
                  </a:cxn>
                  <a:cxn ang="0">
                    <a:pos x="0" y="59"/>
                  </a:cxn>
                  <a:cxn ang="0">
                    <a:pos x="2" y="76"/>
                  </a:cxn>
                  <a:cxn ang="0">
                    <a:pos x="42" y="61"/>
                  </a:cxn>
                  <a:cxn ang="0">
                    <a:pos x="53" y="95"/>
                  </a:cxn>
                  <a:cxn ang="0">
                    <a:pos x="70" y="89"/>
                  </a:cxn>
                  <a:cxn ang="0">
                    <a:pos x="51" y="57"/>
                  </a:cxn>
                  <a:cxn ang="0">
                    <a:pos x="83" y="42"/>
                  </a:cxn>
                  <a:cxn ang="0">
                    <a:pos x="80" y="30"/>
                  </a:cxn>
                  <a:cxn ang="0">
                    <a:pos x="43" y="42"/>
                  </a:cxn>
                  <a:cxn ang="0">
                    <a:pos x="28" y="0"/>
                  </a:cxn>
                  <a:cxn ang="0">
                    <a:pos x="11" y="6"/>
                  </a:cxn>
                  <a:cxn ang="0">
                    <a:pos x="11" y="6"/>
                  </a:cxn>
                </a:cxnLst>
                <a:rect l="0" t="0" r="r" b="b"/>
                <a:pathLst>
                  <a:path w="83" h="95">
                    <a:moveTo>
                      <a:pt x="11" y="6"/>
                    </a:moveTo>
                    <a:lnTo>
                      <a:pt x="28" y="47"/>
                    </a:lnTo>
                    <a:lnTo>
                      <a:pt x="0" y="59"/>
                    </a:lnTo>
                    <a:lnTo>
                      <a:pt x="2" y="76"/>
                    </a:lnTo>
                    <a:lnTo>
                      <a:pt x="42" y="61"/>
                    </a:lnTo>
                    <a:lnTo>
                      <a:pt x="53" y="95"/>
                    </a:lnTo>
                    <a:lnTo>
                      <a:pt x="70" y="89"/>
                    </a:lnTo>
                    <a:lnTo>
                      <a:pt x="51" y="57"/>
                    </a:lnTo>
                    <a:lnTo>
                      <a:pt x="83" y="42"/>
                    </a:lnTo>
                    <a:lnTo>
                      <a:pt x="80" y="30"/>
                    </a:lnTo>
                    <a:lnTo>
                      <a:pt x="43" y="42"/>
                    </a:lnTo>
                    <a:lnTo>
                      <a:pt x="28" y="0"/>
                    </a:lnTo>
                    <a:lnTo>
                      <a:pt x="11" y="6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A385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75" name="Freeform 27"/>
              <p:cNvSpPr>
                <a:spLocks/>
              </p:cNvSpPr>
              <p:nvPr/>
            </p:nvSpPr>
            <p:spPr bwMode="auto">
              <a:xfrm>
                <a:off x="1905000" y="3908425"/>
                <a:ext cx="50800" cy="16510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0" y="7"/>
                  </a:cxn>
                  <a:cxn ang="0">
                    <a:pos x="0" y="17"/>
                  </a:cxn>
                  <a:cxn ang="0">
                    <a:pos x="0" y="30"/>
                  </a:cxn>
                  <a:cxn ang="0">
                    <a:pos x="0" y="45"/>
                  </a:cxn>
                  <a:cxn ang="0">
                    <a:pos x="2" y="63"/>
                  </a:cxn>
                  <a:cxn ang="0">
                    <a:pos x="4" y="80"/>
                  </a:cxn>
                  <a:cxn ang="0">
                    <a:pos x="8" y="99"/>
                  </a:cxn>
                  <a:cxn ang="0">
                    <a:pos x="12" y="118"/>
                  </a:cxn>
                  <a:cxn ang="0">
                    <a:pos x="17" y="137"/>
                  </a:cxn>
                  <a:cxn ang="0">
                    <a:pos x="23" y="154"/>
                  </a:cxn>
                  <a:cxn ang="0">
                    <a:pos x="31" y="173"/>
                  </a:cxn>
                  <a:cxn ang="0">
                    <a:pos x="36" y="186"/>
                  </a:cxn>
                  <a:cxn ang="0">
                    <a:pos x="40" y="198"/>
                  </a:cxn>
                  <a:cxn ang="0">
                    <a:pos x="44" y="205"/>
                  </a:cxn>
                  <a:cxn ang="0">
                    <a:pos x="46" y="209"/>
                  </a:cxn>
                  <a:cxn ang="0">
                    <a:pos x="65" y="196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65" h="209">
                    <a:moveTo>
                      <a:pt x="2" y="0"/>
                    </a:moveTo>
                    <a:lnTo>
                      <a:pt x="0" y="2"/>
                    </a:lnTo>
                    <a:lnTo>
                      <a:pt x="0" y="7"/>
                    </a:lnTo>
                    <a:lnTo>
                      <a:pt x="0" y="17"/>
                    </a:lnTo>
                    <a:lnTo>
                      <a:pt x="0" y="30"/>
                    </a:lnTo>
                    <a:lnTo>
                      <a:pt x="0" y="45"/>
                    </a:lnTo>
                    <a:lnTo>
                      <a:pt x="2" y="63"/>
                    </a:lnTo>
                    <a:lnTo>
                      <a:pt x="4" y="80"/>
                    </a:lnTo>
                    <a:lnTo>
                      <a:pt x="8" y="99"/>
                    </a:lnTo>
                    <a:lnTo>
                      <a:pt x="12" y="118"/>
                    </a:lnTo>
                    <a:lnTo>
                      <a:pt x="17" y="137"/>
                    </a:lnTo>
                    <a:lnTo>
                      <a:pt x="23" y="154"/>
                    </a:lnTo>
                    <a:lnTo>
                      <a:pt x="31" y="173"/>
                    </a:lnTo>
                    <a:lnTo>
                      <a:pt x="36" y="186"/>
                    </a:lnTo>
                    <a:lnTo>
                      <a:pt x="40" y="198"/>
                    </a:lnTo>
                    <a:lnTo>
                      <a:pt x="44" y="205"/>
                    </a:lnTo>
                    <a:lnTo>
                      <a:pt x="46" y="209"/>
                    </a:lnTo>
                    <a:lnTo>
                      <a:pt x="65" y="196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76" name="Freeform 28"/>
              <p:cNvSpPr>
                <a:spLocks/>
              </p:cNvSpPr>
              <p:nvPr/>
            </p:nvSpPr>
            <p:spPr bwMode="auto">
              <a:xfrm>
                <a:off x="1552575" y="4067175"/>
                <a:ext cx="184150" cy="73025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0" y="67"/>
                  </a:cxn>
                  <a:cxn ang="0">
                    <a:pos x="38" y="94"/>
                  </a:cxn>
                  <a:cxn ang="0">
                    <a:pos x="231" y="78"/>
                  </a:cxn>
                  <a:cxn ang="0">
                    <a:pos x="229" y="77"/>
                  </a:cxn>
                  <a:cxn ang="0">
                    <a:pos x="228" y="71"/>
                  </a:cxn>
                  <a:cxn ang="0">
                    <a:pos x="224" y="63"/>
                  </a:cxn>
                  <a:cxn ang="0">
                    <a:pos x="218" y="54"/>
                  </a:cxn>
                  <a:cxn ang="0">
                    <a:pos x="210" y="44"/>
                  </a:cxn>
                  <a:cxn ang="0">
                    <a:pos x="201" y="35"/>
                  </a:cxn>
                  <a:cxn ang="0">
                    <a:pos x="188" y="25"/>
                  </a:cxn>
                  <a:cxn ang="0">
                    <a:pos x="174" y="19"/>
                  </a:cxn>
                  <a:cxn ang="0">
                    <a:pos x="155" y="12"/>
                  </a:cxn>
                  <a:cxn ang="0">
                    <a:pos x="138" y="8"/>
                  </a:cxn>
                  <a:cxn ang="0">
                    <a:pos x="121" y="4"/>
                  </a:cxn>
                  <a:cxn ang="0">
                    <a:pos x="106" y="2"/>
                  </a:cxn>
                  <a:cxn ang="0">
                    <a:pos x="91" y="0"/>
                  </a:cxn>
                  <a:cxn ang="0">
                    <a:pos x="79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0"/>
                  </a:cxn>
                </a:cxnLst>
                <a:rect l="0" t="0" r="r" b="b"/>
                <a:pathLst>
                  <a:path w="231" h="94">
                    <a:moveTo>
                      <a:pt x="70" y="0"/>
                    </a:moveTo>
                    <a:lnTo>
                      <a:pt x="0" y="67"/>
                    </a:lnTo>
                    <a:lnTo>
                      <a:pt x="38" y="94"/>
                    </a:lnTo>
                    <a:lnTo>
                      <a:pt x="231" y="78"/>
                    </a:lnTo>
                    <a:lnTo>
                      <a:pt x="229" y="77"/>
                    </a:lnTo>
                    <a:lnTo>
                      <a:pt x="228" y="71"/>
                    </a:lnTo>
                    <a:lnTo>
                      <a:pt x="224" y="63"/>
                    </a:lnTo>
                    <a:lnTo>
                      <a:pt x="218" y="54"/>
                    </a:lnTo>
                    <a:lnTo>
                      <a:pt x="210" y="44"/>
                    </a:lnTo>
                    <a:lnTo>
                      <a:pt x="201" y="35"/>
                    </a:lnTo>
                    <a:lnTo>
                      <a:pt x="188" y="25"/>
                    </a:lnTo>
                    <a:lnTo>
                      <a:pt x="174" y="19"/>
                    </a:lnTo>
                    <a:lnTo>
                      <a:pt x="155" y="12"/>
                    </a:lnTo>
                    <a:lnTo>
                      <a:pt x="138" y="8"/>
                    </a:lnTo>
                    <a:lnTo>
                      <a:pt x="121" y="4"/>
                    </a:lnTo>
                    <a:lnTo>
                      <a:pt x="106" y="2"/>
                    </a:lnTo>
                    <a:lnTo>
                      <a:pt x="91" y="0"/>
                    </a:lnTo>
                    <a:lnTo>
                      <a:pt x="79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AFA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77" name="Freeform 29"/>
              <p:cNvSpPr>
                <a:spLocks/>
              </p:cNvSpPr>
              <p:nvPr/>
            </p:nvSpPr>
            <p:spPr bwMode="auto">
              <a:xfrm>
                <a:off x="1587500" y="3944938"/>
                <a:ext cx="209550" cy="17938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2"/>
                  </a:cxn>
                  <a:cxn ang="0">
                    <a:pos x="72" y="10"/>
                  </a:cxn>
                  <a:cxn ang="0">
                    <a:pos x="69" y="21"/>
                  </a:cxn>
                  <a:cxn ang="0">
                    <a:pos x="65" y="37"/>
                  </a:cxn>
                  <a:cxn ang="0">
                    <a:pos x="59" y="50"/>
                  </a:cxn>
                  <a:cxn ang="0">
                    <a:pos x="53" y="65"/>
                  </a:cxn>
                  <a:cxn ang="0">
                    <a:pos x="48" y="78"/>
                  </a:cxn>
                  <a:cxn ang="0">
                    <a:pos x="42" y="90"/>
                  </a:cxn>
                  <a:cxn ang="0">
                    <a:pos x="34" y="99"/>
                  </a:cxn>
                  <a:cxn ang="0">
                    <a:pos x="29" y="111"/>
                  </a:cxn>
                  <a:cxn ang="0">
                    <a:pos x="21" y="120"/>
                  </a:cxn>
                  <a:cxn ang="0">
                    <a:pos x="15" y="132"/>
                  </a:cxn>
                  <a:cxn ang="0">
                    <a:pos x="8" y="139"/>
                  </a:cxn>
                  <a:cxn ang="0">
                    <a:pos x="4" y="147"/>
                  </a:cxn>
                  <a:cxn ang="0">
                    <a:pos x="2" y="151"/>
                  </a:cxn>
                  <a:cxn ang="0">
                    <a:pos x="0" y="154"/>
                  </a:cxn>
                  <a:cxn ang="0">
                    <a:pos x="4" y="154"/>
                  </a:cxn>
                  <a:cxn ang="0">
                    <a:pos x="14" y="156"/>
                  </a:cxn>
                  <a:cxn ang="0">
                    <a:pos x="25" y="160"/>
                  </a:cxn>
                  <a:cxn ang="0">
                    <a:pos x="42" y="164"/>
                  </a:cxn>
                  <a:cxn ang="0">
                    <a:pos x="57" y="168"/>
                  </a:cxn>
                  <a:cxn ang="0">
                    <a:pos x="74" y="172"/>
                  </a:cxn>
                  <a:cxn ang="0">
                    <a:pos x="88" y="175"/>
                  </a:cxn>
                  <a:cxn ang="0">
                    <a:pos x="99" y="179"/>
                  </a:cxn>
                  <a:cxn ang="0">
                    <a:pos x="109" y="183"/>
                  </a:cxn>
                  <a:cxn ang="0">
                    <a:pos x="120" y="189"/>
                  </a:cxn>
                  <a:cxn ang="0">
                    <a:pos x="133" y="196"/>
                  </a:cxn>
                  <a:cxn ang="0">
                    <a:pos x="147" y="206"/>
                  </a:cxn>
                  <a:cxn ang="0">
                    <a:pos x="160" y="213"/>
                  </a:cxn>
                  <a:cxn ang="0">
                    <a:pos x="169" y="219"/>
                  </a:cxn>
                  <a:cxn ang="0">
                    <a:pos x="175" y="225"/>
                  </a:cxn>
                  <a:cxn ang="0">
                    <a:pos x="179" y="227"/>
                  </a:cxn>
                  <a:cxn ang="0">
                    <a:pos x="217" y="225"/>
                  </a:cxn>
                  <a:cxn ang="0">
                    <a:pos x="264" y="78"/>
                  </a:cxn>
                  <a:cxn ang="0">
                    <a:pos x="74" y="0"/>
                  </a:cxn>
                  <a:cxn ang="0">
                    <a:pos x="74" y="0"/>
                  </a:cxn>
                </a:cxnLst>
                <a:rect l="0" t="0" r="r" b="b"/>
                <a:pathLst>
                  <a:path w="264" h="227">
                    <a:moveTo>
                      <a:pt x="74" y="0"/>
                    </a:moveTo>
                    <a:lnTo>
                      <a:pt x="74" y="2"/>
                    </a:lnTo>
                    <a:lnTo>
                      <a:pt x="72" y="10"/>
                    </a:lnTo>
                    <a:lnTo>
                      <a:pt x="69" y="21"/>
                    </a:lnTo>
                    <a:lnTo>
                      <a:pt x="65" y="37"/>
                    </a:lnTo>
                    <a:lnTo>
                      <a:pt x="59" y="50"/>
                    </a:lnTo>
                    <a:lnTo>
                      <a:pt x="53" y="65"/>
                    </a:lnTo>
                    <a:lnTo>
                      <a:pt x="48" y="78"/>
                    </a:lnTo>
                    <a:lnTo>
                      <a:pt x="42" y="90"/>
                    </a:lnTo>
                    <a:lnTo>
                      <a:pt x="34" y="99"/>
                    </a:lnTo>
                    <a:lnTo>
                      <a:pt x="29" y="111"/>
                    </a:lnTo>
                    <a:lnTo>
                      <a:pt x="21" y="120"/>
                    </a:lnTo>
                    <a:lnTo>
                      <a:pt x="15" y="132"/>
                    </a:lnTo>
                    <a:lnTo>
                      <a:pt x="8" y="139"/>
                    </a:lnTo>
                    <a:lnTo>
                      <a:pt x="4" y="147"/>
                    </a:lnTo>
                    <a:lnTo>
                      <a:pt x="2" y="151"/>
                    </a:lnTo>
                    <a:lnTo>
                      <a:pt x="0" y="154"/>
                    </a:lnTo>
                    <a:lnTo>
                      <a:pt x="4" y="154"/>
                    </a:lnTo>
                    <a:lnTo>
                      <a:pt x="14" y="156"/>
                    </a:lnTo>
                    <a:lnTo>
                      <a:pt x="25" y="160"/>
                    </a:lnTo>
                    <a:lnTo>
                      <a:pt x="42" y="164"/>
                    </a:lnTo>
                    <a:lnTo>
                      <a:pt x="57" y="168"/>
                    </a:lnTo>
                    <a:lnTo>
                      <a:pt x="74" y="172"/>
                    </a:lnTo>
                    <a:lnTo>
                      <a:pt x="88" y="175"/>
                    </a:lnTo>
                    <a:lnTo>
                      <a:pt x="99" y="179"/>
                    </a:lnTo>
                    <a:lnTo>
                      <a:pt x="109" y="183"/>
                    </a:lnTo>
                    <a:lnTo>
                      <a:pt x="120" y="189"/>
                    </a:lnTo>
                    <a:lnTo>
                      <a:pt x="133" y="196"/>
                    </a:lnTo>
                    <a:lnTo>
                      <a:pt x="147" y="206"/>
                    </a:lnTo>
                    <a:lnTo>
                      <a:pt x="160" y="213"/>
                    </a:lnTo>
                    <a:lnTo>
                      <a:pt x="169" y="219"/>
                    </a:lnTo>
                    <a:lnTo>
                      <a:pt x="175" y="225"/>
                    </a:lnTo>
                    <a:lnTo>
                      <a:pt x="179" y="227"/>
                    </a:lnTo>
                    <a:lnTo>
                      <a:pt x="217" y="225"/>
                    </a:lnTo>
                    <a:lnTo>
                      <a:pt x="264" y="78"/>
                    </a:lnTo>
                    <a:lnTo>
                      <a:pt x="74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FF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78" name="Freeform 30"/>
              <p:cNvSpPr>
                <a:spLocks/>
              </p:cNvSpPr>
              <p:nvPr/>
            </p:nvSpPr>
            <p:spPr bwMode="auto">
              <a:xfrm>
                <a:off x="1636713" y="3978275"/>
                <a:ext cx="122237" cy="107950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0" y="93"/>
                  </a:cxn>
                  <a:cxn ang="0">
                    <a:pos x="122" y="137"/>
                  </a:cxn>
                  <a:cxn ang="0">
                    <a:pos x="156" y="40"/>
                  </a:cxn>
                  <a:cxn ang="0">
                    <a:pos x="48" y="0"/>
                  </a:cxn>
                  <a:cxn ang="0">
                    <a:pos x="48" y="0"/>
                  </a:cxn>
                </a:cxnLst>
                <a:rect l="0" t="0" r="r" b="b"/>
                <a:pathLst>
                  <a:path w="156" h="137">
                    <a:moveTo>
                      <a:pt x="48" y="0"/>
                    </a:moveTo>
                    <a:lnTo>
                      <a:pt x="0" y="93"/>
                    </a:lnTo>
                    <a:lnTo>
                      <a:pt x="122" y="137"/>
                    </a:lnTo>
                    <a:lnTo>
                      <a:pt x="156" y="4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9694B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79" name="Freeform 31"/>
              <p:cNvSpPr>
                <a:spLocks/>
              </p:cNvSpPr>
              <p:nvPr/>
            </p:nvSpPr>
            <p:spPr bwMode="auto">
              <a:xfrm>
                <a:off x="933450" y="4195763"/>
                <a:ext cx="109537" cy="425450"/>
              </a:xfrm>
              <a:custGeom>
                <a:avLst/>
                <a:gdLst/>
                <a:ahLst/>
                <a:cxnLst>
                  <a:cxn ang="0">
                    <a:pos x="138" y="8"/>
                  </a:cxn>
                  <a:cxn ang="0">
                    <a:pos x="87" y="534"/>
                  </a:cxn>
                  <a:cxn ang="0">
                    <a:pos x="85" y="534"/>
                  </a:cxn>
                  <a:cxn ang="0">
                    <a:pos x="79" y="536"/>
                  </a:cxn>
                  <a:cxn ang="0">
                    <a:pos x="72" y="536"/>
                  </a:cxn>
                  <a:cxn ang="0">
                    <a:pos x="62" y="536"/>
                  </a:cxn>
                  <a:cxn ang="0">
                    <a:pos x="51" y="532"/>
                  </a:cxn>
                  <a:cxn ang="0">
                    <a:pos x="41" y="527"/>
                  </a:cxn>
                  <a:cxn ang="0">
                    <a:pos x="32" y="517"/>
                  </a:cxn>
                  <a:cxn ang="0">
                    <a:pos x="28" y="504"/>
                  </a:cxn>
                  <a:cxn ang="0">
                    <a:pos x="22" y="477"/>
                  </a:cxn>
                  <a:cxn ang="0">
                    <a:pos x="17" y="436"/>
                  </a:cxn>
                  <a:cxn ang="0">
                    <a:pos x="9" y="380"/>
                  </a:cxn>
                  <a:cxn ang="0">
                    <a:pos x="5" y="320"/>
                  </a:cxn>
                  <a:cxn ang="0">
                    <a:pos x="0" y="255"/>
                  </a:cxn>
                  <a:cxn ang="0">
                    <a:pos x="0" y="190"/>
                  </a:cxn>
                  <a:cxn ang="0">
                    <a:pos x="1" y="133"/>
                  </a:cxn>
                  <a:cxn ang="0">
                    <a:pos x="9" y="84"/>
                  </a:cxn>
                  <a:cxn ang="0">
                    <a:pos x="20" y="48"/>
                  </a:cxn>
                  <a:cxn ang="0">
                    <a:pos x="38" y="25"/>
                  </a:cxn>
                  <a:cxn ang="0">
                    <a:pos x="58" y="10"/>
                  </a:cxn>
                  <a:cxn ang="0">
                    <a:pos x="81" y="2"/>
                  </a:cxn>
                  <a:cxn ang="0">
                    <a:pos x="102" y="0"/>
                  </a:cxn>
                  <a:cxn ang="0">
                    <a:pos x="121" y="4"/>
                  </a:cxn>
                  <a:cxn ang="0">
                    <a:pos x="134" y="6"/>
                  </a:cxn>
                  <a:cxn ang="0">
                    <a:pos x="138" y="8"/>
                  </a:cxn>
                  <a:cxn ang="0">
                    <a:pos x="138" y="8"/>
                  </a:cxn>
                </a:cxnLst>
                <a:rect l="0" t="0" r="r" b="b"/>
                <a:pathLst>
                  <a:path w="138" h="536">
                    <a:moveTo>
                      <a:pt x="138" y="8"/>
                    </a:moveTo>
                    <a:lnTo>
                      <a:pt x="87" y="534"/>
                    </a:lnTo>
                    <a:lnTo>
                      <a:pt x="85" y="534"/>
                    </a:lnTo>
                    <a:lnTo>
                      <a:pt x="79" y="536"/>
                    </a:lnTo>
                    <a:lnTo>
                      <a:pt x="72" y="536"/>
                    </a:lnTo>
                    <a:lnTo>
                      <a:pt x="62" y="536"/>
                    </a:lnTo>
                    <a:lnTo>
                      <a:pt x="51" y="532"/>
                    </a:lnTo>
                    <a:lnTo>
                      <a:pt x="41" y="527"/>
                    </a:lnTo>
                    <a:lnTo>
                      <a:pt x="32" y="517"/>
                    </a:lnTo>
                    <a:lnTo>
                      <a:pt x="28" y="504"/>
                    </a:lnTo>
                    <a:lnTo>
                      <a:pt x="22" y="477"/>
                    </a:lnTo>
                    <a:lnTo>
                      <a:pt x="17" y="436"/>
                    </a:lnTo>
                    <a:lnTo>
                      <a:pt x="9" y="380"/>
                    </a:lnTo>
                    <a:lnTo>
                      <a:pt x="5" y="320"/>
                    </a:lnTo>
                    <a:lnTo>
                      <a:pt x="0" y="255"/>
                    </a:lnTo>
                    <a:lnTo>
                      <a:pt x="0" y="190"/>
                    </a:lnTo>
                    <a:lnTo>
                      <a:pt x="1" y="133"/>
                    </a:lnTo>
                    <a:lnTo>
                      <a:pt x="9" y="84"/>
                    </a:lnTo>
                    <a:lnTo>
                      <a:pt x="20" y="48"/>
                    </a:lnTo>
                    <a:lnTo>
                      <a:pt x="38" y="25"/>
                    </a:lnTo>
                    <a:lnTo>
                      <a:pt x="58" y="10"/>
                    </a:lnTo>
                    <a:lnTo>
                      <a:pt x="81" y="2"/>
                    </a:lnTo>
                    <a:lnTo>
                      <a:pt x="102" y="0"/>
                    </a:lnTo>
                    <a:lnTo>
                      <a:pt x="121" y="4"/>
                    </a:lnTo>
                    <a:lnTo>
                      <a:pt x="134" y="6"/>
                    </a:lnTo>
                    <a:lnTo>
                      <a:pt x="138" y="8"/>
                    </a:lnTo>
                    <a:lnTo>
                      <a:pt x="138" y="8"/>
                    </a:lnTo>
                    <a:close/>
                  </a:path>
                </a:pathLst>
              </a:custGeom>
              <a:solidFill>
                <a:srgbClr val="FFC4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80" name="Freeform 32"/>
              <p:cNvSpPr>
                <a:spLocks/>
              </p:cNvSpPr>
              <p:nvPr/>
            </p:nvSpPr>
            <p:spPr bwMode="auto">
              <a:xfrm>
                <a:off x="1597025" y="4071938"/>
                <a:ext cx="114300" cy="50800"/>
              </a:xfrm>
              <a:custGeom>
                <a:avLst/>
                <a:gdLst/>
                <a:ahLst/>
                <a:cxnLst>
                  <a:cxn ang="0">
                    <a:pos x="144" y="55"/>
                  </a:cxn>
                  <a:cxn ang="0">
                    <a:pos x="142" y="53"/>
                  </a:cxn>
                  <a:cxn ang="0">
                    <a:pos x="140" y="51"/>
                  </a:cxn>
                  <a:cxn ang="0">
                    <a:pos x="135" y="48"/>
                  </a:cxn>
                  <a:cxn ang="0">
                    <a:pos x="129" y="42"/>
                  </a:cxn>
                  <a:cxn ang="0">
                    <a:pos x="119" y="36"/>
                  </a:cxn>
                  <a:cxn ang="0">
                    <a:pos x="108" y="29"/>
                  </a:cxn>
                  <a:cxn ang="0">
                    <a:pos x="95" y="23"/>
                  </a:cxn>
                  <a:cxn ang="0">
                    <a:pos x="78" y="17"/>
                  </a:cxn>
                  <a:cxn ang="0">
                    <a:pos x="60" y="12"/>
                  </a:cxn>
                  <a:cxn ang="0">
                    <a:pos x="43" y="8"/>
                  </a:cxn>
                  <a:cxn ang="0">
                    <a:pos x="30" y="4"/>
                  </a:cxn>
                  <a:cxn ang="0">
                    <a:pos x="21" y="2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117" y="65"/>
                  </a:cxn>
                  <a:cxn ang="0">
                    <a:pos x="144" y="55"/>
                  </a:cxn>
                  <a:cxn ang="0">
                    <a:pos x="144" y="55"/>
                  </a:cxn>
                </a:cxnLst>
                <a:rect l="0" t="0" r="r" b="b"/>
                <a:pathLst>
                  <a:path w="144" h="65">
                    <a:moveTo>
                      <a:pt x="144" y="55"/>
                    </a:moveTo>
                    <a:lnTo>
                      <a:pt x="142" y="53"/>
                    </a:lnTo>
                    <a:lnTo>
                      <a:pt x="140" y="51"/>
                    </a:lnTo>
                    <a:lnTo>
                      <a:pt x="135" y="48"/>
                    </a:lnTo>
                    <a:lnTo>
                      <a:pt x="129" y="42"/>
                    </a:lnTo>
                    <a:lnTo>
                      <a:pt x="119" y="36"/>
                    </a:lnTo>
                    <a:lnTo>
                      <a:pt x="108" y="29"/>
                    </a:lnTo>
                    <a:lnTo>
                      <a:pt x="95" y="23"/>
                    </a:lnTo>
                    <a:lnTo>
                      <a:pt x="78" y="17"/>
                    </a:lnTo>
                    <a:lnTo>
                      <a:pt x="60" y="12"/>
                    </a:lnTo>
                    <a:lnTo>
                      <a:pt x="43" y="8"/>
                    </a:lnTo>
                    <a:lnTo>
                      <a:pt x="30" y="4"/>
                    </a:lnTo>
                    <a:lnTo>
                      <a:pt x="21" y="2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117" y="65"/>
                    </a:lnTo>
                    <a:lnTo>
                      <a:pt x="144" y="55"/>
                    </a:lnTo>
                    <a:lnTo>
                      <a:pt x="144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81" name="Freeform 33"/>
              <p:cNvSpPr>
                <a:spLocks/>
              </p:cNvSpPr>
              <p:nvPr/>
            </p:nvSpPr>
            <p:spPr bwMode="auto">
              <a:xfrm>
                <a:off x="998538" y="4192588"/>
                <a:ext cx="119062" cy="423863"/>
              </a:xfrm>
              <a:custGeom>
                <a:avLst/>
                <a:gdLst/>
                <a:ahLst/>
                <a:cxnLst>
                  <a:cxn ang="0">
                    <a:pos x="150" y="19"/>
                  </a:cxn>
                  <a:cxn ang="0">
                    <a:pos x="139" y="535"/>
                  </a:cxn>
                  <a:cxn ang="0">
                    <a:pos x="135" y="535"/>
                  </a:cxn>
                  <a:cxn ang="0">
                    <a:pos x="131" y="535"/>
                  </a:cxn>
                  <a:cxn ang="0">
                    <a:pos x="122" y="533"/>
                  </a:cxn>
                  <a:cxn ang="0">
                    <a:pos x="114" y="531"/>
                  </a:cxn>
                  <a:cxn ang="0">
                    <a:pos x="103" y="525"/>
                  </a:cxn>
                  <a:cxn ang="0">
                    <a:pos x="95" y="519"/>
                  </a:cxn>
                  <a:cxn ang="0">
                    <a:pos x="86" y="508"/>
                  </a:cxn>
                  <a:cxn ang="0">
                    <a:pos x="82" y="493"/>
                  </a:cxn>
                  <a:cxn ang="0">
                    <a:pos x="74" y="464"/>
                  </a:cxn>
                  <a:cxn ang="0">
                    <a:pos x="63" y="419"/>
                  </a:cxn>
                  <a:cxn ang="0">
                    <a:pos x="48" y="360"/>
                  </a:cxn>
                  <a:cxn ang="0">
                    <a:pos x="33" y="293"/>
                  </a:cxn>
                  <a:cxn ang="0">
                    <a:pos x="17" y="223"/>
                  </a:cxn>
                  <a:cxn ang="0">
                    <a:pos x="8" y="156"/>
                  </a:cxn>
                  <a:cxn ang="0">
                    <a:pos x="0" y="99"/>
                  </a:cxn>
                  <a:cxn ang="0">
                    <a:pos x="0" y="55"/>
                  </a:cxn>
                  <a:cxn ang="0">
                    <a:pos x="10" y="23"/>
                  </a:cxn>
                  <a:cxn ang="0">
                    <a:pos x="29" y="8"/>
                  </a:cxn>
                  <a:cxn ang="0">
                    <a:pos x="53" y="0"/>
                  </a:cxn>
                  <a:cxn ang="0">
                    <a:pos x="80" y="0"/>
                  </a:cxn>
                  <a:cxn ang="0">
                    <a:pos x="105" y="4"/>
                  </a:cxn>
                  <a:cxn ang="0">
                    <a:pos x="128" y="10"/>
                  </a:cxn>
                  <a:cxn ang="0">
                    <a:pos x="145" y="15"/>
                  </a:cxn>
                  <a:cxn ang="0">
                    <a:pos x="150" y="19"/>
                  </a:cxn>
                  <a:cxn ang="0">
                    <a:pos x="150" y="19"/>
                  </a:cxn>
                </a:cxnLst>
                <a:rect l="0" t="0" r="r" b="b"/>
                <a:pathLst>
                  <a:path w="150" h="535">
                    <a:moveTo>
                      <a:pt x="150" y="19"/>
                    </a:moveTo>
                    <a:lnTo>
                      <a:pt x="139" y="535"/>
                    </a:lnTo>
                    <a:lnTo>
                      <a:pt x="135" y="535"/>
                    </a:lnTo>
                    <a:lnTo>
                      <a:pt x="131" y="535"/>
                    </a:lnTo>
                    <a:lnTo>
                      <a:pt x="122" y="533"/>
                    </a:lnTo>
                    <a:lnTo>
                      <a:pt x="114" y="531"/>
                    </a:lnTo>
                    <a:lnTo>
                      <a:pt x="103" y="525"/>
                    </a:lnTo>
                    <a:lnTo>
                      <a:pt x="95" y="519"/>
                    </a:lnTo>
                    <a:lnTo>
                      <a:pt x="86" y="508"/>
                    </a:lnTo>
                    <a:lnTo>
                      <a:pt x="82" y="493"/>
                    </a:lnTo>
                    <a:lnTo>
                      <a:pt x="74" y="464"/>
                    </a:lnTo>
                    <a:lnTo>
                      <a:pt x="63" y="419"/>
                    </a:lnTo>
                    <a:lnTo>
                      <a:pt x="48" y="360"/>
                    </a:lnTo>
                    <a:lnTo>
                      <a:pt x="33" y="293"/>
                    </a:lnTo>
                    <a:lnTo>
                      <a:pt x="17" y="223"/>
                    </a:lnTo>
                    <a:lnTo>
                      <a:pt x="8" y="156"/>
                    </a:lnTo>
                    <a:lnTo>
                      <a:pt x="0" y="99"/>
                    </a:lnTo>
                    <a:lnTo>
                      <a:pt x="0" y="55"/>
                    </a:lnTo>
                    <a:lnTo>
                      <a:pt x="10" y="23"/>
                    </a:lnTo>
                    <a:lnTo>
                      <a:pt x="29" y="8"/>
                    </a:lnTo>
                    <a:lnTo>
                      <a:pt x="53" y="0"/>
                    </a:lnTo>
                    <a:lnTo>
                      <a:pt x="80" y="0"/>
                    </a:lnTo>
                    <a:lnTo>
                      <a:pt x="105" y="4"/>
                    </a:lnTo>
                    <a:lnTo>
                      <a:pt x="128" y="10"/>
                    </a:lnTo>
                    <a:lnTo>
                      <a:pt x="145" y="15"/>
                    </a:lnTo>
                    <a:lnTo>
                      <a:pt x="150" y="19"/>
                    </a:lnTo>
                    <a:lnTo>
                      <a:pt x="150" y="19"/>
                    </a:lnTo>
                    <a:close/>
                  </a:path>
                </a:pathLst>
              </a:custGeom>
              <a:solidFill>
                <a:srgbClr val="FFE6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82" name="Freeform 34"/>
              <p:cNvSpPr>
                <a:spLocks/>
              </p:cNvSpPr>
              <p:nvPr/>
            </p:nvSpPr>
            <p:spPr bwMode="auto">
              <a:xfrm>
                <a:off x="839788" y="3455988"/>
                <a:ext cx="400050" cy="785813"/>
              </a:xfrm>
              <a:custGeom>
                <a:avLst/>
                <a:gdLst/>
                <a:ahLst/>
                <a:cxnLst>
                  <a:cxn ang="0">
                    <a:pos x="110" y="94"/>
                  </a:cxn>
                  <a:cxn ang="0">
                    <a:pos x="100" y="118"/>
                  </a:cxn>
                  <a:cxn ang="0">
                    <a:pos x="89" y="160"/>
                  </a:cxn>
                  <a:cxn ang="0">
                    <a:pos x="80" y="213"/>
                  </a:cxn>
                  <a:cxn ang="0">
                    <a:pos x="78" y="278"/>
                  </a:cxn>
                  <a:cxn ang="0">
                    <a:pos x="85" y="373"/>
                  </a:cxn>
                  <a:cxn ang="0">
                    <a:pos x="97" y="470"/>
                  </a:cxn>
                  <a:cxn ang="0">
                    <a:pos x="106" y="535"/>
                  </a:cxn>
                  <a:cxn ang="0">
                    <a:pos x="0" y="961"/>
                  </a:cxn>
                  <a:cxn ang="0">
                    <a:pos x="30" y="966"/>
                  </a:cxn>
                  <a:cxn ang="0">
                    <a:pos x="108" y="978"/>
                  </a:cxn>
                  <a:cxn ang="0">
                    <a:pos x="220" y="985"/>
                  </a:cxn>
                  <a:cxn ang="0">
                    <a:pos x="349" y="985"/>
                  </a:cxn>
                  <a:cxn ang="0">
                    <a:pos x="444" y="983"/>
                  </a:cxn>
                  <a:cxn ang="0">
                    <a:pos x="486" y="991"/>
                  </a:cxn>
                  <a:cxn ang="0">
                    <a:pos x="480" y="923"/>
                  </a:cxn>
                  <a:cxn ang="0">
                    <a:pos x="471" y="841"/>
                  </a:cxn>
                  <a:cxn ang="0">
                    <a:pos x="460" y="750"/>
                  </a:cxn>
                  <a:cxn ang="0">
                    <a:pos x="446" y="660"/>
                  </a:cxn>
                  <a:cxn ang="0">
                    <a:pos x="433" y="580"/>
                  </a:cxn>
                  <a:cxn ang="0">
                    <a:pos x="423" y="521"/>
                  </a:cxn>
                  <a:cxn ang="0">
                    <a:pos x="420" y="499"/>
                  </a:cxn>
                  <a:cxn ang="0">
                    <a:pos x="423" y="478"/>
                  </a:cxn>
                  <a:cxn ang="0">
                    <a:pos x="435" y="428"/>
                  </a:cxn>
                  <a:cxn ang="0">
                    <a:pos x="444" y="371"/>
                  </a:cxn>
                  <a:cxn ang="0">
                    <a:pos x="452" y="327"/>
                  </a:cxn>
                  <a:cxn ang="0">
                    <a:pos x="460" y="287"/>
                  </a:cxn>
                  <a:cxn ang="0">
                    <a:pos x="479" y="240"/>
                  </a:cxn>
                  <a:cxn ang="0">
                    <a:pos x="496" y="200"/>
                  </a:cxn>
                  <a:cxn ang="0">
                    <a:pos x="503" y="183"/>
                  </a:cxn>
                  <a:cxn ang="0">
                    <a:pos x="496" y="170"/>
                  </a:cxn>
                  <a:cxn ang="0">
                    <a:pos x="475" y="139"/>
                  </a:cxn>
                  <a:cxn ang="0">
                    <a:pos x="442" y="99"/>
                  </a:cxn>
                  <a:cxn ang="0">
                    <a:pos x="401" y="69"/>
                  </a:cxn>
                  <a:cxn ang="0">
                    <a:pos x="342" y="42"/>
                  </a:cxn>
                  <a:cxn ang="0">
                    <a:pos x="275" y="21"/>
                  </a:cxn>
                  <a:cxn ang="0">
                    <a:pos x="222" y="6"/>
                  </a:cxn>
                  <a:cxn ang="0">
                    <a:pos x="199" y="0"/>
                  </a:cxn>
                  <a:cxn ang="0">
                    <a:pos x="112" y="92"/>
                  </a:cxn>
                </a:cxnLst>
                <a:rect l="0" t="0" r="r" b="b"/>
                <a:pathLst>
                  <a:path w="503" h="991">
                    <a:moveTo>
                      <a:pt x="112" y="92"/>
                    </a:moveTo>
                    <a:lnTo>
                      <a:pt x="110" y="94"/>
                    </a:lnTo>
                    <a:lnTo>
                      <a:pt x="106" y="103"/>
                    </a:lnTo>
                    <a:lnTo>
                      <a:pt x="100" y="118"/>
                    </a:lnTo>
                    <a:lnTo>
                      <a:pt x="95" y="139"/>
                    </a:lnTo>
                    <a:lnTo>
                      <a:pt x="89" y="160"/>
                    </a:lnTo>
                    <a:lnTo>
                      <a:pt x="83" y="187"/>
                    </a:lnTo>
                    <a:lnTo>
                      <a:pt x="80" y="213"/>
                    </a:lnTo>
                    <a:lnTo>
                      <a:pt x="78" y="242"/>
                    </a:lnTo>
                    <a:lnTo>
                      <a:pt x="78" y="278"/>
                    </a:lnTo>
                    <a:lnTo>
                      <a:pt x="81" y="322"/>
                    </a:lnTo>
                    <a:lnTo>
                      <a:pt x="85" y="373"/>
                    </a:lnTo>
                    <a:lnTo>
                      <a:pt x="93" y="422"/>
                    </a:lnTo>
                    <a:lnTo>
                      <a:pt x="97" y="470"/>
                    </a:lnTo>
                    <a:lnTo>
                      <a:pt x="102" y="508"/>
                    </a:lnTo>
                    <a:lnTo>
                      <a:pt x="106" y="535"/>
                    </a:lnTo>
                    <a:lnTo>
                      <a:pt x="108" y="546"/>
                    </a:lnTo>
                    <a:lnTo>
                      <a:pt x="0" y="961"/>
                    </a:lnTo>
                    <a:lnTo>
                      <a:pt x="7" y="962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8" y="978"/>
                    </a:lnTo>
                    <a:lnTo>
                      <a:pt x="159" y="983"/>
                    </a:lnTo>
                    <a:lnTo>
                      <a:pt x="220" y="985"/>
                    </a:lnTo>
                    <a:lnTo>
                      <a:pt x="283" y="987"/>
                    </a:lnTo>
                    <a:lnTo>
                      <a:pt x="349" y="985"/>
                    </a:lnTo>
                    <a:lnTo>
                      <a:pt x="404" y="982"/>
                    </a:lnTo>
                    <a:lnTo>
                      <a:pt x="444" y="983"/>
                    </a:lnTo>
                    <a:lnTo>
                      <a:pt x="469" y="987"/>
                    </a:lnTo>
                    <a:lnTo>
                      <a:pt x="486" y="991"/>
                    </a:lnTo>
                    <a:lnTo>
                      <a:pt x="482" y="957"/>
                    </a:lnTo>
                    <a:lnTo>
                      <a:pt x="480" y="923"/>
                    </a:lnTo>
                    <a:lnTo>
                      <a:pt x="475" y="885"/>
                    </a:lnTo>
                    <a:lnTo>
                      <a:pt x="471" y="841"/>
                    </a:lnTo>
                    <a:lnTo>
                      <a:pt x="465" y="795"/>
                    </a:lnTo>
                    <a:lnTo>
                      <a:pt x="460" y="750"/>
                    </a:lnTo>
                    <a:lnTo>
                      <a:pt x="452" y="704"/>
                    </a:lnTo>
                    <a:lnTo>
                      <a:pt x="446" y="660"/>
                    </a:lnTo>
                    <a:lnTo>
                      <a:pt x="439" y="618"/>
                    </a:lnTo>
                    <a:lnTo>
                      <a:pt x="433" y="580"/>
                    </a:lnTo>
                    <a:lnTo>
                      <a:pt x="427" y="546"/>
                    </a:lnTo>
                    <a:lnTo>
                      <a:pt x="423" y="521"/>
                    </a:lnTo>
                    <a:lnTo>
                      <a:pt x="420" y="504"/>
                    </a:lnTo>
                    <a:lnTo>
                      <a:pt x="420" y="499"/>
                    </a:lnTo>
                    <a:lnTo>
                      <a:pt x="420" y="493"/>
                    </a:lnTo>
                    <a:lnTo>
                      <a:pt x="423" y="478"/>
                    </a:lnTo>
                    <a:lnTo>
                      <a:pt x="427" y="455"/>
                    </a:lnTo>
                    <a:lnTo>
                      <a:pt x="435" y="428"/>
                    </a:lnTo>
                    <a:lnTo>
                      <a:pt x="439" y="400"/>
                    </a:lnTo>
                    <a:lnTo>
                      <a:pt x="444" y="371"/>
                    </a:lnTo>
                    <a:lnTo>
                      <a:pt x="448" y="346"/>
                    </a:lnTo>
                    <a:lnTo>
                      <a:pt x="452" y="327"/>
                    </a:lnTo>
                    <a:lnTo>
                      <a:pt x="454" y="310"/>
                    </a:lnTo>
                    <a:lnTo>
                      <a:pt x="460" y="287"/>
                    </a:lnTo>
                    <a:lnTo>
                      <a:pt x="469" y="265"/>
                    </a:lnTo>
                    <a:lnTo>
                      <a:pt x="479" y="240"/>
                    </a:lnTo>
                    <a:lnTo>
                      <a:pt x="486" y="217"/>
                    </a:lnTo>
                    <a:lnTo>
                      <a:pt x="496" y="200"/>
                    </a:lnTo>
                    <a:lnTo>
                      <a:pt x="499" y="187"/>
                    </a:lnTo>
                    <a:lnTo>
                      <a:pt x="503" y="183"/>
                    </a:lnTo>
                    <a:lnTo>
                      <a:pt x="499" y="179"/>
                    </a:lnTo>
                    <a:lnTo>
                      <a:pt x="496" y="170"/>
                    </a:lnTo>
                    <a:lnTo>
                      <a:pt x="486" y="154"/>
                    </a:lnTo>
                    <a:lnTo>
                      <a:pt x="475" y="139"/>
                    </a:lnTo>
                    <a:lnTo>
                      <a:pt x="460" y="118"/>
                    </a:lnTo>
                    <a:lnTo>
                      <a:pt x="442" y="99"/>
                    </a:lnTo>
                    <a:lnTo>
                      <a:pt x="422" y="82"/>
                    </a:lnTo>
                    <a:lnTo>
                      <a:pt x="401" y="69"/>
                    </a:lnTo>
                    <a:lnTo>
                      <a:pt x="372" y="55"/>
                    </a:lnTo>
                    <a:lnTo>
                      <a:pt x="342" y="42"/>
                    </a:lnTo>
                    <a:lnTo>
                      <a:pt x="308" y="31"/>
                    </a:lnTo>
                    <a:lnTo>
                      <a:pt x="275" y="21"/>
                    </a:lnTo>
                    <a:lnTo>
                      <a:pt x="247" y="12"/>
                    </a:lnTo>
                    <a:lnTo>
                      <a:pt x="222" y="6"/>
                    </a:lnTo>
                    <a:lnTo>
                      <a:pt x="205" y="2"/>
                    </a:lnTo>
                    <a:lnTo>
                      <a:pt x="199" y="0"/>
                    </a:lnTo>
                    <a:lnTo>
                      <a:pt x="112" y="92"/>
                    </a:lnTo>
                    <a:lnTo>
                      <a:pt x="112" y="92"/>
                    </a:lnTo>
                    <a:close/>
                  </a:path>
                </a:pathLst>
              </a:custGeom>
              <a:solidFill>
                <a:srgbClr val="FF851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83" name="Freeform 35"/>
              <p:cNvSpPr>
                <a:spLocks/>
              </p:cNvSpPr>
              <p:nvPr/>
            </p:nvSpPr>
            <p:spPr bwMode="auto">
              <a:xfrm>
                <a:off x="998538" y="4421188"/>
                <a:ext cx="25400" cy="198438"/>
              </a:xfrm>
              <a:custGeom>
                <a:avLst/>
                <a:gdLst/>
                <a:ahLst/>
                <a:cxnLst>
                  <a:cxn ang="0">
                    <a:pos x="17" y="249"/>
                  </a:cxn>
                  <a:cxn ang="0">
                    <a:pos x="33" y="74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12" y="8"/>
                  </a:cxn>
                  <a:cxn ang="0">
                    <a:pos x="10" y="16"/>
                  </a:cxn>
                  <a:cxn ang="0">
                    <a:pos x="8" y="29"/>
                  </a:cxn>
                  <a:cxn ang="0">
                    <a:pos x="4" y="42"/>
                  </a:cxn>
                  <a:cxn ang="0">
                    <a:pos x="2" y="57"/>
                  </a:cxn>
                  <a:cxn ang="0">
                    <a:pos x="2" y="74"/>
                  </a:cxn>
                  <a:cxn ang="0">
                    <a:pos x="0" y="93"/>
                  </a:cxn>
                  <a:cxn ang="0">
                    <a:pos x="0" y="111"/>
                  </a:cxn>
                  <a:cxn ang="0">
                    <a:pos x="0" y="128"/>
                  </a:cxn>
                  <a:cxn ang="0">
                    <a:pos x="0" y="147"/>
                  </a:cxn>
                  <a:cxn ang="0">
                    <a:pos x="0" y="168"/>
                  </a:cxn>
                  <a:cxn ang="0">
                    <a:pos x="2" y="187"/>
                  </a:cxn>
                  <a:cxn ang="0">
                    <a:pos x="4" y="208"/>
                  </a:cxn>
                  <a:cxn ang="0">
                    <a:pos x="10" y="228"/>
                  </a:cxn>
                  <a:cxn ang="0">
                    <a:pos x="17" y="249"/>
                  </a:cxn>
                  <a:cxn ang="0">
                    <a:pos x="17" y="249"/>
                  </a:cxn>
                </a:cxnLst>
                <a:rect l="0" t="0" r="r" b="b"/>
                <a:pathLst>
                  <a:path w="33" h="249">
                    <a:moveTo>
                      <a:pt x="17" y="249"/>
                    </a:moveTo>
                    <a:lnTo>
                      <a:pt x="33" y="74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8"/>
                    </a:lnTo>
                    <a:lnTo>
                      <a:pt x="10" y="16"/>
                    </a:lnTo>
                    <a:lnTo>
                      <a:pt x="8" y="29"/>
                    </a:lnTo>
                    <a:lnTo>
                      <a:pt x="4" y="42"/>
                    </a:lnTo>
                    <a:lnTo>
                      <a:pt x="2" y="57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11"/>
                    </a:lnTo>
                    <a:lnTo>
                      <a:pt x="0" y="128"/>
                    </a:lnTo>
                    <a:lnTo>
                      <a:pt x="0" y="147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8"/>
                    </a:lnTo>
                    <a:lnTo>
                      <a:pt x="10" y="228"/>
                    </a:lnTo>
                    <a:lnTo>
                      <a:pt x="17" y="249"/>
                    </a:lnTo>
                    <a:lnTo>
                      <a:pt x="17" y="24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84" name="Freeform 36"/>
              <p:cNvSpPr>
                <a:spLocks/>
              </p:cNvSpPr>
              <p:nvPr/>
            </p:nvSpPr>
            <p:spPr bwMode="auto">
              <a:xfrm>
                <a:off x="1758950" y="4003675"/>
                <a:ext cx="50800" cy="10795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0" y="136"/>
                  </a:cxn>
                  <a:cxn ang="0">
                    <a:pos x="2" y="135"/>
                  </a:cxn>
                  <a:cxn ang="0">
                    <a:pos x="6" y="131"/>
                  </a:cxn>
                  <a:cxn ang="0">
                    <a:pos x="11" y="123"/>
                  </a:cxn>
                  <a:cxn ang="0">
                    <a:pos x="19" y="114"/>
                  </a:cxn>
                  <a:cxn ang="0">
                    <a:pos x="26" y="102"/>
                  </a:cxn>
                  <a:cxn ang="0">
                    <a:pos x="34" y="91"/>
                  </a:cxn>
                  <a:cxn ang="0">
                    <a:pos x="42" y="76"/>
                  </a:cxn>
                  <a:cxn ang="0">
                    <a:pos x="47" y="62"/>
                  </a:cxn>
                  <a:cxn ang="0">
                    <a:pos x="49" y="49"/>
                  </a:cxn>
                  <a:cxn ang="0">
                    <a:pos x="55" y="38"/>
                  </a:cxn>
                  <a:cxn ang="0">
                    <a:pos x="57" y="28"/>
                  </a:cxn>
                  <a:cxn ang="0">
                    <a:pos x="59" y="20"/>
                  </a:cxn>
                  <a:cxn ang="0">
                    <a:pos x="61" y="15"/>
                  </a:cxn>
                  <a:cxn ang="0">
                    <a:pos x="61" y="9"/>
                  </a:cxn>
                  <a:cxn ang="0">
                    <a:pos x="63" y="7"/>
                  </a:cxn>
                  <a:cxn ang="0">
                    <a:pos x="63" y="7"/>
                  </a:cxn>
                  <a:cxn ang="0">
                    <a:pos x="42" y="0"/>
                  </a:cxn>
                  <a:cxn ang="0">
                    <a:pos x="42" y="0"/>
                  </a:cxn>
                </a:cxnLst>
                <a:rect l="0" t="0" r="r" b="b"/>
                <a:pathLst>
                  <a:path w="63" h="136">
                    <a:moveTo>
                      <a:pt x="42" y="0"/>
                    </a:moveTo>
                    <a:lnTo>
                      <a:pt x="0" y="136"/>
                    </a:lnTo>
                    <a:lnTo>
                      <a:pt x="2" y="135"/>
                    </a:lnTo>
                    <a:lnTo>
                      <a:pt x="6" y="131"/>
                    </a:lnTo>
                    <a:lnTo>
                      <a:pt x="11" y="123"/>
                    </a:lnTo>
                    <a:lnTo>
                      <a:pt x="19" y="114"/>
                    </a:lnTo>
                    <a:lnTo>
                      <a:pt x="26" y="102"/>
                    </a:lnTo>
                    <a:lnTo>
                      <a:pt x="34" y="91"/>
                    </a:lnTo>
                    <a:lnTo>
                      <a:pt x="42" y="76"/>
                    </a:lnTo>
                    <a:lnTo>
                      <a:pt x="47" y="62"/>
                    </a:lnTo>
                    <a:lnTo>
                      <a:pt x="49" y="49"/>
                    </a:lnTo>
                    <a:lnTo>
                      <a:pt x="55" y="38"/>
                    </a:lnTo>
                    <a:lnTo>
                      <a:pt x="57" y="28"/>
                    </a:lnTo>
                    <a:lnTo>
                      <a:pt x="59" y="20"/>
                    </a:lnTo>
                    <a:lnTo>
                      <a:pt x="61" y="15"/>
                    </a:lnTo>
                    <a:lnTo>
                      <a:pt x="61" y="9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42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85" name="Freeform 37"/>
              <p:cNvSpPr>
                <a:spLocks/>
              </p:cNvSpPr>
              <p:nvPr/>
            </p:nvSpPr>
            <p:spPr bwMode="auto">
              <a:xfrm>
                <a:off x="920750" y="3527425"/>
                <a:ext cx="273050" cy="301625"/>
              </a:xfrm>
              <a:custGeom>
                <a:avLst/>
                <a:gdLst/>
                <a:ahLst/>
                <a:cxnLst>
                  <a:cxn ang="0">
                    <a:pos x="130" y="0"/>
                  </a:cxn>
                  <a:cxn ang="0">
                    <a:pos x="0" y="114"/>
                  </a:cxn>
                  <a:cxn ang="0">
                    <a:pos x="103" y="336"/>
                  </a:cxn>
                  <a:cxn ang="0">
                    <a:pos x="318" y="380"/>
                  </a:cxn>
                  <a:cxn ang="0">
                    <a:pos x="344" y="228"/>
                  </a:cxn>
                  <a:cxn ang="0">
                    <a:pos x="257" y="53"/>
                  </a:cxn>
                  <a:cxn ang="0">
                    <a:pos x="130" y="0"/>
                  </a:cxn>
                  <a:cxn ang="0">
                    <a:pos x="130" y="0"/>
                  </a:cxn>
                </a:cxnLst>
                <a:rect l="0" t="0" r="r" b="b"/>
                <a:pathLst>
                  <a:path w="344" h="380">
                    <a:moveTo>
                      <a:pt x="130" y="0"/>
                    </a:moveTo>
                    <a:lnTo>
                      <a:pt x="0" y="114"/>
                    </a:lnTo>
                    <a:lnTo>
                      <a:pt x="103" y="336"/>
                    </a:lnTo>
                    <a:lnTo>
                      <a:pt x="318" y="380"/>
                    </a:lnTo>
                    <a:lnTo>
                      <a:pt x="344" y="228"/>
                    </a:lnTo>
                    <a:lnTo>
                      <a:pt x="257" y="53"/>
                    </a:lnTo>
                    <a:lnTo>
                      <a:pt x="130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86" name="Freeform 38"/>
              <p:cNvSpPr>
                <a:spLocks/>
              </p:cNvSpPr>
              <p:nvPr/>
            </p:nvSpPr>
            <p:spPr bwMode="auto">
              <a:xfrm>
                <a:off x="977900" y="3260725"/>
                <a:ext cx="250825" cy="228600"/>
              </a:xfrm>
              <a:custGeom>
                <a:avLst/>
                <a:gdLst/>
                <a:ahLst/>
                <a:cxnLst>
                  <a:cxn ang="0">
                    <a:pos x="315" y="17"/>
                  </a:cxn>
                  <a:cxn ang="0">
                    <a:pos x="110" y="0"/>
                  </a:cxn>
                  <a:cxn ang="0">
                    <a:pos x="0" y="76"/>
                  </a:cxn>
                  <a:cxn ang="0">
                    <a:pos x="24" y="213"/>
                  </a:cxn>
                  <a:cxn ang="0">
                    <a:pos x="72" y="268"/>
                  </a:cxn>
                  <a:cxn ang="0">
                    <a:pos x="74" y="270"/>
                  </a:cxn>
                  <a:cxn ang="0">
                    <a:pos x="81" y="274"/>
                  </a:cxn>
                  <a:cxn ang="0">
                    <a:pos x="95" y="278"/>
                  </a:cxn>
                  <a:cxn ang="0">
                    <a:pos x="110" y="283"/>
                  </a:cxn>
                  <a:cxn ang="0">
                    <a:pos x="129" y="285"/>
                  </a:cxn>
                  <a:cxn ang="0">
                    <a:pos x="152" y="287"/>
                  </a:cxn>
                  <a:cxn ang="0">
                    <a:pos x="172" y="283"/>
                  </a:cxn>
                  <a:cxn ang="0">
                    <a:pos x="197" y="278"/>
                  </a:cxn>
                  <a:cxn ang="0">
                    <a:pos x="218" y="266"/>
                  </a:cxn>
                  <a:cxn ang="0">
                    <a:pos x="233" y="255"/>
                  </a:cxn>
                  <a:cxn ang="0">
                    <a:pos x="245" y="242"/>
                  </a:cxn>
                  <a:cxn ang="0">
                    <a:pos x="252" y="228"/>
                  </a:cxn>
                  <a:cxn ang="0">
                    <a:pos x="256" y="217"/>
                  </a:cxn>
                  <a:cxn ang="0">
                    <a:pos x="258" y="207"/>
                  </a:cxn>
                  <a:cxn ang="0">
                    <a:pos x="258" y="200"/>
                  </a:cxn>
                  <a:cxn ang="0">
                    <a:pos x="258" y="198"/>
                  </a:cxn>
                  <a:cxn ang="0">
                    <a:pos x="292" y="211"/>
                  </a:cxn>
                  <a:cxn ang="0">
                    <a:pos x="292" y="209"/>
                  </a:cxn>
                  <a:cxn ang="0">
                    <a:pos x="294" y="203"/>
                  </a:cxn>
                  <a:cxn ang="0">
                    <a:pos x="296" y="196"/>
                  </a:cxn>
                  <a:cxn ang="0">
                    <a:pos x="300" y="184"/>
                  </a:cxn>
                  <a:cxn ang="0">
                    <a:pos x="302" y="169"/>
                  </a:cxn>
                  <a:cxn ang="0">
                    <a:pos x="305" y="154"/>
                  </a:cxn>
                  <a:cxn ang="0">
                    <a:pos x="307" y="135"/>
                  </a:cxn>
                  <a:cxn ang="0">
                    <a:pos x="309" y="116"/>
                  </a:cxn>
                  <a:cxn ang="0">
                    <a:pos x="311" y="95"/>
                  </a:cxn>
                  <a:cxn ang="0">
                    <a:pos x="311" y="78"/>
                  </a:cxn>
                  <a:cxn ang="0">
                    <a:pos x="313" y="61"/>
                  </a:cxn>
                  <a:cxn ang="0">
                    <a:pos x="313" y="46"/>
                  </a:cxn>
                  <a:cxn ang="0">
                    <a:pos x="313" y="32"/>
                  </a:cxn>
                  <a:cxn ang="0">
                    <a:pos x="31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7"/>
                  </a:cxn>
                </a:cxnLst>
                <a:rect l="0" t="0" r="r" b="b"/>
                <a:pathLst>
                  <a:path w="315" h="287">
                    <a:moveTo>
                      <a:pt x="315" y="17"/>
                    </a:moveTo>
                    <a:lnTo>
                      <a:pt x="110" y="0"/>
                    </a:lnTo>
                    <a:lnTo>
                      <a:pt x="0" y="76"/>
                    </a:lnTo>
                    <a:lnTo>
                      <a:pt x="24" y="213"/>
                    </a:lnTo>
                    <a:lnTo>
                      <a:pt x="72" y="268"/>
                    </a:lnTo>
                    <a:lnTo>
                      <a:pt x="74" y="270"/>
                    </a:lnTo>
                    <a:lnTo>
                      <a:pt x="81" y="274"/>
                    </a:lnTo>
                    <a:lnTo>
                      <a:pt x="95" y="278"/>
                    </a:lnTo>
                    <a:lnTo>
                      <a:pt x="110" y="283"/>
                    </a:lnTo>
                    <a:lnTo>
                      <a:pt x="129" y="285"/>
                    </a:lnTo>
                    <a:lnTo>
                      <a:pt x="152" y="287"/>
                    </a:lnTo>
                    <a:lnTo>
                      <a:pt x="172" y="283"/>
                    </a:lnTo>
                    <a:lnTo>
                      <a:pt x="197" y="278"/>
                    </a:lnTo>
                    <a:lnTo>
                      <a:pt x="218" y="266"/>
                    </a:lnTo>
                    <a:lnTo>
                      <a:pt x="233" y="255"/>
                    </a:lnTo>
                    <a:lnTo>
                      <a:pt x="245" y="242"/>
                    </a:lnTo>
                    <a:lnTo>
                      <a:pt x="252" y="228"/>
                    </a:lnTo>
                    <a:lnTo>
                      <a:pt x="256" y="217"/>
                    </a:lnTo>
                    <a:lnTo>
                      <a:pt x="258" y="207"/>
                    </a:lnTo>
                    <a:lnTo>
                      <a:pt x="258" y="200"/>
                    </a:lnTo>
                    <a:lnTo>
                      <a:pt x="258" y="198"/>
                    </a:lnTo>
                    <a:lnTo>
                      <a:pt x="292" y="211"/>
                    </a:lnTo>
                    <a:lnTo>
                      <a:pt x="292" y="209"/>
                    </a:lnTo>
                    <a:lnTo>
                      <a:pt x="294" y="203"/>
                    </a:lnTo>
                    <a:lnTo>
                      <a:pt x="296" y="196"/>
                    </a:lnTo>
                    <a:lnTo>
                      <a:pt x="300" y="184"/>
                    </a:lnTo>
                    <a:lnTo>
                      <a:pt x="302" y="169"/>
                    </a:lnTo>
                    <a:lnTo>
                      <a:pt x="305" y="154"/>
                    </a:lnTo>
                    <a:lnTo>
                      <a:pt x="307" y="135"/>
                    </a:lnTo>
                    <a:lnTo>
                      <a:pt x="309" y="116"/>
                    </a:lnTo>
                    <a:lnTo>
                      <a:pt x="311" y="95"/>
                    </a:lnTo>
                    <a:lnTo>
                      <a:pt x="311" y="78"/>
                    </a:lnTo>
                    <a:lnTo>
                      <a:pt x="313" y="61"/>
                    </a:lnTo>
                    <a:lnTo>
                      <a:pt x="313" y="46"/>
                    </a:lnTo>
                    <a:lnTo>
                      <a:pt x="313" y="32"/>
                    </a:lnTo>
                    <a:lnTo>
                      <a:pt x="313" y="25"/>
                    </a:ln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7"/>
                    </a:lnTo>
                    <a:close/>
                  </a:path>
                </a:pathLst>
              </a:custGeom>
              <a:solidFill>
                <a:srgbClr val="FFE6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87" name="Freeform 39"/>
              <p:cNvSpPr>
                <a:spLocks/>
              </p:cNvSpPr>
              <p:nvPr/>
            </p:nvSpPr>
            <p:spPr bwMode="auto">
              <a:xfrm>
                <a:off x="1027113" y="3295650"/>
                <a:ext cx="158750" cy="152400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0" y="142"/>
                  </a:cxn>
                  <a:cxn ang="0">
                    <a:pos x="88" y="192"/>
                  </a:cxn>
                  <a:cxn ang="0">
                    <a:pos x="202" y="82"/>
                  </a:cxn>
                  <a:cxn ang="0">
                    <a:pos x="168" y="2"/>
                  </a:cxn>
                  <a:cxn ang="0">
                    <a:pos x="19" y="0"/>
                  </a:cxn>
                  <a:cxn ang="0">
                    <a:pos x="19" y="0"/>
                  </a:cxn>
                </a:cxnLst>
                <a:rect l="0" t="0" r="r" b="b"/>
                <a:pathLst>
                  <a:path w="202" h="192">
                    <a:moveTo>
                      <a:pt x="19" y="0"/>
                    </a:moveTo>
                    <a:lnTo>
                      <a:pt x="0" y="142"/>
                    </a:lnTo>
                    <a:lnTo>
                      <a:pt x="88" y="192"/>
                    </a:lnTo>
                    <a:lnTo>
                      <a:pt x="202" y="82"/>
                    </a:lnTo>
                    <a:lnTo>
                      <a:pt x="168" y="2"/>
                    </a:lnTo>
                    <a:lnTo>
                      <a:pt x="19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C4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88" name="Freeform 40"/>
              <p:cNvSpPr>
                <a:spLocks/>
              </p:cNvSpPr>
              <p:nvPr/>
            </p:nvSpPr>
            <p:spPr bwMode="auto">
              <a:xfrm>
                <a:off x="846138" y="3159125"/>
                <a:ext cx="414337" cy="404813"/>
              </a:xfrm>
              <a:custGeom>
                <a:avLst/>
                <a:gdLst/>
                <a:ahLst/>
                <a:cxnLst>
                  <a:cxn ang="0">
                    <a:pos x="521" y="110"/>
                  </a:cxn>
                  <a:cxn ang="0">
                    <a:pos x="523" y="99"/>
                  </a:cxn>
                  <a:cxn ang="0">
                    <a:pos x="523" y="70"/>
                  </a:cxn>
                  <a:cxn ang="0">
                    <a:pos x="508" y="38"/>
                  </a:cxn>
                  <a:cxn ang="0">
                    <a:pos x="468" y="9"/>
                  </a:cxn>
                  <a:cxn ang="0">
                    <a:pos x="420" y="3"/>
                  </a:cxn>
                  <a:cxn ang="0">
                    <a:pos x="386" y="21"/>
                  </a:cxn>
                  <a:cxn ang="0">
                    <a:pos x="365" y="43"/>
                  </a:cxn>
                  <a:cxn ang="0">
                    <a:pos x="359" y="55"/>
                  </a:cxn>
                  <a:cxn ang="0">
                    <a:pos x="344" y="41"/>
                  </a:cxn>
                  <a:cxn ang="0">
                    <a:pos x="308" y="19"/>
                  </a:cxn>
                  <a:cxn ang="0">
                    <a:pos x="257" y="0"/>
                  </a:cxn>
                  <a:cxn ang="0">
                    <a:pos x="202" y="11"/>
                  </a:cxn>
                  <a:cxn ang="0">
                    <a:pos x="166" y="47"/>
                  </a:cxn>
                  <a:cxn ang="0">
                    <a:pos x="162" y="87"/>
                  </a:cxn>
                  <a:cxn ang="0">
                    <a:pos x="169" y="119"/>
                  </a:cxn>
                  <a:cxn ang="0">
                    <a:pos x="177" y="133"/>
                  </a:cxn>
                  <a:cxn ang="0">
                    <a:pos x="164" y="135"/>
                  </a:cxn>
                  <a:cxn ang="0">
                    <a:pos x="131" y="148"/>
                  </a:cxn>
                  <a:cxn ang="0">
                    <a:pos x="86" y="176"/>
                  </a:cxn>
                  <a:cxn ang="0">
                    <a:pos x="40" y="228"/>
                  </a:cxn>
                  <a:cxn ang="0">
                    <a:pos x="17" y="275"/>
                  </a:cxn>
                  <a:cxn ang="0">
                    <a:pos x="25" y="306"/>
                  </a:cxn>
                  <a:cxn ang="0">
                    <a:pos x="44" y="321"/>
                  </a:cxn>
                  <a:cxn ang="0">
                    <a:pos x="55" y="325"/>
                  </a:cxn>
                  <a:cxn ang="0">
                    <a:pos x="40" y="340"/>
                  </a:cxn>
                  <a:cxn ang="0">
                    <a:pos x="14" y="380"/>
                  </a:cxn>
                  <a:cxn ang="0">
                    <a:pos x="0" y="433"/>
                  </a:cxn>
                  <a:cxn ang="0">
                    <a:pos x="31" y="486"/>
                  </a:cxn>
                  <a:cxn ang="0">
                    <a:pos x="126" y="496"/>
                  </a:cxn>
                  <a:cxn ang="0">
                    <a:pos x="204" y="393"/>
                  </a:cxn>
                  <a:cxn ang="0">
                    <a:pos x="257" y="245"/>
                  </a:cxn>
                  <a:cxn ang="0">
                    <a:pos x="282" y="125"/>
                  </a:cxn>
                </a:cxnLst>
                <a:rect l="0" t="0" r="r" b="b"/>
                <a:pathLst>
                  <a:path w="523" h="509">
                    <a:moveTo>
                      <a:pt x="282" y="125"/>
                    </a:moveTo>
                    <a:lnTo>
                      <a:pt x="521" y="110"/>
                    </a:lnTo>
                    <a:lnTo>
                      <a:pt x="523" y="106"/>
                    </a:lnTo>
                    <a:lnTo>
                      <a:pt x="523" y="99"/>
                    </a:lnTo>
                    <a:lnTo>
                      <a:pt x="523" y="85"/>
                    </a:lnTo>
                    <a:lnTo>
                      <a:pt x="523" y="70"/>
                    </a:lnTo>
                    <a:lnTo>
                      <a:pt x="517" y="53"/>
                    </a:lnTo>
                    <a:lnTo>
                      <a:pt x="508" y="38"/>
                    </a:lnTo>
                    <a:lnTo>
                      <a:pt x="491" y="22"/>
                    </a:lnTo>
                    <a:lnTo>
                      <a:pt x="468" y="9"/>
                    </a:lnTo>
                    <a:lnTo>
                      <a:pt x="441" y="3"/>
                    </a:lnTo>
                    <a:lnTo>
                      <a:pt x="420" y="3"/>
                    </a:lnTo>
                    <a:lnTo>
                      <a:pt x="401" y="11"/>
                    </a:lnTo>
                    <a:lnTo>
                      <a:pt x="386" y="21"/>
                    </a:lnTo>
                    <a:lnTo>
                      <a:pt x="375" y="32"/>
                    </a:lnTo>
                    <a:lnTo>
                      <a:pt x="365" y="43"/>
                    </a:lnTo>
                    <a:lnTo>
                      <a:pt x="361" y="51"/>
                    </a:lnTo>
                    <a:lnTo>
                      <a:pt x="359" y="55"/>
                    </a:lnTo>
                    <a:lnTo>
                      <a:pt x="356" y="51"/>
                    </a:lnTo>
                    <a:lnTo>
                      <a:pt x="344" y="41"/>
                    </a:lnTo>
                    <a:lnTo>
                      <a:pt x="329" y="30"/>
                    </a:lnTo>
                    <a:lnTo>
                      <a:pt x="308" y="19"/>
                    </a:lnTo>
                    <a:lnTo>
                      <a:pt x="283" y="7"/>
                    </a:lnTo>
                    <a:lnTo>
                      <a:pt x="257" y="0"/>
                    </a:lnTo>
                    <a:lnTo>
                      <a:pt x="230" y="2"/>
                    </a:lnTo>
                    <a:lnTo>
                      <a:pt x="202" y="11"/>
                    </a:lnTo>
                    <a:lnTo>
                      <a:pt x="179" y="28"/>
                    </a:lnTo>
                    <a:lnTo>
                      <a:pt x="166" y="47"/>
                    </a:lnTo>
                    <a:lnTo>
                      <a:pt x="162" y="66"/>
                    </a:lnTo>
                    <a:lnTo>
                      <a:pt x="162" y="87"/>
                    </a:lnTo>
                    <a:lnTo>
                      <a:pt x="164" y="104"/>
                    </a:lnTo>
                    <a:lnTo>
                      <a:pt x="169" y="119"/>
                    </a:lnTo>
                    <a:lnTo>
                      <a:pt x="173" y="129"/>
                    </a:lnTo>
                    <a:lnTo>
                      <a:pt x="177" y="133"/>
                    </a:lnTo>
                    <a:lnTo>
                      <a:pt x="173" y="133"/>
                    </a:lnTo>
                    <a:lnTo>
                      <a:pt x="164" y="135"/>
                    </a:lnTo>
                    <a:lnTo>
                      <a:pt x="149" y="138"/>
                    </a:lnTo>
                    <a:lnTo>
                      <a:pt x="131" y="148"/>
                    </a:lnTo>
                    <a:lnTo>
                      <a:pt x="109" y="159"/>
                    </a:lnTo>
                    <a:lnTo>
                      <a:pt x="86" y="176"/>
                    </a:lnTo>
                    <a:lnTo>
                      <a:pt x="63" y="199"/>
                    </a:lnTo>
                    <a:lnTo>
                      <a:pt x="40" y="228"/>
                    </a:lnTo>
                    <a:lnTo>
                      <a:pt x="23" y="254"/>
                    </a:lnTo>
                    <a:lnTo>
                      <a:pt x="17" y="275"/>
                    </a:lnTo>
                    <a:lnTo>
                      <a:pt x="19" y="294"/>
                    </a:lnTo>
                    <a:lnTo>
                      <a:pt x="25" y="306"/>
                    </a:lnTo>
                    <a:lnTo>
                      <a:pt x="35" y="315"/>
                    </a:lnTo>
                    <a:lnTo>
                      <a:pt x="44" y="321"/>
                    </a:lnTo>
                    <a:lnTo>
                      <a:pt x="52" y="323"/>
                    </a:lnTo>
                    <a:lnTo>
                      <a:pt x="55" y="325"/>
                    </a:lnTo>
                    <a:lnTo>
                      <a:pt x="50" y="329"/>
                    </a:lnTo>
                    <a:lnTo>
                      <a:pt x="40" y="340"/>
                    </a:lnTo>
                    <a:lnTo>
                      <a:pt x="25" y="357"/>
                    </a:lnTo>
                    <a:lnTo>
                      <a:pt x="14" y="380"/>
                    </a:lnTo>
                    <a:lnTo>
                      <a:pt x="2" y="407"/>
                    </a:lnTo>
                    <a:lnTo>
                      <a:pt x="0" y="433"/>
                    </a:lnTo>
                    <a:lnTo>
                      <a:pt x="8" y="460"/>
                    </a:lnTo>
                    <a:lnTo>
                      <a:pt x="31" y="486"/>
                    </a:lnTo>
                    <a:lnTo>
                      <a:pt x="78" y="509"/>
                    </a:lnTo>
                    <a:lnTo>
                      <a:pt x="126" y="496"/>
                    </a:lnTo>
                    <a:lnTo>
                      <a:pt x="166" y="452"/>
                    </a:lnTo>
                    <a:lnTo>
                      <a:pt x="204" y="393"/>
                    </a:lnTo>
                    <a:lnTo>
                      <a:pt x="234" y="321"/>
                    </a:lnTo>
                    <a:lnTo>
                      <a:pt x="257" y="245"/>
                    </a:lnTo>
                    <a:lnTo>
                      <a:pt x="274" y="176"/>
                    </a:lnTo>
                    <a:lnTo>
                      <a:pt x="282" y="125"/>
                    </a:lnTo>
                    <a:lnTo>
                      <a:pt x="282" y="1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89" name="Freeform 41"/>
              <p:cNvSpPr>
                <a:spLocks/>
              </p:cNvSpPr>
              <p:nvPr/>
            </p:nvSpPr>
            <p:spPr bwMode="auto">
              <a:xfrm>
                <a:off x="1103313" y="3275013"/>
                <a:ext cx="39687" cy="39688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8" y="8"/>
                  </a:cxn>
                  <a:cxn ang="0">
                    <a:pos x="4" y="15"/>
                  </a:cxn>
                  <a:cxn ang="0">
                    <a:pos x="0" y="21"/>
                  </a:cxn>
                  <a:cxn ang="0">
                    <a:pos x="0" y="31"/>
                  </a:cxn>
                  <a:cxn ang="0">
                    <a:pos x="0" y="36"/>
                  </a:cxn>
                  <a:cxn ang="0">
                    <a:pos x="4" y="44"/>
                  </a:cxn>
                  <a:cxn ang="0">
                    <a:pos x="10" y="50"/>
                  </a:cxn>
                  <a:cxn ang="0">
                    <a:pos x="19" y="51"/>
                  </a:cxn>
                  <a:cxn ang="0">
                    <a:pos x="27" y="51"/>
                  </a:cxn>
                  <a:cxn ang="0">
                    <a:pos x="34" y="50"/>
                  </a:cxn>
                  <a:cxn ang="0">
                    <a:pos x="40" y="46"/>
                  </a:cxn>
                  <a:cxn ang="0">
                    <a:pos x="44" y="42"/>
                  </a:cxn>
                  <a:cxn ang="0">
                    <a:pos x="46" y="36"/>
                  </a:cxn>
                  <a:cxn ang="0">
                    <a:pos x="48" y="31"/>
                  </a:cxn>
                  <a:cxn ang="0">
                    <a:pos x="50" y="25"/>
                  </a:cxn>
                  <a:cxn ang="0">
                    <a:pos x="50" y="21"/>
                  </a:cxn>
                  <a:cxn ang="0">
                    <a:pos x="48" y="15"/>
                  </a:cxn>
                  <a:cxn ang="0">
                    <a:pos x="44" y="10"/>
                  </a:cxn>
                  <a:cxn ang="0">
                    <a:pos x="40" y="6"/>
                  </a:cxn>
                  <a:cxn ang="0">
                    <a:pos x="36" y="4"/>
                  </a:cxn>
                  <a:cxn ang="0">
                    <a:pos x="33" y="0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5" y="4"/>
                  </a:cxn>
                  <a:cxn ang="0">
                    <a:pos x="15" y="4"/>
                  </a:cxn>
                </a:cxnLst>
                <a:rect l="0" t="0" r="r" b="b"/>
                <a:pathLst>
                  <a:path w="50" h="51">
                    <a:moveTo>
                      <a:pt x="15" y="4"/>
                    </a:moveTo>
                    <a:lnTo>
                      <a:pt x="8" y="8"/>
                    </a:lnTo>
                    <a:lnTo>
                      <a:pt x="4" y="15"/>
                    </a:lnTo>
                    <a:lnTo>
                      <a:pt x="0" y="21"/>
                    </a:lnTo>
                    <a:lnTo>
                      <a:pt x="0" y="31"/>
                    </a:lnTo>
                    <a:lnTo>
                      <a:pt x="0" y="36"/>
                    </a:lnTo>
                    <a:lnTo>
                      <a:pt x="4" y="44"/>
                    </a:lnTo>
                    <a:lnTo>
                      <a:pt x="10" y="50"/>
                    </a:lnTo>
                    <a:lnTo>
                      <a:pt x="19" y="51"/>
                    </a:lnTo>
                    <a:lnTo>
                      <a:pt x="27" y="51"/>
                    </a:lnTo>
                    <a:lnTo>
                      <a:pt x="34" y="50"/>
                    </a:lnTo>
                    <a:lnTo>
                      <a:pt x="40" y="46"/>
                    </a:lnTo>
                    <a:lnTo>
                      <a:pt x="44" y="42"/>
                    </a:lnTo>
                    <a:lnTo>
                      <a:pt x="46" y="36"/>
                    </a:lnTo>
                    <a:lnTo>
                      <a:pt x="48" y="31"/>
                    </a:lnTo>
                    <a:lnTo>
                      <a:pt x="50" y="25"/>
                    </a:lnTo>
                    <a:lnTo>
                      <a:pt x="50" y="21"/>
                    </a:lnTo>
                    <a:lnTo>
                      <a:pt x="48" y="15"/>
                    </a:lnTo>
                    <a:lnTo>
                      <a:pt x="44" y="10"/>
                    </a:lnTo>
                    <a:lnTo>
                      <a:pt x="40" y="6"/>
                    </a:lnTo>
                    <a:lnTo>
                      <a:pt x="36" y="4"/>
                    </a:lnTo>
                    <a:lnTo>
                      <a:pt x="33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4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FFF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90" name="Freeform 42"/>
              <p:cNvSpPr>
                <a:spLocks/>
              </p:cNvSpPr>
              <p:nvPr/>
            </p:nvSpPr>
            <p:spPr bwMode="auto">
              <a:xfrm>
                <a:off x="1177925" y="3265488"/>
                <a:ext cx="39687" cy="34925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19"/>
                  </a:cxn>
                  <a:cxn ang="0">
                    <a:pos x="0" y="26"/>
                  </a:cxn>
                  <a:cxn ang="0">
                    <a:pos x="2" y="30"/>
                  </a:cxn>
                  <a:cxn ang="0">
                    <a:pos x="6" y="36"/>
                  </a:cxn>
                  <a:cxn ang="0">
                    <a:pos x="12" y="40"/>
                  </a:cxn>
                  <a:cxn ang="0">
                    <a:pos x="21" y="43"/>
                  </a:cxn>
                  <a:cxn ang="0">
                    <a:pos x="31" y="43"/>
                  </a:cxn>
                  <a:cxn ang="0">
                    <a:pos x="38" y="42"/>
                  </a:cxn>
                  <a:cxn ang="0">
                    <a:pos x="44" y="38"/>
                  </a:cxn>
                  <a:cxn ang="0">
                    <a:pos x="48" y="36"/>
                  </a:cxn>
                  <a:cxn ang="0">
                    <a:pos x="50" y="30"/>
                  </a:cxn>
                  <a:cxn ang="0">
                    <a:pos x="52" y="26"/>
                  </a:cxn>
                  <a:cxn ang="0">
                    <a:pos x="52" y="21"/>
                  </a:cxn>
                  <a:cxn ang="0">
                    <a:pos x="52" y="17"/>
                  </a:cxn>
                  <a:cxn ang="0">
                    <a:pos x="50" y="11"/>
                  </a:cxn>
                  <a:cxn ang="0">
                    <a:pos x="46" y="7"/>
                  </a:cxn>
                  <a:cxn ang="0">
                    <a:pos x="42" y="4"/>
                  </a:cxn>
                  <a:cxn ang="0">
                    <a:pos x="38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19" y="2"/>
                  </a:cxn>
                  <a:cxn ang="0">
                    <a:pos x="14" y="4"/>
                  </a:cxn>
                  <a:cxn ang="0">
                    <a:pos x="14" y="4"/>
                  </a:cxn>
                </a:cxnLst>
                <a:rect l="0" t="0" r="r" b="b"/>
                <a:pathLst>
                  <a:path w="52" h="43">
                    <a:moveTo>
                      <a:pt x="14" y="4"/>
                    </a:moveTo>
                    <a:lnTo>
                      <a:pt x="6" y="7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0" y="26"/>
                    </a:lnTo>
                    <a:lnTo>
                      <a:pt x="2" y="30"/>
                    </a:lnTo>
                    <a:lnTo>
                      <a:pt x="6" y="36"/>
                    </a:lnTo>
                    <a:lnTo>
                      <a:pt x="12" y="40"/>
                    </a:lnTo>
                    <a:lnTo>
                      <a:pt x="21" y="43"/>
                    </a:lnTo>
                    <a:lnTo>
                      <a:pt x="31" y="43"/>
                    </a:lnTo>
                    <a:lnTo>
                      <a:pt x="38" y="42"/>
                    </a:lnTo>
                    <a:lnTo>
                      <a:pt x="44" y="38"/>
                    </a:lnTo>
                    <a:lnTo>
                      <a:pt x="48" y="36"/>
                    </a:lnTo>
                    <a:lnTo>
                      <a:pt x="50" y="30"/>
                    </a:lnTo>
                    <a:lnTo>
                      <a:pt x="52" y="26"/>
                    </a:lnTo>
                    <a:lnTo>
                      <a:pt x="52" y="21"/>
                    </a:lnTo>
                    <a:lnTo>
                      <a:pt x="52" y="17"/>
                    </a:lnTo>
                    <a:lnTo>
                      <a:pt x="50" y="11"/>
                    </a:lnTo>
                    <a:lnTo>
                      <a:pt x="46" y="7"/>
                    </a:lnTo>
                    <a:lnTo>
                      <a:pt x="42" y="4"/>
                    </a:lnTo>
                    <a:lnTo>
                      <a:pt x="38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4" y="4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FFFF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91" name="Freeform 43"/>
              <p:cNvSpPr>
                <a:spLocks/>
              </p:cNvSpPr>
              <p:nvPr/>
            </p:nvSpPr>
            <p:spPr bwMode="auto">
              <a:xfrm>
                <a:off x="1109663" y="3284538"/>
                <a:ext cx="23812" cy="2063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6" y="2"/>
                  </a:cxn>
                  <a:cxn ang="0">
                    <a:pos x="4" y="6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4" y="21"/>
                  </a:cxn>
                  <a:cxn ang="0">
                    <a:pos x="6" y="23"/>
                  </a:cxn>
                  <a:cxn ang="0">
                    <a:pos x="11" y="25"/>
                  </a:cxn>
                  <a:cxn ang="0">
                    <a:pos x="15" y="23"/>
                  </a:cxn>
                  <a:cxn ang="0">
                    <a:pos x="21" y="23"/>
                  </a:cxn>
                  <a:cxn ang="0">
                    <a:pos x="25" y="21"/>
                  </a:cxn>
                  <a:cxn ang="0">
                    <a:pos x="26" y="19"/>
                  </a:cxn>
                  <a:cxn ang="0">
                    <a:pos x="30" y="16"/>
                  </a:cxn>
                  <a:cxn ang="0">
                    <a:pos x="30" y="8"/>
                  </a:cxn>
                  <a:cxn ang="0">
                    <a:pos x="28" y="6"/>
                  </a:cxn>
                  <a:cxn ang="0">
                    <a:pos x="26" y="4"/>
                  </a:cxn>
                  <a:cxn ang="0">
                    <a:pos x="23" y="2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0" t="0" r="r" b="b"/>
                <a:pathLst>
                  <a:path w="30" h="25">
                    <a:moveTo>
                      <a:pt x="11" y="0"/>
                    </a:moveTo>
                    <a:lnTo>
                      <a:pt x="6" y="2"/>
                    </a:lnTo>
                    <a:lnTo>
                      <a:pt x="4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1"/>
                    </a:lnTo>
                    <a:lnTo>
                      <a:pt x="6" y="23"/>
                    </a:lnTo>
                    <a:lnTo>
                      <a:pt x="11" y="25"/>
                    </a:lnTo>
                    <a:lnTo>
                      <a:pt x="15" y="23"/>
                    </a:lnTo>
                    <a:lnTo>
                      <a:pt x="21" y="23"/>
                    </a:lnTo>
                    <a:lnTo>
                      <a:pt x="25" y="21"/>
                    </a:lnTo>
                    <a:lnTo>
                      <a:pt x="26" y="19"/>
                    </a:lnTo>
                    <a:lnTo>
                      <a:pt x="30" y="16"/>
                    </a:lnTo>
                    <a:lnTo>
                      <a:pt x="30" y="8"/>
                    </a:lnTo>
                    <a:lnTo>
                      <a:pt x="28" y="6"/>
                    </a:lnTo>
                    <a:lnTo>
                      <a:pt x="26" y="4"/>
                    </a:lnTo>
                    <a:lnTo>
                      <a:pt x="23" y="2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92" name="Freeform 44"/>
              <p:cNvSpPr>
                <a:spLocks/>
              </p:cNvSpPr>
              <p:nvPr/>
            </p:nvSpPr>
            <p:spPr bwMode="auto">
              <a:xfrm>
                <a:off x="1185863" y="3270250"/>
                <a:ext cx="23812" cy="2063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5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7"/>
                  </a:cxn>
                  <a:cxn ang="0">
                    <a:pos x="13" y="25"/>
                  </a:cxn>
                  <a:cxn ang="0">
                    <a:pos x="19" y="25"/>
                  </a:cxn>
                  <a:cxn ang="0">
                    <a:pos x="23" y="23"/>
                  </a:cxn>
                  <a:cxn ang="0">
                    <a:pos x="24" y="21"/>
                  </a:cxn>
                  <a:cxn ang="0">
                    <a:pos x="28" y="16"/>
                  </a:cxn>
                  <a:cxn ang="0">
                    <a:pos x="28" y="8"/>
                  </a:cxn>
                  <a:cxn ang="0">
                    <a:pos x="24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0" t="0" r="r" b="b"/>
                <a:pathLst>
                  <a:path w="28" h="27">
                    <a:moveTo>
                      <a:pt x="11" y="0"/>
                    </a:moveTo>
                    <a:lnTo>
                      <a:pt x="5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7"/>
                    </a:lnTo>
                    <a:lnTo>
                      <a:pt x="13" y="25"/>
                    </a:lnTo>
                    <a:lnTo>
                      <a:pt x="19" y="25"/>
                    </a:lnTo>
                    <a:lnTo>
                      <a:pt x="23" y="23"/>
                    </a:lnTo>
                    <a:lnTo>
                      <a:pt x="24" y="21"/>
                    </a:lnTo>
                    <a:lnTo>
                      <a:pt x="28" y="16"/>
                    </a:lnTo>
                    <a:lnTo>
                      <a:pt x="28" y="8"/>
                    </a:lnTo>
                    <a:lnTo>
                      <a:pt x="24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93" name="Freeform 45"/>
              <p:cNvSpPr>
                <a:spLocks/>
              </p:cNvSpPr>
              <p:nvPr/>
            </p:nvSpPr>
            <p:spPr bwMode="auto">
              <a:xfrm>
                <a:off x="1104900" y="3427413"/>
                <a:ext cx="61912" cy="41275"/>
              </a:xfrm>
              <a:custGeom>
                <a:avLst/>
                <a:gdLst/>
                <a:ahLst/>
                <a:cxnLst>
                  <a:cxn ang="0">
                    <a:pos x="59" y="53"/>
                  </a:cxn>
                  <a:cxn ang="0">
                    <a:pos x="57" y="53"/>
                  </a:cxn>
                  <a:cxn ang="0">
                    <a:pos x="51" y="52"/>
                  </a:cxn>
                  <a:cxn ang="0">
                    <a:pos x="42" y="46"/>
                  </a:cxn>
                  <a:cxn ang="0">
                    <a:pos x="32" y="42"/>
                  </a:cxn>
                  <a:cxn ang="0">
                    <a:pos x="23" y="34"/>
                  </a:cxn>
                  <a:cxn ang="0">
                    <a:pos x="13" y="29"/>
                  </a:cxn>
                  <a:cxn ang="0">
                    <a:pos x="6" y="19"/>
                  </a:cxn>
                  <a:cxn ang="0">
                    <a:pos x="0" y="12"/>
                  </a:cxn>
                  <a:cxn ang="0">
                    <a:pos x="12" y="0"/>
                  </a:cxn>
                  <a:cxn ang="0">
                    <a:pos x="15" y="2"/>
                  </a:cxn>
                  <a:cxn ang="0">
                    <a:pos x="17" y="6"/>
                  </a:cxn>
                  <a:cxn ang="0">
                    <a:pos x="23" y="12"/>
                  </a:cxn>
                  <a:cxn ang="0">
                    <a:pos x="27" y="15"/>
                  </a:cxn>
                  <a:cxn ang="0">
                    <a:pos x="32" y="19"/>
                  </a:cxn>
                  <a:cxn ang="0">
                    <a:pos x="38" y="25"/>
                  </a:cxn>
                  <a:cxn ang="0">
                    <a:pos x="44" y="29"/>
                  </a:cxn>
                  <a:cxn ang="0">
                    <a:pos x="50" y="33"/>
                  </a:cxn>
                  <a:cxn ang="0">
                    <a:pos x="55" y="36"/>
                  </a:cxn>
                  <a:cxn ang="0">
                    <a:pos x="61" y="38"/>
                  </a:cxn>
                  <a:cxn ang="0">
                    <a:pos x="67" y="40"/>
                  </a:cxn>
                  <a:cxn ang="0">
                    <a:pos x="70" y="42"/>
                  </a:cxn>
                  <a:cxn ang="0">
                    <a:pos x="74" y="44"/>
                  </a:cxn>
                  <a:cxn ang="0">
                    <a:pos x="76" y="44"/>
                  </a:cxn>
                  <a:cxn ang="0">
                    <a:pos x="78" y="46"/>
                  </a:cxn>
                  <a:cxn ang="0">
                    <a:pos x="59" y="53"/>
                  </a:cxn>
                  <a:cxn ang="0">
                    <a:pos x="59" y="53"/>
                  </a:cxn>
                </a:cxnLst>
                <a:rect l="0" t="0" r="r" b="b"/>
                <a:pathLst>
                  <a:path w="78" h="53">
                    <a:moveTo>
                      <a:pt x="59" y="53"/>
                    </a:moveTo>
                    <a:lnTo>
                      <a:pt x="57" y="53"/>
                    </a:lnTo>
                    <a:lnTo>
                      <a:pt x="51" y="52"/>
                    </a:lnTo>
                    <a:lnTo>
                      <a:pt x="42" y="46"/>
                    </a:lnTo>
                    <a:lnTo>
                      <a:pt x="32" y="42"/>
                    </a:lnTo>
                    <a:lnTo>
                      <a:pt x="23" y="34"/>
                    </a:lnTo>
                    <a:lnTo>
                      <a:pt x="13" y="29"/>
                    </a:lnTo>
                    <a:lnTo>
                      <a:pt x="6" y="19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15" y="2"/>
                    </a:lnTo>
                    <a:lnTo>
                      <a:pt x="17" y="6"/>
                    </a:lnTo>
                    <a:lnTo>
                      <a:pt x="23" y="12"/>
                    </a:lnTo>
                    <a:lnTo>
                      <a:pt x="27" y="15"/>
                    </a:lnTo>
                    <a:lnTo>
                      <a:pt x="32" y="19"/>
                    </a:lnTo>
                    <a:lnTo>
                      <a:pt x="38" y="25"/>
                    </a:lnTo>
                    <a:lnTo>
                      <a:pt x="44" y="29"/>
                    </a:lnTo>
                    <a:lnTo>
                      <a:pt x="50" y="33"/>
                    </a:lnTo>
                    <a:lnTo>
                      <a:pt x="55" y="36"/>
                    </a:lnTo>
                    <a:lnTo>
                      <a:pt x="61" y="38"/>
                    </a:lnTo>
                    <a:lnTo>
                      <a:pt x="67" y="40"/>
                    </a:lnTo>
                    <a:lnTo>
                      <a:pt x="70" y="42"/>
                    </a:lnTo>
                    <a:lnTo>
                      <a:pt x="74" y="44"/>
                    </a:lnTo>
                    <a:lnTo>
                      <a:pt x="76" y="44"/>
                    </a:lnTo>
                    <a:lnTo>
                      <a:pt x="78" y="46"/>
                    </a:lnTo>
                    <a:lnTo>
                      <a:pt x="59" y="53"/>
                    </a:lnTo>
                    <a:lnTo>
                      <a:pt x="59" y="5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94" name="Freeform 46"/>
              <p:cNvSpPr>
                <a:spLocks/>
              </p:cNvSpPr>
              <p:nvPr/>
            </p:nvSpPr>
            <p:spPr bwMode="auto">
              <a:xfrm>
                <a:off x="1419225" y="3635375"/>
                <a:ext cx="138112" cy="92075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2" y="28"/>
                  </a:cxn>
                  <a:cxn ang="0">
                    <a:pos x="10" y="22"/>
                  </a:cxn>
                  <a:cxn ang="0">
                    <a:pos x="21" y="17"/>
                  </a:cxn>
                  <a:cxn ang="0">
                    <a:pos x="38" y="9"/>
                  </a:cxn>
                  <a:cxn ang="0">
                    <a:pos x="56" y="3"/>
                  </a:cxn>
                  <a:cxn ang="0">
                    <a:pos x="75" y="0"/>
                  </a:cxn>
                  <a:cxn ang="0">
                    <a:pos x="95" y="0"/>
                  </a:cxn>
                  <a:cxn ang="0">
                    <a:pos x="118" y="3"/>
                  </a:cxn>
                  <a:cxn ang="0">
                    <a:pos x="135" y="13"/>
                  </a:cxn>
                  <a:cxn ang="0">
                    <a:pos x="151" y="26"/>
                  </a:cxn>
                  <a:cxn ang="0">
                    <a:pos x="160" y="41"/>
                  </a:cxn>
                  <a:cxn ang="0">
                    <a:pos x="168" y="57"/>
                  </a:cxn>
                  <a:cxn ang="0">
                    <a:pos x="171" y="70"/>
                  </a:cxn>
                  <a:cxn ang="0">
                    <a:pos x="173" y="81"/>
                  </a:cxn>
                  <a:cxn ang="0">
                    <a:pos x="173" y="91"/>
                  </a:cxn>
                  <a:cxn ang="0">
                    <a:pos x="175" y="93"/>
                  </a:cxn>
                  <a:cxn ang="0">
                    <a:pos x="133" y="104"/>
                  </a:cxn>
                  <a:cxn ang="0">
                    <a:pos x="132" y="100"/>
                  </a:cxn>
                  <a:cxn ang="0">
                    <a:pos x="132" y="97"/>
                  </a:cxn>
                  <a:cxn ang="0">
                    <a:pos x="126" y="87"/>
                  </a:cxn>
                  <a:cxn ang="0">
                    <a:pos x="122" y="79"/>
                  </a:cxn>
                  <a:cxn ang="0">
                    <a:pos x="116" y="70"/>
                  </a:cxn>
                  <a:cxn ang="0">
                    <a:pos x="111" y="62"/>
                  </a:cxn>
                  <a:cxn ang="0">
                    <a:pos x="101" y="57"/>
                  </a:cxn>
                  <a:cxn ang="0">
                    <a:pos x="92" y="55"/>
                  </a:cxn>
                  <a:cxn ang="0">
                    <a:pos x="82" y="57"/>
                  </a:cxn>
                  <a:cxn ang="0">
                    <a:pos x="78" y="64"/>
                  </a:cxn>
                  <a:cxn ang="0">
                    <a:pos x="76" y="74"/>
                  </a:cxn>
                  <a:cxn ang="0">
                    <a:pos x="76" y="85"/>
                  </a:cxn>
                  <a:cxn ang="0">
                    <a:pos x="78" y="97"/>
                  </a:cxn>
                  <a:cxn ang="0">
                    <a:pos x="80" y="106"/>
                  </a:cxn>
                  <a:cxn ang="0">
                    <a:pos x="82" y="112"/>
                  </a:cxn>
                  <a:cxn ang="0">
                    <a:pos x="84" y="116"/>
                  </a:cxn>
                  <a:cxn ang="0">
                    <a:pos x="50" y="116"/>
                  </a:cxn>
                  <a:cxn ang="0">
                    <a:pos x="10" y="72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175" h="116">
                    <a:moveTo>
                      <a:pt x="0" y="30"/>
                    </a:moveTo>
                    <a:lnTo>
                      <a:pt x="2" y="28"/>
                    </a:lnTo>
                    <a:lnTo>
                      <a:pt x="10" y="22"/>
                    </a:lnTo>
                    <a:lnTo>
                      <a:pt x="21" y="17"/>
                    </a:lnTo>
                    <a:lnTo>
                      <a:pt x="38" y="9"/>
                    </a:lnTo>
                    <a:lnTo>
                      <a:pt x="56" y="3"/>
                    </a:lnTo>
                    <a:lnTo>
                      <a:pt x="75" y="0"/>
                    </a:lnTo>
                    <a:lnTo>
                      <a:pt x="95" y="0"/>
                    </a:lnTo>
                    <a:lnTo>
                      <a:pt x="118" y="3"/>
                    </a:lnTo>
                    <a:lnTo>
                      <a:pt x="135" y="13"/>
                    </a:lnTo>
                    <a:lnTo>
                      <a:pt x="151" y="26"/>
                    </a:lnTo>
                    <a:lnTo>
                      <a:pt x="160" y="41"/>
                    </a:lnTo>
                    <a:lnTo>
                      <a:pt x="168" y="57"/>
                    </a:lnTo>
                    <a:lnTo>
                      <a:pt x="171" y="70"/>
                    </a:lnTo>
                    <a:lnTo>
                      <a:pt x="173" y="81"/>
                    </a:lnTo>
                    <a:lnTo>
                      <a:pt x="173" y="91"/>
                    </a:lnTo>
                    <a:lnTo>
                      <a:pt x="175" y="93"/>
                    </a:lnTo>
                    <a:lnTo>
                      <a:pt x="133" y="104"/>
                    </a:lnTo>
                    <a:lnTo>
                      <a:pt x="132" y="100"/>
                    </a:lnTo>
                    <a:lnTo>
                      <a:pt x="132" y="97"/>
                    </a:lnTo>
                    <a:lnTo>
                      <a:pt x="126" y="87"/>
                    </a:lnTo>
                    <a:lnTo>
                      <a:pt x="122" y="79"/>
                    </a:lnTo>
                    <a:lnTo>
                      <a:pt x="116" y="70"/>
                    </a:lnTo>
                    <a:lnTo>
                      <a:pt x="111" y="62"/>
                    </a:lnTo>
                    <a:lnTo>
                      <a:pt x="101" y="57"/>
                    </a:lnTo>
                    <a:lnTo>
                      <a:pt x="92" y="55"/>
                    </a:lnTo>
                    <a:lnTo>
                      <a:pt x="82" y="57"/>
                    </a:lnTo>
                    <a:lnTo>
                      <a:pt x="78" y="64"/>
                    </a:lnTo>
                    <a:lnTo>
                      <a:pt x="76" y="74"/>
                    </a:lnTo>
                    <a:lnTo>
                      <a:pt x="76" y="85"/>
                    </a:lnTo>
                    <a:lnTo>
                      <a:pt x="78" y="97"/>
                    </a:lnTo>
                    <a:lnTo>
                      <a:pt x="80" y="106"/>
                    </a:lnTo>
                    <a:lnTo>
                      <a:pt x="82" y="112"/>
                    </a:lnTo>
                    <a:lnTo>
                      <a:pt x="84" y="116"/>
                    </a:lnTo>
                    <a:lnTo>
                      <a:pt x="50" y="116"/>
                    </a:lnTo>
                    <a:lnTo>
                      <a:pt x="10" y="72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D6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95" name="Freeform 47"/>
              <p:cNvSpPr>
                <a:spLocks/>
              </p:cNvSpPr>
              <p:nvPr/>
            </p:nvSpPr>
            <p:spPr bwMode="auto">
              <a:xfrm>
                <a:off x="971550" y="3500438"/>
                <a:ext cx="454025" cy="285750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203" y="223"/>
                  </a:cxn>
                  <a:cxn ang="0">
                    <a:pos x="205" y="221"/>
                  </a:cxn>
                  <a:cxn ang="0">
                    <a:pos x="213" y="217"/>
                  </a:cxn>
                  <a:cxn ang="0">
                    <a:pos x="222" y="211"/>
                  </a:cxn>
                  <a:cxn ang="0">
                    <a:pos x="239" y="206"/>
                  </a:cxn>
                  <a:cxn ang="0">
                    <a:pos x="258" y="198"/>
                  </a:cxn>
                  <a:cxn ang="0">
                    <a:pos x="283" y="192"/>
                  </a:cxn>
                  <a:cxn ang="0">
                    <a:pos x="313" y="185"/>
                  </a:cxn>
                  <a:cxn ang="0">
                    <a:pos x="350" y="179"/>
                  </a:cxn>
                  <a:cxn ang="0">
                    <a:pos x="388" y="175"/>
                  </a:cxn>
                  <a:cxn ang="0">
                    <a:pos x="426" y="175"/>
                  </a:cxn>
                  <a:cxn ang="0">
                    <a:pos x="464" y="177"/>
                  </a:cxn>
                  <a:cxn ang="0">
                    <a:pos x="498" y="181"/>
                  </a:cxn>
                  <a:cxn ang="0">
                    <a:pos x="526" y="185"/>
                  </a:cxn>
                  <a:cxn ang="0">
                    <a:pos x="551" y="189"/>
                  </a:cxn>
                  <a:cxn ang="0">
                    <a:pos x="566" y="192"/>
                  </a:cxn>
                  <a:cxn ang="0">
                    <a:pos x="572" y="194"/>
                  </a:cxn>
                  <a:cxn ang="0">
                    <a:pos x="566" y="249"/>
                  </a:cxn>
                  <a:cxn ang="0">
                    <a:pos x="152" y="360"/>
                  </a:cxn>
                  <a:cxn ang="0">
                    <a:pos x="146" y="356"/>
                  </a:cxn>
                  <a:cxn ang="0">
                    <a:pos x="135" y="345"/>
                  </a:cxn>
                  <a:cxn ang="0">
                    <a:pos x="114" y="326"/>
                  </a:cxn>
                  <a:cxn ang="0">
                    <a:pos x="91" y="301"/>
                  </a:cxn>
                  <a:cxn ang="0">
                    <a:pos x="66" y="270"/>
                  </a:cxn>
                  <a:cxn ang="0">
                    <a:pos x="42" y="234"/>
                  </a:cxn>
                  <a:cxn ang="0">
                    <a:pos x="21" y="196"/>
                  </a:cxn>
                  <a:cxn ang="0">
                    <a:pos x="6" y="154"/>
                  </a:cxn>
                  <a:cxn ang="0">
                    <a:pos x="0" y="114"/>
                  </a:cxn>
                  <a:cxn ang="0">
                    <a:pos x="6" y="80"/>
                  </a:cxn>
                  <a:cxn ang="0">
                    <a:pos x="19" y="54"/>
                  </a:cxn>
                  <a:cxn ang="0">
                    <a:pos x="38" y="33"/>
                  </a:cxn>
                  <a:cxn ang="0">
                    <a:pos x="57" y="17"/>
                  </a:cxn>
                  <a:cxn ang="0">
                    <a:pos x="74" y="8"/>
                  </a:cxn>
                  <a:cxn ang="0">
                    <a:pos x="87" y="2"/>
                  </a:cxn>
                  <a:cxn ang="0">
                    <a:pos x="93" y="0"/>
                  </a:cxn>
                  <a:cxn ang="0">
                    <a:pos x="93" y="0"/>
                  </a:cxn>
                </a:cxnLst>
                <a:rect l="0" t="0" r="r" b="b"/>
                <a:pathLst>
                  <a:path w="572" h="360">
                    <a:moveTo>
                      <a:pt x="93" y="0"/>
                    </a:moveTo>
                    <a:lnTo>
                      <a:pt x="203" y="223"/>
                    </a:lnTo>
                    <a:lnTo>
                      <a:pt x="205" y="221"/>
                    </a:lnTo>
                    <a:lnTo>
                      <a:pt x="213" y="217"/>
                    </a:lnTo>
                    <a:lnTo>
                      <a:pt x="222" y="211"/>
                    </a:lnTo>
                    <a:lnTo>
                      <a:pt x="239" y="206"/>
                    </a:lnTo>
                    <a:lnTo>
                      <a:pt x="258" y="198"/>
                    </a:lnTo>
                    <a:lnTo>
                      <a:pt x="283" y="192"/>
                    </a:lnTo>
                    <a:lnTo>
                      <a:pt x="313" y="185"/>
                    </a:lnTo>
                    <a:lnTo>
                      <a:pt x="350" y="179"/>
                    </a:lnTo>
                    <a:lnTo>
                      <a:pt x="388" y="175"/>
                    </a:lnTo>
                    <a:lnTo>
                      <a:pt x="426" y="175"/>
                    </a:lnTo>
                    <a:lnTo>
                      <a:pt x="464" y="177"/>
                    </a:lnTo>
                    <a:lnTo>
                      <a:pt x="498" y="181"/>
                    </a:lnTo>
                    <a:lnTo>
                      <a:pt x="526" y="185"/>
                    </a:lnTo>
                    <a:lnTo>
                      <a:pt x="551" y="189"/>
                    </a:lnTo>
                    <a:lnTo>
                      <a:pt x="566" y="192"/>
                    </a:lnTo>
                    <a:lnTo>
                      <a:pt x="572" y="194"/>
                    </a:lnTo>
                    <a:lnTo>
                      <a:pt x="566" y="249"/>
                    </a:lnTo>
                    <a:lnTo>
                      <a:pt x="152" y="360"/>
                    </a:lnTo>
                    <a:lnTo>
                      <a:pt x="146" y="356"/>
                    </a:lnTo>
                    <a:lnTo>
                      <a:pt x="135" y="345"/>
                    </a:lnTo>
                    <a:lnTo>
                      <a:pt x="114" y="326"/>
                    </a:lnTo>
                    <a:lnTo>
                      <a:pt x="91" y="301"/>
                    </a:lnTo>
                    <a:lnTo>
                      <a:pt x="66" y="270"/>
                    </a:lnTo>
                    <a:lnTo>
                      <a:pt x="42" y="234"/>
                    </a:lnTo>
                    <a:lnTo>
                      <a:pt x="21" y="196"/>
                    </a:lnTo>
                    <a:lnTo>
                      <a:pt x="6" y="154"/>
                    </a:lnTo>
                    <a:lnTo>
                      <a:pt x="0" y="114"/>
                    </a:lnTo>
                    <a:lnTo>
                      <a:pt x="6" y="80"/>
                    </a:lnTo>
                    <a:lnTo>
                      <a:pt x="19" y="54"/>
                    </a:lnTo>
                    <a:lnTo>
                      <a:pt x="38" y="33"/>
                    </a:lnTo>
                    <a:lnTo>
                      <a:pt x="57" y="17"/>
                    </a:lnTo>
                    <a:lnTo>
                      <a:pt x="74" y="8"/>
                    </a:lnTo>
                    <a:lnTo>
                      <a:pt x="87" y="2"/>
                    </a:lnTo>
                    <a:lnTo>
                      <a:pt x="93" y="0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FFE6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96" name="Freeform 48"/>
              <p:cNvSpPr>
                <a:spLocks/>
              </p:cNvSpPr>
              <p:nvPr/>
            </p:nvSpPr>
            <p:spPr bwMode="auto">
              <a:xfrm>
                <a:off x="838200" y="3840163"/>
                <a:ext cx="327025" cy="392113"/>
              </a:xfrm>
              <a:custGeom>
                <a:avLst/>
                <a:gdLst/>
                <a:ahLst/>
                <a:cxnLst>
                  <a:cxn ang="0">
                    <a:pos x="104" y="0"/>
                  </a:cxn>
                  <a:cxn ang="0">
                    <a:pos x="342" y="6"/>
                  </a:cxn>
                  <a:cxn ang="0">
                    <a:pos x="412" y="352"/>
                  </a:cxn>
                  <a:cxn ang="0">
                    <a:pos x="159" y="495"/>
                  </a:cxn>
                  <a:cxn ang="0">
                    <a:pos x="0" y="476"/>
                  </a:cxn>
                  <a:cxn ang="0">
                    <a:pos x="110" y="53"/>
                  </a:cxn>
                  <a:cxn ang="0">
                    <a:pos x="104" y="0"/>
                  </a:cxn>
                  <a:cxn ang="0">
                    <a:pos x="104" y="0"/>
                  </a:cxn>
                </a:cxnLst>
                <a:rect l="0" t="0" r="r" b="b"/>
                <a:pathLst>
                  <a:path w="412" h="495">
                    <a:moveTo>
                      <a:pt x="104" y="0"/>
                    </a:moveTo>
                    <a:lnTo>
                      <a:pt x="342" y="6"/>
                    </a:lnTo>
                    <a:lnTo>
                      <a:pt x="412" y="352"/>
                    </a:lnTo>
                    <a:lnTo>
                      <a:pt x="159" y="495"/>
                    </a:lnTo>
                    <a:lnTo>
                      <a:pt x="0" y="476"/>
                    </a:lnTo>
                    <a:lnTo>
                      <a:pt x="110" y="53"/>
                    </a:lnTo>
                    <a:lnTo>
                      <a:pt x="104" y="0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97" name="Freeform 49"/>
              <p:cNvSpPr>
                <a:spLocks/>
              </p:cNvSpPr>
              <p:nvPr/>
            </p:nvSpPr>
            <p:spPr bwMode="auto">
              <a:xfrm>
                <a:off x="949325" y="4597400"/>
                <a:ext cx="160337" cy="13652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167"/>
                  </a:cxn>
                  <a:cxn ang="0">
                    <a:pos x="33" y="171"/>
                  </a:cxn>
                  <a:cxn ang="0">
                    <a:pos x="57" y="78"/>
                  </a:cxn>
                  <a:cxn ang="0">
                    <a:pos x="59" y="80"/>
                  </a:cxn>
                  <a:cxn ang="0">
                    <a:pos x="65" y="89"/>
                  </a:cxn>
                  <a:cxn ang="0">
                    <a:pos x="73" y="99"/>
                  </a:cxn>
                  <a:cxn ang="0">
                    <a:pos x="86" y="114"/>
                  </a:cxn>
                  <a:cxn ang="0">
                    <a:pos x="97" y="127"/>
                  </a:cxn>
                  <a:cxn ang="0">
                    <a:pos x="113" y="140"/>
                  </a:cxn>
                  <a:cxn ang="0">
                    <a:pos x="130" y="152"/>
                  </a:cxn>
                  <a:cxn ang="0">
                    <a:pos x="145" y="160"/>
                  </a:cxn>
                  <a:cxn ang="0">
                    <a:pos x="160" y="161"/>
                  </a:cxn>
                  <a:cxn ang="0">
                    <a:pos x="171" y="165"/>
                  </a:cxn>
                  <a:cxn ang="0">
                    <a:pos x="181" y="167"/>
                  </a:cxn>
                  <a:cxn ang="0">
                    <a:pos x="190" y="167"/>
                  </a:cxn>
                  <a:cxn ang="0">
                    <a:pos x="196" y="167"/>
                  </a:cxn>
                  <a:cxn ang="0">
                    <a:pos x="200" y="167"/>
                  </a:cxn>
                  <a:cxn ang="0">
                    <a:pos x="202" y="167"/>
                  </a:cxn>
                  <a:cxn ang="0">
                    <a:pos x="202" y="167"/>
                  </a:cxn>
                  <a:cxn ang="0">
                    <a:pos x="198" y="161"/>
                  </a:cxn>
                  <a:cxn ang="0">
                    <a:pos x="189" y="146"/>
                  </a:cxn>
                  <a:cxn ang="0">
                    <a:pos x="173" y="125"/>
                  </a:cxn>
                  <a:cxn ang="0">
                    <a:pos x="154" y="101"/>
                  </a:cxn>
                  <a:cxn ang="0">
                    <a:pos x="133" y="74"/>
                  </a:cxn>
                  <a:cxn ang="0">
                    <a:pos x="111" y="49"/>
                  </a:cxn>
                  <a:cxn ang="0">
                    <a:pos x="90" y="30"/>
                  </a:cxn>
                  <a:cxn ang="0">
                    <a:pos x="71" y="19"/>
                  </a:cxn>
                  <a:cxn ang="0">
                    <a:pos x="69" y="23"/>
                  </a:cxn>
                  <a:cxn ang="0">
                    <a:pos x="65" y="26"/>
                  </a:cxn>
                  <a:cxn ang="0">
                    <a:pos x="61" y="28"/>
                  </a:cxn>
                  <a:cxn ang="0">
                    <a:pos x="56" y="30"/>
                  </a:cxn>
                  <a:cxn ang="0">
                    <a:pos x="50" y="30"/>
                  </a:cxn>
                  <a:cxn ang="0">
                    <a:pos x="42" y="26"/>
                  </a:cxn>
                  <a:cxn ang="0">
                    <a:pos x="33" y="23"/>
                  </a:cxn>
                  <a:cxn ang="0">
                    <a:pos x="27" y="17"/>
                  </a:cxn>
                  <a:cxn ang="0">
                    <a:pos x="21" y="13"/>
                  </a:cxn>
                  <a:cxn ang="0">
                    <a:pos x="16" y="9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8" y="0"/>
                  </a:cxn>
                </a:cxnLst>
                <a:rect l="0" t="0" r="r" b="b"/>
                <a:pathLst>
                  <a:path w="202" h="171">
                    <a:moveTo>
                      <a:pt x="8" y="0"/>
                    </a:moveTo>
                    <a:lnTo>
                      <a:pt x="0" y="167"/>
                    </a:lnTo>
                    <a:lnTo>
                      <a:pt x="33" y="171"/>
                    </a:lnTo>
                    <a:lnTo>
                      <a:pt x="57" y="78"/>
                    </a:lnTo>
                    <a:lnTo>
                      <a:pt x="59" y="80"/>
                    </a:lnTo>
                    <a:lnTo>
                      <a:pt x="65" y="89"/>
                    </a:lnTo>
                    <a:lnTo>
                      <a:pt x="73" y="99"/>
                    </a:lnTo>
                    <a:lnTo>
                      <a:pt x="86" y="114"/>
                    </a:lnTo>
                    <a:lnTo>
                      <a:pt x="97" y="127"/>
                    </a:lnTo>
                    <a:lnTo>
                      <a:pt x="113" y="140"/>
                    </a:lnTo>
                    <a:lnTo>
                      <a:pt x="130" y="152"/>
                    </a:lnTo>
                    <a:lnTo>
                      <a:pt x="145" y="160"/>
                    </a:lnTo>
                    <a:lnTo>
                      <a:pt x="160" y="161"/>
                    </a:lnTo>
                    <a:lnTo>
                      <a:pt x="171" y="165"/>
                    </a:lnTo>
                    <a:lnTo>
                      <a:pt x="181" y="167"/>
                    </a:lnTo>
                    <a:lnTo>
                      <a:pt x="190" y="167"/>
                    </a:lnTo>
                    <a:lnTo>
                      <a:pt x="196" y="167"/>
                    </a:lnTo>
                    <a:lnTo>
                      <a:pt x="200" y="167"/>
                    </a:lnTo>
                    <a:lnTo>
                      <a:pt x="202" y="167"/>
                    </a:lnTo>
                    <a:lnTo>
                      <a:pt x="202" y="167"/>
                    </a:lnTo>
                    <a:lnTo>
                      <a:pt x="198" y="161"/>
                    </a:lnTo>
                    <a:lnTo>
                      <a:pt x="189" y="146"/>
                    </a:lnTo>
                    <a:lnTo>
                      <a:pt x="173" y="125"/>
                    </a:lnTo>
                    <a:lnTo>
                      <a:pt x="154" y="101"/>
                    </a:lnTo>
                    <a:lnTo>
                      <a:pt x="133" y="74"/>
                    </a:lnTo>
                    <a:lnTo>
                      <a:pt x="111" y="49"/>
                    </a:lnTo>
                    <a:lnTo>
                      <a:pt x="90" y="30"/>
                    </a:lnTo>
                    <a:lnTo>
                      <a:pt x="71" y="19"/>
                    </a:lnTo>
                    <a:lnTo>
                      <a:pt x="69" y="23"/>
                    </a:lnTo>
                    <a:lnTo>
                      <a:pt x="65" y="26"/>
                    </a:lnTo>
                    <a:lnTo>
                      <a:pt x="61" y="28"/>
                    </a:lnTo>
                    <a:lnTo>
                      <a:pt x="56" y="30"/>
                    </a:lnTo>
                    <a:lnTo>
                      <a:pt x="50" y="30"/>
                    </a:lnTo>
                    <a:lnTo>
                      <a:pt x="42" y="26"/>
                    </a:lnTo>
                    <a:lnTo>
                      <a:pt x="33" y="23"/>
                    </a:lnTo>
                    <a:lnTo>
                      <a:pt x="27" y="17"/>
                    </a:lnTo>
                    <a:lnTo>
                      <a:pt x="21" y="13"/>
                    </a:lnTo>
                    <a:lnTo>
                      <a:pt x="16" y="9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70828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98" name="Freeform 50"/>
              <p:cNvSpPr>
                <a:spLocks/>
              </p:cNvSpPr>
              <p:nvPr/>
            </p:nvSpPr>
            <p:spPr bwMode="auto">
              <a:xfrm>
                <a:off x="1042988" y="4597400"/>
                <a:ext cx="161925" cy="1397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156"/>
                  </a:cxn>
                  <a:cxn ang="0">
                    <a:pos x="38" y="160"/>
                  </a:cxn>
                  <a:cxn ang="0">
                    <a:pos x="38" y="154"/>
                  </a:cxn>
                  <a:cxn ang="0">
                    <a:pos x="40" y="144"/>
                  </a:cxn>
                  <a:cxn ang="0">
                    <a:pos x="40" y="131"/>
                  </a:cxn>
                  <a:cxn ang="0">
                    <a:pos x="42" y="116"/>
                  </a:cxn>
                  <a:cxn ang="0">
                    <a:pos x="44" y="99"/>
                  </a:cxn>
                  <a:cxn ang="0">
                    <a:pos x="48" y="85"/>
                  </a:cxn>
                  <a:cxn ang="0">
                    <a:pos x="52" y="76"/>
                  </a:cxn>
                  <a:cxn ang="0">
                    <a:pos x="57" y="70"/>
                  </a:cxn>
                  <a:cxn ang="0">
                    <a:pos x="63" y="72"/>
                  </a:cxn>
                  <a:cxn ang="0">
                    <a:pos x="69" y="82"/>
                  </a:cxn>
                  <a:cxn ang="0">
                    <a:pos x="76" y="95"/>
                  </a:cxn>
                  <a:cxn ang="0">
                    <a:pos x="84" y="112"/>
                  </a:cxn>
                  <a:cxn ang="0">
                    <a:pos x="93" y="129"/>
                  </a:cxn>
                  <a:cxn ang="0">
                    <a:pos x="103" y="144"/>
                  </a:cxn>
                  <a:cxn ang="0">
                    <a:pos x="116" y="158"/>
                  </a:cxn>
                  <a:cxn ang="0">
                    <a:pos x="129" y="165"/>
                  </a:cxn>
                  <a:cxn ang="0">
                    <a:pos x="143" y="169"/>
                  </a:cxn>
                  <a:cxn ang="0">
                    <a:pos x="156" y="171"/>
                  </a:cxn>
                  <a:cxn ang="0">
                    <a:pos x="167" y="173"/>
                  </a:cxn>
                  <a:cxn ang="0">
                    <a:pos x="179" y="175"/>
                  </a:cxn>
                  <a:cxn ang="0">
                    <a:pos x="186" y="173"/>
                  </a:cxn>
                  <a:cxn ang="0">
                    <a:pos x="194" y="171"/>
                  </a:cxn>
                  <a:cxn ang="0">
                    <a:pos x="200" y="169"/>
                  </a:cxn>
                  <a:cxn ang="0">
                    <a:pos x="204" y="165"/>
                  </a:cxn>
                  <a:cxn ang="0">
                    <a:pos x="200" y="154"/>
                  </a:cxn>
                  <a:cxn ang="0">
                    <a:pos x="190" y="135"/>
                  </a:cxn>
                  <a:cxn ang="0">
                    <a:pos x="175" y="112"/>
                  </a:cxn>
                  <a:cxn ang="0">
                    <a:pos x="156" y="85"/>
                  </a:cxn>
                  <a:cxn ang="0">
                    <a:pos x="133" y="59"/>
                  </a:cxn>
                  <a:cxn ang="0">
                    <a:pos x="114" y="36"/>
                  </a:cxn>
                  <a:cxn ang="0">
                    <a:pos x="99" y="19"/>
                  </a:cxn>
                  <a:cxn ang="0">
                    <a:pos x="90" y="11"/>
                  </a:cxn>
                  <a:cxn ang="0">
                    <a:pos x="84" y="7"/>
                  </a:cxn>
                  <a:cxn ang="0">
                    <a:pos x="80" y="7"/>
                  </a:cxn>
                  <a:cxn ang="0">
                    <a:pos x="76" y="9"/>
                  </a:cxn>
                  <a:cxn ang="0">
                    <a:pos x="72" y="13"/>
                  </a:cxn>
                  <a:cxn ang="0">
                    <a:pos x="69" y="15"/>
                  </a:cxn>
                  <a:cxn ang="0">
                    <a:pos x="67" y="17"/>
                  </a:cxn>
                  <a:cxn ang="0">
                    <a:pos x="61" y="17"/>
                  </a:cxn>
                  <a:cxn ang="0">
                    <a:pos x="55" y="17"/>
                  </a:cxn>
                  <a:cxn ang="0">
                    <a:pos x="48" y="13"/>
                  </a:cxn>
                  <a:cxn ang="0">
                    <a:pos x="40" y="11"/>
                  </a:cxn>
                  <a:cxn ang="0">
                    <a:pos x="33" y="7"/>
                  </a:cxn>
                  <a:cxn ang="0">
                    <a:pos x="27" y="5"/>
                  </a:cxn>
                  <a:cxn ang="0">
                    <a:pos x="21" y="2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204" h="175">
                    <a:moveTo>
                      <a:pt x="14" y="0"/>
                    </a:moveTo>
                    <a:lnTo>
                      <a:pt x="0" y="156"/>
                    </a:lnTo>
                    <a:lnTo>
                      <a:pt x="38" y="160"/>
                    </a:lnTo>
                    <a:lnTo>
                      <a:pt x="38" y="154"/>
                    </a:lnTo>
                    <a:lnTo>
                      <a:pt x="40" y="144"/>
                    </a:lnTo>
                    <a:lnTo>
                      <a:pt x="40" y="131"/>
                    </a:lnTo>
                    <a:lnTo>
                      <a:pt x="42" y="116"/>
                    </a:lnTo>
                    <a:lnTo>
                      <a:pt x="44" y="99"/>
                    </a:lnTo>
                    <a:lnTo>
                      <a:pt x="48" y="85"/>
                    </a:lnTo>
                    <a:lnTo>
                      <a:pt x="52" y="76"/>
                    </a:lnTo>
                    <a:lnTo>
                      <a:pt x="57" y="70"/>
                    </a:lnTo>
                    <a:lnTo>
                      <a:pt x="63" y="72"/>
                    </a:lnTo>
                    <a:lnTo>
                      <a:pt x="69" y="82"/>
                    </a:lnTo>
                    <a:lnTo>
                      <a:pt x="76" y="95"/>
                    </a:lnTo>
                    <a:lnTo>
                      <a:pt x="84" y="112"/>
                    </a:lnTo>
                    <a:lnTo>
                      <a:pt x="93" y="129"/>
                    </a:lnTo>
                    <a:lnTo>
                      <a:pt x="103" y="144"/>
                    </a:lnTo>
                    <a:lnTo>
                      <a:pt x="116" y="158"/>
                    </a:lnTo>
                    <a:lnTo>
                      <a:pt x="129" y="165"/>
                    </a:lnTo>
                    <a:lnTo>
                      <a:pt x="143" y="169"/>
                    </a:lnTo>
                    <a:lnTo>
                      <a:pt x="156" y="171"/>
                    </a:lnTo>
                    <a:lnTo>
                      <a:pt x="167" y="173"/>
                    </a:lnTo>
                    <a:lnTo>
                      <a:pt x="179" y="175"/>
                    </a:lnTo>
                    <a:lnTo>
                      <a:pt x="186" y="173"/>
                    </a:lnTo>
                    <a:lnTo>
                      <a:pt x="194" y="171"/>
                    </a:lnTo>
                    <a:lnTo>
                      <a:pt x="200" y="169"/>
                    </a:lnTo>
                    <a:lnTo>
                      <a:pt x="204" y="165"/>
                    </a:lnTo>
                    <a:lnTo>
                      <a:pt x="200" y="154"/>
                    </a:lnTo>
                    <a:lnTo>
                      <a:pt x="190" y="135"/>
                    </a:lnTo>
                    <a:lnTo>
                      <a:pt x="175" y="112"/>
                    </a:lnTo>
                    <a:lnTo>
                      <a:pt x="156" y="85"/>
                    </a:lnTo>
                    <a:lnTo>
                      <a:pt x="133" y="59"/>
                    </a:lnTo>
                    <a:lnTo>
                      <a:pt x="114" y="36"/>
                    </a:lnTo>
                    <a:lnTo>
                      <a:pt x="99" y="19"/>
                    </a:lnTo>
                    <a:lnTo>
                      <a:pt x="90" y="11"/>
                    </a:lnTo>
                    <a:lnTo>
                      <a:pt x="84" y="7"/>
                    </a:lnTo>
                    <a:lnTo>
                      <a:pt x="80" y="7"/>
                    </a:lnTo>
                    <a:lnTo>
                      <a:pt x="76" y="9"/>
                    </a:lnTo>
                    <a:lnTo>
                      <a:pt x="72" y="13"/>
                    </a:lnTo>
                    <a:lnTo>
                      <a:pt x="69" y="15"/>
                    </a:lnTo>
                    <a:lnTo>
                      <a:pt x="67" y="17"/>
                    </a:lnTo>
                    <a:lnTo>
                      <a:pt x="61" y="17"/>
                    </a:lnTo>
                    <a:lnTo>
                      <a:pt x="55" y="17"/>
                    </a:lnTo>
                    <a:lnTo>
                      <a:pt x="48" y="13"/>
                    </a:lnTo>
                    <a:lnTo>
                      <a:pt x="40" y="11"/>
                    </a:lnTo>
                    <a:lnTo>
                      <a:pt x="33" y="7"/>
                    </a:lnTo>
                    <a:lnTo>
                      <a:pt x="27" y="5"/>
                    </a:lnTo>
                    <a:lnTo>
                      <a:pt x="21" y="2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85969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99" name="Freeform 51"/>
              <p:cNvSpPr>
                <a:spLocks/>
              </p:cNvSpPr>
              <p:nvPr/>
            </p:nvSpPr>
            <p:spPr bwMode="auto">
              <a:xfrm>
                <a:off x="1476375" y="3675063"/>
                <a:ext cx="84137" cy="4810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17"/>
                  </a:cxn>
                  <a:cxn ang="0">
                    <a:pos x="3" y="32"/>
                  </a:cxn>
                  <a:cxn ang="0">
                    <a:pos x="9" y="55"/>
                  </a:cxn>
                  <a:cxn ang="0">
                    <a:pos x="15" y="86"/>
                  </a:cxn>
                  <a:cxn ang="0">
                    <a:pos x="21" y="120"/>
                  </a:cxn>
                  <a:cxn ang="0">
                    <a:pos x="28" y="160"/>
                  </a:cxn>
                  <a:cxn ang="0">
                    <a:pos x="36" y="202"/>
                  </a:cxn>
                  <a:cxn ang="0">
                    <a:pos x="41" y="245"/>
                  </a:cxn>
                  <a:cxn ang="0">
                    <a:pos x="47" y="293"/>
                  </a:cxn>
                  <a:cxn ang="0">
                    <a:pos x="51" y="350"/>
                  </a:cxn>
                  <a:cxn ang="0">
                    <a:pos x="55" y="409"/>
                  </a:cxn>
                  <a:cxn ang="0">
                    <a:pos x="59" y="468"/>
                  </a:cxn>
                  <a:cxn ang="0">
                    <a:pos x="59" y="521"/>
                  </a:cxn>
                  <a:cxn ang="0">
                    <a:pos x="60" y="565"/>
                  </a:cxn>
                  <a:cxn ang="0">
                    <a:pos x="62" y="593"/>
                  </a:cxn>
                  <a:cxn ang="0">
                    <a:pos x="62" y="605"/>
                  </a:cxn>
                  <a:cxn ang="0">
                    <a:pos x="106" y="599"/>
                  </a:cxn>
                  <a:cxn ang="0">
                    <a:pos x="104" y="588"/>
                  </a:cxn>
                  <a:cxn ang="0">
                    <a:pos x="102" y="557"/>
                  </a:cxn>
                  <a:cxn ang="0">
                    <a:pos x="100" y="513"/>
                  </a:cxn>
                  <a:cxn ang="0">
                    <a:pos x="97" y="460"/>
                  </a:cxn>
                  <a:cxn ang="0">
                    <a:pos x="93" y="403"/>
                  </a:cxn>
                  <a:cxn ang="0">
                    <a:pos x="89" y="344"/>
                  </a:cxn>
                  <a:cxn ang="0">
                    <a:pos x="85" y="291"/>
                  </a:cxn>
                  <a:cxn ang="0">
                    <a:pos x="79" y="247"/>
                  </a:cxn>
                  <a:cxn ang="0">
                    <a:pos x="76" y="207"/>
                  </a:cxn>
                  <a:cxn ang="0">
                    <a:pos x="72" y="167"/>
                  </a:cxn>
                  <a:cxn ang="0">
                    <a:pos x="68" y="129"/>
                  </a:cxn>
                  <a:cxn ang="0">
                    <a:pos x="66" y="93"/>
                  </a:cxn>
                  <a:cxn ang="0">
                    <a:pos x="60" y="61"/>
                  </a:cxn>
                  <a:cxn ang="0">
                    <a:pos x="53" y="34"/>
                  </a:cxn>
                  <a:cxn ang="0">
                    <a:pos x="45" y="15"/>
                  </a:cxn>
                  <a:cxn ang="0">
                    <a:pos x="34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7" y="2"/>
                  </a:cxn>
                  <a:cxn ang="0">
                    <a:pos x="3" y="4"/>
                  </a:cxn>
                  <a:cxn ang="0">
                    <a:pos x="2" y="6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</a:cxnLst>
                <a:rect l="0" t="0" r="r" b="b"/>
                <a:pathLst>
                  <a:path w="106" h="605">
                    <a:moveTo>
                      <a:pt x="0" y="13"/>
                    </a:moveTo>
                    <a:lnTo>
                      <a:pt x="0" y="17"/>
                    </a:lnTo>
                    <a:lnTo>
                      <a:pt x="3" y="32"/>
                    </a:lnTo>
                    <a:lnTo>
                      <a:pt x="9" y="55"/>
                    </a:lnTo>
                    <a:lnTo>
                      <a:pt x="15" y="86"/>
                    </a:lnTo>
                    <a:lnTo>
                      <a:pt x="21" y="120"/>
                    </a:lnTo>
                    <a:lnTo>
                      <a:pt x="28" y="160"/>
                    </a:lnTo>
                    <a:lnTo>
                      <a:pt x="36" y="202"/>
                    </a:lnTo>
                    <a:lnTo>
                      <a:pt x="41" y="245"/>
                    </a:lnTo>
                    <a:lnTo>
                      <a:pt x="47" y="293"/>
                    </a:lnTo>
                    <a:lnTo>
                      <a:pt x="51" y="350"/>
                    </a:lnTo>
                    <a:lnTo>
                      <a:pt x="55" y="409"/>
                    </a:lnTo>
                    <a:lnTo>
                      <a:pt x="59" y="468"/>
                    </a:lnTo>
                    <a:lnTo>
                      <a:pt x="59" y="521"/>
                    </a:lnTo>
                    <a:lnTo>
                      <a:pt x="60" y="565"/>
                    </a:lnTo>
                    <a:lnTo>
                      <a:pt x="62" y="593"/>
                    </a:lnTo>
                    <a:lnTo>
                      <a:pt x="62" y="605"/>
                    </a:lnTo>
                    <a:lnTo>
                      <a:pt x="106" y="599"/>
                    </a:lnTo>
                    <a:lnTo>
                      <a:pt x="104" y="588"/>
                    </a:lnTo>
                    <a:lnTo>
                      <a:pt x="102" y="557"/>
                    </a:lnTo>
                    <a:lnTo>
                      <a:pt x="100" y="513"/>
                    </a:lnTo>
                    <a:lnTo>
                      <a:pt x="97" y="460"/>
                    </a:lnTo>
                    <a:lnTo>
                      <a:pt x="93" y="403"/>
                    </a:lnTo>
                    <a:lnTo>
                      <a:pt x="89" y="344"/>
                    </a:lnTo>
                    <a:lnTo>
                      <a:pt x="85" y="291"/>
                    </a:lnTo>
                    <a:lnTo>
                      <a:pt x="79" y="247"/>
                    </a:lnTo>
                    <a:lnTo>
                      <a:pt x="76" y="207"/>
                    </a:lnTo>
                    <a:lnTo>
                      <a:pt x="72" y="167"/>
                    </a:lnTo>
                    <a:lnTo>
                      <a:pt x="68" y="129"/>
                    </a:lnTo>
                    <a:lnTo>
                      <a:pt x="66" y="93"/>
                    </a:lnTo>
                    <a:lnTo>
                      <a:pt x="60" y="61"/>
                    </a:lnTo>
                    <a:lnTo>
                      <a:pt x="53" y="34"/>
                    </a:lnTo>
                    <a:lnTo>
                      <a:pt x="45" y="15"/>
                    </a:lnTo>
                    <a:lnTo>
                      <a:pt x="34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670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00" name="Freeform 52"/>
              <p:cNvSpPr>
                <a:spLocks/>
              </p:cNvSpPr>
              <p:nvPr/>
            </p:nvSpPr>
            <p:spPr bwMode="auto">
              <a:xfrm>
                <a:off x="1485900" y="3781425"/>
                <a:ext cx="555625" cy="406400"/>
              </a:xfrm>
              <a:custGeom>
                <a:avLst/>
                <a:gdLst/>
                <a:ahLst/>
                <a:cxnLst>
                  <a:cxn ang="0">
                    <a:pos x="61" y="89"/>
                  </a:cxn>
                  <a:cxn ang="0">
                    <a:pos x="114" y="74"/>
                  </a:cxn>
                  <a:cxn ang="0">
                    <a:pos x="201" y="53"/>
                  </a:cxn>
                  <a:cxn ang="0">
                    <a:pos x="304" y="40"/>
                  </a:cxn>
                  <a:cxn ang="0">
                    <a:pos x="403" y="42"/>
                  </a:cxn>
                  <a:cxn ang="0">
                    <a:pos x="502" y="48"/>
                  </a:cxn>
                  <a:cxn ang="0">
                    <a:pos x="585" y="55"/>
                  </a:cxn>
                  <a:cxn ang="0">
                    <a:pos x="636" y="63"/>
                  </a:cxn>
                  <a:cxn ang="0">
                    <a:pos x="619" y="228"/>
                  </a:cxn>
                  <a:cxn ang="0">
                    <a:pos x="593" y="226"/>
                  </a:cxn>
                  <a:cxn ang="0">
                    <a:pos x="526" y="221"/>
                  </a:cxn>
                  <a:cxn ang="0">
                    <a:pos x="433" y="219"/>
                  </a:cxn>
                  <a:cxn ang="0">
                    <a:pos x="331" y="224"/>
                  </a:cxn>
                  <a:cxn ang="0">
                    <a:pos x="234" y="238"/>
                  </a:cxn>
                  <a:cxn ang="0">
                    <a:pos x="154" y="251"/>
                  </a:cxn>
                  <a:cxn ang="0">
                    <a:pos x="97" y="261"/>
                  </a:cxn>
                  <a:cxn ang="0">
                    <a:pos x="78" y="266"/>
                  </a:cxn>
                  <a:cxn ang="0">
                    <a:pos x="85" y="300"/>
                  </a:cxn>
                  <a:cxn ang="0">
                    <a:pos x="141" y="289"/>
                  </a:cxn>
                  <a:cxn ang="0">
                    <a:pos x="222" y="276"/>
                  </a:cxn>
                  <a:cxn ang="0">
                    <a:pos x="300" y="262"/>
                  </a:cxn>
                  <a:cxn ang="0">
                    <a:pos x="361" y="259"/>
                  </a:cxn>
                  <a:cxn ang="0">
                    <a:pos x="446" y="259"/>
                  </a:cxn>
                  <a:cxn ang="0">
                    <a:pos x="536" y="262"/>
                  </a:cxn>
                  <a:cxn ang="0">
                    <a:pos x="598" y="264"/>
                  </a:cxn>
                  <a:cxn ang="0">
                    <a:pos x="593" y="416"/>
                  </a:cxn>
                  <a:cxn ang="0">
                    <a:pos x="568" y="416"/>
                  </a:cxn>
                  <a:cxn ang="0">
                    <a:pos x="503" y="415"/>
                  </a:cxn>
                  <a:cxn ang="0">
                    <a:pos x="414" y="416"/>
                  </a:cxn>
                  <a:cxn ang="0">
                    <a:pos x="313" y="420"/>
                  </a:cxn>
                  <a:cxn ang="0">
                    <a:pos x="213" y="428"/>
                  </a:cxn>
                  <a:cxn ang="0">
                    <a:pos x="123" y="439"/>
                  </a:cxn>
                  <a:cxn ang="0">
                    <a:pos x="53" y="449"/>
                  </a:cxn>
                  <a:cxn ang="0">
                    <a:pos x="17" y="460"/>
                  </a:cxn>
                  <a:cxn ang="0">
                    <a:pos x="6" y="472"/>
                  </a:cxn>
                  <a:cxn ang="0">
                    <a:pos x="2" y="489"/>
                  </a:cxn>
                  <a:cxn ang="0">
                    <a:pos x="0" y="504"/>
                  </a:cxn>
                  <a:cxn ang="0">
                    <a:pos x="2" y="512"/>
                  </a:cxn>
                  <a:cxn ang="0">
                    <a:pos x="23" y="502"/>
                  </a:cxn>
                  <a:cxn ang="0">
                    <a:pos x="84" y="485"/>
                  </a:cxn>
                  <a:cxn ang="0">
                    <a:pos x="171" y="466"/>
                  </a:cxn>
                  <a:cxn ang="0">
                    <a:pos x="279" y="455"/>
                  </a:cxn>
                  <a:cxn ang="0">
                    <a:pos x="397" y="451"/>
                  </a:cxn>
                  <a:cxn ang="0">
                    <a:pos x="505" y="451"/>
                  </a:cxn>
                  <a:cxn ang="0">
                    <a:pos x="585" y="453"/>
                  </a:cxn>
                  <a:cxn ang="0">
                    <a:pos x="617" y="455"/>
                  </a:cxn>
                  <a:cxn ang="0">
                    <a:pos x="619" y="430"/>
                  </a:cxn>
                  <a:cxn ang="0">
                    <a:pos x="627" y="371"/>
                  </a:cxn>
                  <a:cxn ang="0">
                    <a:pos x="636" y="299"/>
                  </a:cxn>
                  <a:cxn ang="0">
                    <a:pos x="648" y="236"/>
                  </a:cxn>
                  <a:cxn ang="0">
                    <a:pos x="661" y="177"/>
                  </a:cxn>
                  <a:cxn ang="0">
                    <a:pos x="678" y="110"/>
                  </a:cxn>
                  <a:cxn ang="0">
                    <a:pos x="692" y="55"/>
                  </a:cxn>
                  <a:cxn ang="0">
                    <a:pos x="699" y="34"/>
                  </a:cxn>
                  <a:cxn ang="0">
                    <a:pos x="667" y="29"/>
                  </a:cxn>
                  <a:cxn ang="0">
                    <a:pos x="587" y="15"/>
                  </a:cxn>
                  <a:cxn ang="0">
                    <a:pos x="479" y="4"/>
                  </a:cxn>
                  <a:cxn ang="0">
                    <a:pos x="361" y="0"/>
                  </a:cxn>
                  <a:cxn ang="0">
                    <a:pos x="247" y="11"/>
                  </a:cxn>
                  <a:cxn ang="0">
                    <a:pos x="146" y="30"/>
                  </a:cxn>
                  <a:cxn ang="0">
                    <a:pos x="74" y="49"/>
                  </a:cxn>
                  <a:cxn ang="0">
                    <a:pos x="47" y="57"/>
                  </a:cxn>
                  <a:cxn ang="0">
                    <a:pos x="53" y="91"/>
                  </a:cxn>
                </a:cxnLst>
                <a:rect l="0" t="0" r="r" b="b"/>
                <a:pathLst>
                  <a:path w="699" h="512">
                    <a:moveTo>
                      <a:pt x="53" y="91"/>
                    </a:moveTo>
                    <a:lnTo>
                      <a:pt x="61" y="89"/>
                    </a:lnTo>
                    <a:lnTo>
                      <a:pt x="82" y="82"/>
                    </a:lnTo>
                    <a:lnTo>
                      <a:pt x="114" y="74"/>
                    </a:lnTo>
                    <a:lnTo>
                      <a:pt x="156" y="65"/>
                    </a:lnTo>
                    <a:lnTo>
                      <a:pt x="201" y="53"/>
                    </a:lnTo>
                    <a:lnTo>
                      <a:pt x="253" y="46"/>
                    </a:lnTo>
                    <a:lnTo>
                      <a:pt x="304" y="40"/>
                    </a:lnTo>
                    <a:lnTo>
                      <a:pt x="353" y="40"/>
                    </a:lnTo>
                    <a:lnTo>
                      <a:pt x="403" y="42"/>
                    </a:lnTo>
                    <a:lnTo>
                      <a:pt x="452" y="44"/>
                    </a:lnTo>
                    <a:lnTo>
                      <a:pt x="502" y="48"/>
                    </a:lnTo>
                    <a:lnTo>
                      <a:pt x="547" y="53"/>
                    </a:lnTo>
                    <a:lnTo>
                      <a:pt x="585" y="55"/>
                    </a:lnTo>
                    <a:lnTo>
                      <a:pt x="616" y="59"/>
                    </a:lnTo>
                    <a:lnTo>
                      <a:pt x="636" y="63"/>
                    </a:lnTo>
                    <a:lnTo>
                      <a:pt x="644" y="63"/>
                    </a:lnTo>
                    <a:lnTo>
                      <a:pt x="619" y="228"/>
                    </a:lnTo>
                    <a:lnTo>
                      <a:pt x="612" y="226"/>
                    </a:lnTo>
                    <a:lnTo>
                      <a:pt x="593" y="226"/>
                    </a:lnTo>
                    <a:lnTo>
                      <a:pt x="564" y="223"/>
                    </a:lnTo>
                    <a:lnTo>
                      <a:pt x="526" y="221"/>
                    </a:lnTo>
                    <a:lnTo>
                      <a:pt x="481" y="219"/>
                    </a:lnTo>
                    <a:lnTo>
                      <a:pt x="433" y="219"/>
                    </a:lnTo>
                    <a:lnTo>
                      <a:pt x="382" y="221"/>
                    </a:lnTo>
                    <a:lnTo>
                      <a:pt x="331" y="224"/>
                    </a:lnTo>
                    <a:lnTo>
                      <a:pt x="279" y="230"/>
                    </a:lnTo>
                    <a:lnTo>
                      <a:pt x="234" y="238"/>
                    </a:lnTo>
                    <a:lnTo>
                      <a:pt x="190" y="243"/>
                    </a:lnTo>
                    <a:lnTo>
                      <a:pt x="154" y="251"/>
                    </a:lnTo>
                    <a:lnTo>
                      <a:pt x="122" y="257"/>
                    </a:lnTo>
                    <a:lnTo>
                      <a:pt x="97" y="261"/>
                    </a:lnTo>
                    <a:lnTo>
                      <a:pt x="84" y="264"/>
                    </a:lnTo>
                    <a:lnTo>
                      <a:pt x="78" y="266"/>
                    </a:lnTo>
                    <a:lnTo>
                      <a:pt x="78" y="302"/>
                    </a:lnTo>
                    <a:lnTo>
                      <a:pt x="85" y="300"/>
                    </a:lnTo>
                    <a:lnTo>
                      <a:pt x="108" y="297"/>
                    </a:lnTo>
                    <a:lnTo>
                      <a:pt x="141" y="289"/>
                    </a:lnTo>
                    <a:lnTo>
                      <a:pt x="180" y="283"/>
                    </a:lnTo>
                    <a:lnTo>
                      <a:pt x="222" y="276"/>
                    </a:lnTo>
                    <a:lnTo>
                      <a:pt x="264" y="268"/>
                    </a:lnTo>
                    <a:lnTo>
                      <a:pt x="300" y="262"/>
                    </a:lnTo>
                    <a:lnTo>
                      <a:pt x="331" y="261"/>
                    </a:lnTo>
                    <a:lnTo>
                      <a:pt x="361" y="259"/>
                    </a:lnTo>
                    <a:lnTo>
                      <a:pt x="401" y="259"/>
                    </a:lnTo>
                    <a:lnTo>
                      <a:pt x="446" y="259"/>
                    </a:lnTo>
                    <a:lnTo>
                      <a:pt x="494" y="261"/>
                    </a:lnTo>
                    <a:lnTo>
                      <a:pt x="536" y="262"/>
                    </a:lnTo>
                    <a:lnTo>
                      <a:pt x="574" y="264"/>
                    </a:lnTo>
                    <a:lnTo>
                      <a:pt x="598" y="264"/>
                    </a:lnTo>
                    <a:lnTo>
                      <a:pt x="608" y="266"/>
                    </a:lnTo>
                    <a:lnTo>
                      <a:pt x="593" y="416"/>
                    </a:lnTo>
                    <a:lnTo>
                      <a:pt x="587" y="416"/>
                    </a:lnTo>
                    <a:lnTo>
                      <a:pt x="568" y="416"/>
                    </a:lnTo>
                    <a:lnTo>
                      <a:pt x="540" y="415"/>
                    </a:lnTo>
                    <a:lnTo>
                      <a:pt x="503" y="415"/>
                    </a:lnTo>
                    <a:lnTo>
                      <a:pt x="462" y="415"/>
                    </a:lnTo>
                    <a:lnTo>
                      <a:pt x="414" y="416"/>
                    </a:lnTo>
                    <a:lnTo>
                      <a:pt x="363" y="416"/>
                    </a:lnTo>
                    <a:lnTo>
                      <a:pt x="313" y="420"/>
                    </a:lnTo>
                    <a:lnTo>
                      <a:pt x="262" y="424"/>
                    </a:lnTo>
                    <a:lnTo>
                      <a:pt x="213" y="428"/>
                    </a:lnTo>
                    <a:lnTo>
                      <a:pt x="167" y="434"/>
                    </a:lnTo>
                    <a:lnTo>
                      <a:pt x="123" y="439"/>
                    </a:lnTo>
                    <a:lnTo>
                      <a:pt x="84" y="443"/>
                    </a:lnTo>
                    <a:lnTo>
                      <a:pt x="53" y="449"/>
                    </a:lnTo>
                    <a:lnTo>
                      <a:pt x="30" y="455"/>
                    </a:lnTo>
                    <a:lnTo>
                      <a:pt x="17" y="460"/>
                    </a:lnTo>
                    <a:lnTo>
                      <a:pt x="11" y="464"/>
                    </a:lnTo>
                    <a:lnTo>
                      <a:pt x="6" y="472"/>
                    </a:lnTo>
                    <a:lnTo>
                      <a:pt x="4" y="481"/>
                    </a:lnTo>
                    <a:lnTo>
                      <a:pt x="2" y="489"/>
                    </a:lnTo>
                    <a:lnTo>
                      <a:pt x="0" y="496"/>
                    </a:lnTo>
                    <a:lnTo>
                      <a:pt x="0" y="504"/>
                    </a:lnTo>
                    <a:lnTo>
                      <a:pt x="0" y="510"/>
                    </a:lnTo>
                    <a:lnTo>
                      <a:pt x="2" y="512"/>
                    </a:lnTo>
                    <a:lnTo>
                      <a:pt x="6" y="508"/>
                    </a:lnTo>
                    <a:lnTo>
                      <a:pt x="23" y="502"/>
                    </a:lnTo>
                    <a:lnTo>
                      <a:pt x="47" y="494"/>
                    </a:lnTo>
                    <a:lnTo>
                      <a:pt x="84" y="485"/>
                    </a:lnTo>
                    <a:lnTo>
                      <a:pt x="123" y="475"/>
                    </a:lnTo>
                    <a:lnTo>
                      <a:pt x="171" y="466"/>
                    </a:lnTo>
                    <a:lnTo>
                      <a:pt x="224" y="458"/>
                    </a:lnTo>
                    <a:lnTo>
                      <a:pt x="279" y="455"/>
                    </a:lnTo>
                    <a:lnTo>
                      <a:pt x="338" y="451"/>
                    </a:lnTo>
                    <a:lnTo>
                      <a:pt x="397" y="451"/>
                    </a:lnTo>
                    <a:lnTo>
                      <a:pt x="454" y="449"/>
                    </a:lnTo>
                    <a:lnTo>
                      <a:pt x="505" y="451"/>
                    </a:lnTo>
                    <a:lnTo>
                      <a:pt x="551" y="451"/>
                    </a:lnTo>
                    <a:lnTo>
                      <a:pt x="585" y="453"/>
                    </a:lnTo>
                    <a:lnTo>
                      <a:pt x="608" y="453"/>
                    </a:lnTo>
                    <a:lnTo>
                      <a:pt x="617" y="455"/>
                    </a:lnTo>
                    <a:lnTo>
                      <a:pt x="617" y="447"/>
                    </a:lnTo>
                    <a:lnTo>
                      <a:pt x="619" y="430"/>
                    </a:lnTo>
                    <a:lnTo>
                      <a:pt x="621" y="403"/>
                    </a:lnTo>
                    <a:lnTo>
                      <a:pt x="627" y="371"/>
                    </a:lnTo>
                    <a:lnTo>
                      <a:pt x="631" y="335"/>
                    </a:lnTo>
                    <a:lnTo>
                      <a:pt x="636" y="299"/>
                    </a:lnTo>
                    <a:lnTo>
                      <a:pt x="642" y="264"/>
                    </a:lnTo>
                    <a:lnTo>
                      <a:pt x="648" y="236"/>
                    </a:lnTo>
                    <a:lnTo>
                      <a:pt x="654" y="207"/>
                    </a:lnTo>
                    <a:lnTo>
                      <a:pt x="661" y="177"/>
                    </a:lnTo>
                    <a:lnTo>
                      <a:pt x="669" y="143"/>
                    </a:lnTo>
                    <a:lnTo>
                      <a:pt x="678" y="110"/>
                    </a:lnTo>
                    <a:lnTo>
                      <a:pt x="686" y="80"/>
                    </a:lnTo>
                    <a:lnTo>
                      <a:pt x="692" y="55"/>
                    </a:lnTo>
                    <a:lnTo>
                      <a:pt x="697" y="40"/>
                    </a:lnTo>
                    <a:lnTo>
                      <a:pt x="699" y="34"/>
                    </a:lnTo>
                    <a:lnTo>
                      <a:pt x="690" y="32"/>
                    </a:lnTo>
                    <a:lnTo>
                      <a:pt x="667" y="29"/>
                    </a:lnTo>
                    <a:lnTo>
                      <a:pt x="631" y="21"/>
                    </a:lnTo>
                    <a:lnTo>
                      <a:pt x="587" y="15"/>
                    </a:lnTo>
                    <a:lnTo>
                      <a:pt x="534" y="8"/>
                    </a:lnTo>
                    <a:lnTo>
                      <a:pt x="479" y="4"/>
                    </a:lnTo>
                    <a:lnTo>
                      <a:pt x="420" y="0"/>
                    </a:lnTo>
                    <a:lnTo>
                      <a:pt x="361" y="0"/>
                    </a:lnTo>
                    <a:lnTo>
                      <a:pt x="302" y="4"/>
                    </a:lnTo>
                    <a:lnTo>
                      <a:pt x="247" y="11"/>
                    </a:lnTo>
                    <a:lnTo>
                      <a:pt x="194" y="21"/>
                    </a:lnTo>
                    <a:lnTo>
                      <a:pt x="146" y="30"/>
                    </a:lnTo>
                    <a:lnTo>
                      <a:pt x="104" y="40"/>
                    </a:lnTo>
                    <a:lnTo>
                      <a:pt x="74" y="49"/>
                    </a:lnTo>
                    <a:lnTo>
                      <a:pt x="53" y="55"/>
                    </a:lnTo>
                    <a:lnTo>
                      <a:pt x="47" y="57"/>
                    </a:lnTo>
                    <a:lnTo>
                      <a:pt x="53" y="91"/>
                    </a:lnTo>
                    <a:lnTo>
                      <a:pt x="53" y="91"/>
                    </a:lnTo>
                    <a:close/>
                  </a:path>
                </a:pathLst>
              </a:custGeom>
              <a:solidFill>
                <a:srgbClr val="6670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01" name="Freeform 53"/>
              <p:cNvSpPr>
                <a:spLocks/>
              </p:cNvSpPr>
              <p:nvPr/>
            </p:nvSpPr>
            <p:spPr bwMode="auto">
              <a:xfrm>
                <a:off x="1541463" y="4146550"/>
                <a:ext cx="68262" cy="303213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50"/>
                  </a:cxn>
                  <a:cxn ang="0">
                    <a:pos x="16" y="72"/>
                  </a:cxn>
                  <a:cxn ang="0">
                    <a:pos x="19" y="99"/>
                  </a:cxn>
                  <a:cxn ang="0">
                    <a:pos x="27" y="130"/>
                  </a:cxn>
                  <a:cxn ang="0">
                    <a:pos x="33" y="162"/>
                  </a:cxn>
                  <a:cxn ang="0">
                    <a:pos x="36" y="194"/>
                  </a:cxn>
                  <a:cxn ang="0">
                    <a:pos x="38" y="225"/>
                  </a:cxn>
                  <a:cxn ang="0">
                    <a:pos x="40" y="257"/>
                  </a:cxn>
                  <a:cxn ang="0">
                    <a:pos x="42" y="287"/>
                  </a:cxn>
                  <a:cxn ang="0">
                    <a:pos x="44" y="318"/>
                  </a:cxn>
                  <a:cxn ang="0">
                    <a:pos x="44" y="341"/>
                  </a:cxn>
                  <a:cxn ang="0">
                    <a:pos x="46" y="360"/>
                  </a:cxn>
                  <a:cxn ang="0">
                    <a:pos x="46" y="371"/>
                  </a:cxn>
                  <a:cxn ang="0">
                    <a:pos x="46" y="375"/>
                  </a:cxn>
                  <a:cxn ang="0">
                    <a:pos x="88" y="382"/>
                  </a:cxn>
                  <a:cxn ang="0">
                    <a:pos x="86" y="375"/>
                  </a:cxn>
                  <a:cxn ang="0">
                    <a:pos x="84" y="354"/>
                  </a:cxn>
                  <a:cxn ang="0">
                    <a:pos x="80" y="322"/>
                  </a:cxn>
                  <a:cxn ang="0">
                    <a:pos x="76" y="284"/>
                  </a:cxn>
                  <a:cxn ang="0">
                    <a:pos x="73" y="242"/>
                  </a:cxn>
                  <a:cxn ang="0">
                    <a:pos x="69" y="202"/>
                  </a:cxn>
                  <a:cxn ang="0">
                    <a:pos x="65" y="162"/>
                  </a:cxn>
                  <a:cxn ang="0">
                    <a:pos x="61" y="131"/>
                  </a:cxn>
                  <a:cxn ang="0">
                    <a:pos x="57" y="105"/>
                  </a:cxn>
                  <a:cxn ang="0">
                    <a:pos x="57" y="80"/>
                  </a:cxn>
                  <a:cxn ang="0">
                    <a:pos x="55" y="57"/>
                  </a:cxn>
                  <a:cxn ang="0">
                    <a:pos x="55" y="38"/>
                  </a:cxn>
                  <a:cxn ang="0">
                    <a:pos x="55" y="21"/>
                  </a:cxn>
                  <a:cxn ang="0">
                    <a:pos x="57" y="10"/>
                  </a:cxn>
                  <a:cxn ang="0">
                    <a:pos x="57" y="2"/>
                  </a:cxn>
                  <a:cxn ang="0">
                    <a:pos x="57" y="0"/>
                  </a:cxn>
                  <a:cxn ang="0">
                    <a:pos x="0" y="15"/>
                  </a:cxn>
                  <a:cxn ang="0">
                    <a:pos x="0" y="15"/>
                  </a:cxn>
                </a:cxnLst>
                <a:rect l="0" t="0" r="r" b="b"/>
                <a:pathLst>
                  <a:path w="88" h="382">
                    <a:moveTo>
                      <a:pt x="0" y="15"/>
                    </a:moveTo>
                    <a:lnTo>
                      <a:pt x="0" y="19"/>
                    </a:lnTo>
                    <a:lnTo>
                      <a:pt x="4" y="31"/>
                    </a:lnTo>
                    <a:lnTo>
                      <a:pt x="8" y="50"/>
                    </a:lnTo>
                    <a:lnTo>
                      <a:pt x="16" y="72"/>
                    </a:lnTo>
                    <a:lnTo>
                      <a:pt x="19" y="99"/>
                    </a:lnTo>
                    <a:lnTo>
                      <a:pt x="27" y="130"/>
                    </a:lnTo>
                    <a:lnTo>
                      <a:pt x="33" y="162"/>
                    </a:lnTo>
                    <a:lnTo>
                      <a:pt x="36" y="194"/>
                    </a:lnTo>
                    <a:lnTo>
                      <a:pt x="38" y="225"/>
                    </a:lnTo>
                    <a:lnTo>
                      <a:pt x="40" y="257"/>
                    </a:lnTo>
                    <a:lnTo>
                      <a:pt x="42" y="287"/>
                    </a:lnTo>
                    <a:lnTo>
                      <a:pt x="44" y="318"/>
                    </a:lnTo>
                    <a:lnTo>
                      <a:pt x="44" y="341"/>
                    </a:lnTo>
                    <a:lnTo>
                      <a:pt x="46" y="360"/>
                    </a:lnTo>
                    <a:lnTo>
                      <a:pt x="46" y="371"/>
                    </a:lnTo>
                    <a:lnTo>
                      <a:pt x="46" y="375"/>
                    </a:lnTo>
                    <a:lnTo>
                      <a:pt x="88" y="382"/>
                    </a:lnTo>
                    <a:lnTo>
                      <a:pt x="86" y="375"/>
                    </a:lnTo>
                    <a:lnTo>
                      <a:pt x="84" y="354"/>
                    </a:lnTo>
                    <a:lnTo>
                      <a:pt x="80" y="322"/>
                    </a:lnTo>
                    <a:lnTo>
                      <a:pt x="76" y="284"/>
                    </a:lnTo>
                    <a:lnTo>
                      <a:pt x="73" y="242"/>
                    </a:lnTo>
                    <a:lnTo>
                      <a:pt x="69" y="202"/>
                    </a:lnTo>
                    <a:lnTo>
                      <a:pt x="65" y="162"/>
                    </a:lnTo>
                    <a:lnTo>
                      <a:pt x="61" y="131"/>
                    </a:lnTo>
                    <a:lnTo>
                      <a:pt x="57" y="105"/>
                    </a:lnTo>
                    <a:lnTo>
                      <a:pt x="57" y="80"/>
                    </a:lnTo>
                    <a:lnTo>
                      <a:pt x="55" y="57"/>
                    </a:lnTo>
                    <a:lnTo>
                      <a:pt x="55" y="38"/>
                    </a:lnTo>
                    <a:lnTo>
                      <a:pt x="55" y="21"/>
                    </a:lnTo>
                    <a:lnTo>
                      <a:pt x="57" y="10"/>
                    </a:lnTo>
                    <a:lnTo>
                      <a:pt x="57" y="2"/>
                    </a:lnTo>
                    <a:lnTo>
                      <a:pt x="57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6670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02" name="Freeform 54"/>
              <p:cNvSpPr>
                <a:spLocks/>
              </p:cNvSpPr>
              <p:nvPr/>
            </p:nvSpPr>
            <p:spPr bwMode="auto">
              <a:xfrm>
                <a:off x="1903413" y="4132263"/>
                <a:ext cx="47625" cy="314325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2" y="12"/>
                  </a:cxn>
                  <a:cxn ang="0">
                    <a:pos x="4" y="23"/>
                  </a:cxn>
                  <a:cxn ang="0">
                    <a:pos x="6" y="42"/>
                  </a:cxn>
                  <a:cxn ang="0">
                    <a:pos x="8" y="65"/>
                  </a:cxn>
                  <a:cxn ang="0">
                    <a:pos x="10" y="93"/>
                  </a:cxn>
                  <a:cxn ang="0">
                    <a:pos x="12" y="124"/>
                  </a:cxn>
                  <a:cxn ang="0">
                    <a:pos x="12" y="156"/>
                  </a:cxn>
                  <a:cxn ang="0">
                    <a:pos x="12" y="188"/>
                  </a:cxn>
                  <a:cxn ang="0">
                    <a:pos x="10" y="223"/>
                  </a:cxn>
                  <a:cxn ang="0">
                    <a:pos x="8" y="257"/>
                  </a:cxn>
                  <a:cxn ang="0">
                    <a:pos x="6" y="291"/>
                  </a:cxn>
                  <a:cxn ang="0">
                    <a:pos x="4" y="325"/>
                  </a:cxn>
                  <a:cxn ang="0">
                    <a:pos x="2" y="354"/>
                  </a:cxn>
                  <a:cxn ang="0">
                    <a:pos x="2" y="377"/>
                  </a:cxn>
                  <a:cxn ang="0">
                    <a:pos x="0" y="392"/>
                  </a:cxn>
                  <a:cxn ang="0">
                    <a:pos x="0" y="398"/>
                  </a:cxn>
                  <a:cxn ang="0">
                    <a:pos x="42" y="398"/>
                  </a:cxn>
                  <a:cxn ang="0">
                    <a:pos x="42" y="388"/>
                  </a:cxn>
                  <a:cxn ang="0">
                    <a:pos x="42" y="365"/>
                  </a:cxn>
                  <a:cxn ang="0">
                    <a:pos x="42" y="331"/>
                  </a:cxn>
                  <a:cxn ang="0">
                    <a:pos x="42" y="291"/>
                  </a:cxn>
                  <a:cxn ang="0">
                    <a:pos x="42" y="246"/>
                  </a:cxn>
                  <a:cxn ang="0">
                    <a:pos x="44" y="202"/>
                  </a:cxn>
                  <a:cxn ang="0">
                    <a:pos x="44" y="162"/>
                  </a:cxn>
                  <a:cxn ang="0">
                    <a:pos x="46" y="131"/>
                  </a:cxn>
                  <a:cxn ang="0">
                    <a:pos x="46" y="105"/>
                  </a:cxn>
                  <a:cxn ang="0">
                    <a:pos x="48" y="78"/>
                  </a:cxn>
                  <a:cxn ang="0">
                    <a:pos x="50" y="57"/>
                  </a:cxn>
                  <a:cxn ang="0">
                    <a:pos x="54" y="38"/>
                  </a:cxn>
                  <a:cxn ang="0">
                    <a:pos x="55" y="21"/>
                  </a:cxn>
                  <a:cxn ang="0">
                    <a:pos x="57" y="10"/>
                  </a:cxn>
                  <a:cxn ang="0">
                    <a:pos x="59" y="2"/>
                  </a:cxn>
                  <a:cxn ang="0">
                    <a:pos x="61" y="0"/>
                  </a:cxn>
                  <a:cxn ang="0">
                    <a:pos x="2" y="8"/>
                  </a:cxn>
                  <a:cxn ang="0">
                    <a:pos x="2" y="8"/>
                  </a:cxn>
                </a:cxnLst>
                <a:rect l="0" t="0" r="r" b="b"/>
                <a:pathLst>
                  <a:path w="61" h="398">
                    <a:moveTo>
                      <a:pt x="2" y="8"/>
                    </a:moveTo>
                    <a:lnTo>
                      <a:pt x="2" y="12"/>
                    </a:lnTo>
                    <a:lnTo>
                      <a:pt x="4" y="23"/>
                    </a:lnTo>
                    <a:lnTo>
                      <a:pt x="6" y="42"/>
                    </a:lnTo>
                    <a:lnTo>
                      <a:pt x="8" y="65"/>
                    </a:lnTo>
                    <a:lnTo>
                      <a:pt x="10" y="93"/>
                    </a:lnTo>
                    <a:lnTo>
                      <a:pt x="12" y="124"/>
                    </a:lnTo>
                    <a:lnTo>
                      <a:pt x="12" y="156"/>
                    </a:lnTo>
                    <a:lnTo>
                      <a:pt x="12" y="188"/>
                    </a:lnTo>
                    <a:lnTo>
                      <a:pt x="10" y="223"/>
                    </a:lnTo>
                    <a:lnTo>
                      <a:pt x="8" y="257"/>
                    </a:lnTo>
                    <a:lnTo>
                      <a:pt x="6" y="291"/>
                    </a:lnTo>
                    <a:lnTo>
                      <a:pt x="4" y="325"/>
                    </a:lnTo>
                    <a:lnTo>
                      <a:pt x="2" y="354"/>
                    </a:lnTo>
                    <a:lnTo>
                      <a:pt x="2" y="377"/>
                    </a:lnTo>
                    <a:lnTo>
                      <a:pt x="0" y="392"/>
                    </a:lnTo>
                    <a:lnTo>
                      <a:pt x="0" y="398"/>
                    </a:lnTo>
                    <a:lnTo>
                      <a:pt x="42" y="398"/>
                    </a:lnTo>
                    <a:lnTo>
                      <a:pt x="42" y="388"/>
                    </a:lnTo>
                    <a:lnTo>
                      <a:pt x="42" y="365"/>
                    </a:lnTo>
                    <a:lnTo>
                      <a:pt x="42" y="331"/>
                    </a:lnTo>
                    <a:lnTo>
                      <a:pt x="42" y="291"/>
                    </a:lnTo>
                    <a:lnTo>
                      <a:pt x="42" y="246"/>
                    </a:lnTo>
                    <a:lnTo>
                      <a:pt x="44" y="202"/>
                    </a:lnTo>
                    <a:lnTo>
                      <a:pt x="44" y="162"/>
                    </a:lnTo>
                    <a:lnTo>
                      <a:pt x="46" y="131"/>
                    </a:lnTo>
                    <a:lnTo>
                      <a:pt x="46" y="105"/>
                    </a:lnTo>
                    <a:lnTo>
                      <a:pt x="48" y="78"/>
                    </a:lnTo>
                    <a:lnTo>
                      <a:pt x="50" y="57"/>
                    </a:lnTo>
                    <a:lnTo>
                      <a:pt x="54" y="38"/>
                    </a:lnTo>
                    <a:lnTo>
                      <a:pt x="55" y="21"/>
                    </a:lnTo>
                    <a:lnTo>
                      <a:pt x="57" y="10"/>
                    </a:lnTo>
                    <a:lnTo>
                      <a:pt x="59" y="2"/>
                    </a:lnTo>
                    <a:lnTo>
                      <a:pt x="61" y="0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6670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03" name="Freeform 55"/>
              <p:cNvSpPr>
                <a:spLocks/>
              </p:cNvSpPr>
              <p:nvPr/>
            </p:nvSpPr>
            <p:spPr bwMode="auto">
              <a:xfrm>
                <a:off x="1571625" y="4286250"/>
                <a:ext cx="398462" cy="44450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4" y="29"/>
                  </a:cxn>
                  <a:cxn ang="0">
                    <a:pos x="16" y="27"/>
                  </a:cxn>
                  <a:cxn ang="0">
                    <a:pos x="35" y="23"/>
                  </a:cxn>
                  <a:cxn ang="0">
                    <a:pos x="61" y="17"/>
                  </a:cxn>
                  <a:cxn ang="0">
                    <a:pos x="95" y="13"/>
                  </a:cxn>
                  <a:cxn ang="0">
                    <a:pos x="135" y="8"/>
                  </a:cxn>
                  <a:cxn ang="0">
                    <a:pos x="179" y="4"/>
                  </a:cxn>
                  <a:cxn ang="0">
                    <a:pos x="230" y="2"/>
                  </a:cxn>
                  <a:cxn ang="0">
                    <a:pos x="283" y="0"/>
                  </a:cxn>
                  <a:cxn ang="0">
                    <a:pos x="333" y="2"/>
                  </a:cxn>
                  <a:cxn ang="0">
                    <a:pos x="380" y="2"/>
                  </a:cxn>
                  <a:cxn ang="0">
                    <a:pos x="420" y="6"/>
                  </a:cxn>
                  <a:cxn ang="0">
                    <a:pos x="454" y="8"/>
                  </a:cxn>
                  <a:cxn ang="0">
                    <a:pos x="481" y="10"/>
                  </a:cxn>
                  <a:cxn ang="0">
                    <a:pos x="498" y="12"/>
                  </a:cxn>
                  <a:cxn ang="0">
                    <a:pos x="504" y="13"/>
                  </a:cxn>
                  <a:cxn ang="0">
                    <a:pos x="504" y="48"/>
                  </a:cxn>
                  <a:cxn ang="0">
                    <a:pos x="496" y="46"/>
                  </a:cxn>
                  <a:cxn ang="0">
                    <a:pos x="475" y="44"/>
                  </a:cxn>
                  <a:cxn ang="0">
                    <a:pos x="443" y="40"/>
                  </a:cxn>
                  <a:cxn ang="0">
                    <a:pos x="407" y="36"/>
                  </a:cxn>
                  <a:cxn ang="0">
                    <a:pos x="365" y="32"/>
                  </a:cxn>
                  <a:cxn ang="0">
                    <a:pos x="325" y="29"/>
                  </a:cxn>
                  <a:cxn ang="0">
                    <a:pos x="289" y="27"/>
                  </a:cxn>
                  <a:cxn ang="0">
                    <a:pos x="261" y="27"/>
                  </a:cxn>
                  <a:cxn ang="0">
                    <a:pos x="232" y="29"/>
                  </a:cxn>
                  <a:cxn ang="0">
                    <a:pos x="196" y="32"/>
                  </a:cxn>
                  <a:cxn ang="0">
                    <a:pos x="156" y="38"/>
                  </a:cxn>
                  <a:cxn ang="0">
                    <a:pos x="116" y="44"/>
                  </a:cxn>
                  <a:cxn ang="0">
                    <a:pos x="78" y="48"/>
                  </a:cxn>
                  <a:cxn ang="0">
                    <a:pos x="46" y="53"/>
                  </a:cxn>
                  <a:cxn ang="0">
                    <a:pos x="25" y="57"/>
                  </a:cxn>
                  <a:cxn ang="0">
                    <a:pos x="17" y="57"/>
                  </a:cxn>
                  <a:cxn ang="0">
                    <a:pos x="0" y="31"/>
                  </a:cxn>
                  <a:cxn ang="0">
                    <a:pos x="0" y="31"/>
                  </a:cxn>
                </a:cxnLst>
                <a:rect l="0" t="0" r="r" b="b"/>
                <a:pathLst>
                  <a:path w="504" h="57">
                    <a:moveTo>
                      <a:pt x="0" y="31"/>
                    </a:moveTo>
                    <a:lnTo>
                      <a:pt x="4" y="29"/>
                    </a:lnTo>
                    <a:lnTo>
                      <a:pt x="16" y="27"/>
                    </a:lnTo>
                    <a:lnTo>
                      <a:pt x="35" y="23"/>
                    </a:lnTo>
                    <a:lnTo>
                      <a:pt x="61" y="17"/>
                    </a:lnTo>
                    <a:lnTo>
                      <a:pt x="95" y="13"/>
                    </a:lnTo>
                    <a:lnTo>
                      <a:pt x="135" y="8"/>
                    </a:lnTo>
                    <a:lnTo>
                      <a:pt x="179" y="4"/>
                    </a:lnTo>
                    <a:lnTo>
                      <a:pt x="230" y="2"/>
                    </a:lnTo>
                    <a:lnTo>
                      <a:pt x="283" y="0"/>
                    </a:lnTo>
                    <a:lnTo>
                      <a:pt x="333" y="2"/>
                    </a:lnTo>
                    <a:lnTo>
                      <a:pt x="380" y="2"/>
                    </a:lnTo>
                    <a:lnTo>
                      <a:pt x="420" y="6"/>
                    </a:lnTo>
                    <a:lnTo>
                      <a:pt x="454" y="8"/>
                    </a:lnTo>
                    <a:lnTo>
                      <a:pt x="481" y="10"/>
                    </a:lnTo>
                    <a:lnTo>
                      <a:pt x="498" y="12"/>
                    </a:lnTo>
                    <a:lnTo>
                      <a:pt x="504" y="13"/>
                    </a:lnTo>
                    <a:lnTo>
                      <a:pt x="504" y="48"/>
                    </a:lnTo>
                    <a:lnTo>
                      <a:pt x="496" y="46"/>
                    </a:lnTo>
                    <a:lnTo>
                      <a:pt x="475" y="44"/>
                    </a:lnTo>
                    <a:lnTo>
                      <a:pt x="443" y="40"/>
                    </a:lnTo>
                    <a:lnTo>
                      <a:pt x="407" y="36"/>
                    </a:lnTo>
                    <a:lnTo>
                      <a:pt x="365" y="32"/>
                    </a:lnTo>
                    <a:lnTo>
                      <a:pt x="325" y="29"/>
                    </a:lnTo>
                    <a:lnTo>
                      <a:pt x="289" y="27"/>
                    </a:lnTo>
                    <a:lnTo>
                      <a:pt x="261" y="27"/>
                    </a:lnTo>
                    <a:lnTo>
                      <a:pt x="232" y="29"/>
                    </a:lnTo>
                    <a:lnTo>
                      <a:pt x="196" y="32"/>
                    </a:lnTo>
                    <a:lnTo>
                      <a:pt x="156" y="38"/>
                    </a:lnTo>
                    <a:lnTo>
                      <a:pt x="116" y="44"/>
                    </a:lnTo>
                    <a:lnTo>
                      <a:pt x="78" y="48"/>
                    </a:lnTo>
                    <a:lnTo>
                      <a:pt x="46" y="53"/>
                    </a:lnTo>
                    <a:lnTo>
                      <a:pt x="25" y="57"/>
                    </a:lnTo>
                    <a:lnTo>
                      <a:pt x="17" y="57"/>
                    </a:lnTo>
                    <a:lnTo>
                      <a:pt x="0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6670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04" name="Freeform 56"/>
              <p:cNvSpPr>
                <a:spLocks/>
              </p:cNvSpPr>
              <p:nvPr/>
            </p:nvSpPr>
            <p:spPr bwMode="auto">
              <a:xfrm>
                <a:off x="1835150" y="4435475"/>
                <a:ext cx="209550" cy="211138"/>
              </a:xfrm>
              <a:custGeom>
                <a:avLst/>
                <a:gdLst/>
                <a:ahLst/>
                <a:cxnLst>
                  <a:cxn ang="0">
                    <a:pos x="197" y="18"/>
                  </a:cxn>
                  <a:cxn ang="0">
                    <a:pos x="165" y="6"/>
                  </a:cxn>
                  <a:cxn ang="0">
                    <a:pos x="133" y="0"/>
                  </a:cxn>
                  <a:cxn ang="0">
                    <a:pos x="101" y="2"/>
                  </a:cxn>
                  <a:cxn ang="0">
                    <a:pos x="72" y="14"/>
                  </a:cxn>
                  <a:cxn ang="0">
                    <a:pos x="44" y="31"/>
                  </a:cxn>
                  <a:cxn ang="0">
                    <a:pos x="23" y="57"/>
                  </a:cxn>
                  <a:cxn ang="0">
                    <a:pos x="7" y="94"/>
                  </a:cxn>
                  <a:cxn ang="0">
                    <a:pos x="0" y="139"/>
                  </a:cxn>
                  <a:cxn ang="0">
                    <a:pos x="4" y="183"/>
                  </a:cxn>
                  <a:cxn ang="0">
                    <a:pos x="23" y="219"/>
                  </a:cxn>
                  <a:cxn ang="0">
                    <a:pos x="51" y="244"/>
                  </a:cxn>
                  <a:cxn ang="0">
                    <a:pos x="85" y="261"/>
                  </a:cxn>
                  <a:cxn ang="0">
                    <a:pos x="123" y="267"/>
                  </a:cxn>
                  <a:cxn ang="0">
                    <a:pos x="161" y="265"/>
                  </a:cxn>
                  <a:cxn ang="0">
                    <a:pos x="197" y="253"/>
                  </a:cxn>
                  <a:cxn ang="0">
                    <a:pos x="226" y="236"/>
                  </a:cxn>
                  <a:cxn ang="0">
                    <a:pos x="245" y="210"/>
                  </a:cxn>
                  <a:cxn ang="0">
                    <a:pos x="258" y="181"/>
                  </a:cxn>
                  <a:cxn ang="0">
                    <a:pos x="264" y="149"/>
                  </a:cxn>
                  <a:cxn ang="0">
                    <a:pos x="262" y="116"/>
                  </a:cxn>
                  <a:cxn ang="0">
                    <a:pos x="254" y="84"/>
                  </a:cxn>
                  <a:cxn ang="0">
                    <a:pos x="239" y="56"/>
                  </a:cxn>
                  <a:cxn ang="0">
                    <a:pos x="220" y="33"/>
                  </a:cxn>
                  <a:cxn ang="0">
                    <a:pos x="197" y="18"/>
                  </a:cxn>
                  <a:cxn ang="0">
                    <a:pos x="197" y="18"/>
                  </a:cxn>
                </a:cxnLst>
                <a:rect l="0" t="0" r="r" b="b"/>
                <a:pathLst>
                  <a:path w="264" h="267">
                    <a:moveTo>
                      <a:pt x="197" y="18"/>
                    </a:moveTo>
                    <a:lnTo>
                      <a:pt x="165" y="6"/>
                    </a:lnTo>
                    <a:lnTo>
                      <a:pt x="133" y="0"/>
                    </a:lnTo>
                    <a:lnTo>
                      <a:pt x="101" y="2"/>
                    </a:lnTo>
                    <a:lnTo>
                      <a:pt x="72" y="14"/>
                    </a:lnTo>
                    <a:lnTo>
                      <a:pt x="44" y="31"/>
                    </a:lnTo>
                    <a:lnTo>
                      <a:pt x="23" y="57"/>
                    </a:lnTo>
                    <a:lnTo>
                      <a:pt x="7" y="94"/>
                    </a:lnTo>
                    <a:lnTo>
                      <a:pt x="0" y="139"/>
                    </a:lnTo>
                    <a:lnTo>
                      <a:pt x="4" y="183"/>
                    </a:lnTo>
                    <a:lnTo>
                      <a:pt x="23" y="219"/>
                    </a:lnTo>
                    <a:lnTo>
                      <a:pt x="51" y="244"/>
                    </a:lnTo>
                    <a:lnTo>
                      <a:pt x="85" y="261"/>
                    </a:lnTo>
                    <a:lnTo>
                      <a:pt x="123" y="267"/>
                    </a:lnTo>
                    <a:lnTo>
                      <a:pt x="161" y="265"/>
                    </a:lnTo>
                    <a:lnTo>
                      <a:pt x="197" y="253"/>
                    </a:lnTo>
                    <a:lnTo>
                      <a:pt x="226" y="236"/>
                    </a:lnTo>
                    <a:lnTo>
                      <a:pt x="245" y="210"/>
                    </a:lnTo>
                    <a:lnTo>
                      <a:pt x="258" y="181"/>
                    </a:lnTo>
                    <a:lnTo>
                      <a:pt x="264" y="149"/>
                    </a:lnTo>
                    <a:lnTo>
                      <a:pt x="262" y="116"/>
                    </a:lnTo>
                    <a:lnTo>
                      <a:pt x="254" y="84"/>
                    </a:lnTo>
                    <a:lnTo>
                      <a:pt x="239" y="56"/>
                    </a:lnTo>
                    <a:lnTo>
                      <a:pt x="220" y="33"/>
                    </a:lnTo>
                    <a:lnTo>
                      <a:pt x="197" y="18"/>
                    </a:lnTo>
                    <a:lnTo>
                      <a:pt x="197" y="18"/>
                    </a:lnTo>
                    <a:close/>
                  </a:path>
                </a:pathLst>
              </a:custGeom>
              <a:solidFill>
                <a:srgbClr val="96AB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05" name="Freeform 57"/>
              <p:cNvSpPr>
                <a:spLocks/>
              </p:cNvSpPr>
              <p:nvPr/>
            </p:nvSpPr>
            <p:spPr bwMode="auto">
              <a:xfrm>
                <a:off x="1504950" y="4441825"/>
                <a:ext cx="227012" cy="211138"/>
              </a:xfrm>
              <a:custGeom>
                <a:avLst/>
                <a:gdLst/>
                <a:ahLst/>
                <a:cxnLst>
                  <a:cxn ang="0">
                    <a:pos x="199" y="13"/>
                  </a:cxn>
                  <a:cxn ang="0">
                    <a:pos x="163" y="2"/>
                  </a:cxn>
                  <a:cxn ang="0">
                    <a:pos x="127" y="0"/>
                  </a:cxn>
                  <a:cxn ang="0">
                    <a:pos x="95" y="8"/>
                  </a:cxn>
                  <a:cxn ang="0">
                    <a:pos x="64" y="23"/>
                  </a:cxn>
                  <a:cxn ang="0">
                    <a:pos x="40" y="44"/>
                  </a:cxn>
                  <a:cxn ang="0">
                    <a:pos x="19" y="72"/>
                  </a:cxn>
                  <a:cxn ang="0">
                    <a:pos x="5" y="108"/>
                  </a:cxn>
                  <a:cxn ang="0">
                    <a:pos x="0" y="148"/>
                  </a:cxn>
                  <a:cxn ang="0">
                    <a:pos x="7" y="188"/>
                  </a:cxn>
                  <a:cxn ang="0">
                    <a:pos x="26" y="221"/>
                  </a:cxn>
                  <a:cxn ang="0">
                    <a:pos x="59" y="243"/>
                  </a:cxn>
                  <a:cxn ang="0">
                    <a:pos x="97" y="261"/>
                  </a:cxn>
                  <a:cxn ang="0">
                    <a:pos x="137" y="266"/>
                  </a:cxn>
                  <a:cxn ang="0">
                    <a:pos x="178" y="264"/>
                  </a:cxn>
                  <a:cxn ang="0">
                    <a:pos x="218" y="251"/>
                  </a:cxn>
                  <a:cxn ang="0">
                    <a:pos x="251" y="226"/>
                  </a:cxn>
                  <a:cxn ang="0">
                    <a:pos x="273" y="194"/>
                  </a:cxn>
                  <a:cxn ang="0">
                    <a:pos x="285" y="164"/>
                  </a:cxn>
                  <a:cxn ang="0">
                    <a:pos x="287" y="131"/>
                  </a:cxn>
                  <a:cxn ang="0">
                    <a:pos x="281" y="101"/>
                  </a:cxn>
                  <a:cxn ang="0">
                    <a:pos x="268" y="72"/>
                  </a:cxn>
                  <a:cxn ang="0">
                    <a:pos x="249" y="48"/>
                  </a:cxn>
                  <a:cxn ang="0">
                    <a:pos x="226" y="27"/>
                  </a:cxn>
                  <a:cxn ang="0">
                    <a:pos x="199" y="13"/>
                  </a:cxn>
                  <a:cxn ang="0">
                    <a:pos x="199" y="13"/>
                  </a:cxn>
                </a:cxnLst>
                <a:rect l="0" t="0" r="r" b="b"/>
                <a:pathLst>
                  <a:path w="287" h="266">
                    <a:moveTo>
                      <a:pt x="199" y="13"/>
                    </a:moveTo>
                    <a:lnTo>
                      <a:pt x="163" y="2"/>
                    </a:lnTo>
                    <a:lnTo>
                      <a:pt x="127" y="0"/>
                    </a:lnTo>
                    <a:lnTo>
                      <a:pt x="95" y="8"/>
                    </a:lnTo>
                    <a:lnTo>
                      <a:pt x="64" y="23"/>
                    </a:lnTo>
                    <a:lnTo>
                      <a:pt x="40" y="44"/>
                    </a:lnTo>
                    <a:lnTo>
                      <a:pt x="19" y="72"/>
                    </a:lnTo>
                    <a:lnTo>
                      <a:pt x="5" y="108"/>
                    </a:lnTo>
                    <a:lnTo>
                      <a:pt x="0" y="148"/>
                    </a:lnTo>
                    <a:lnTo>
                      <a:pt x="7" y="188"/>
                    </a:lnTo>
                    <a:lnTo>
                      <a:pt x="26" y="221"/>
                    </a:lnTo>
                    <a:lnTo>
                      <a:pt x="59" y="243"/>
                    </a:lnTo>
                    <a:lnTo>
                      <a:pt x="97" y="261"/>
                    </a:lnTo>
                    <a:lnTo>
                      <a:pt x="137" y="266"/>
                    </a:lnTo>
                    <a:lnTo>
                      <a:pt x="178" y="264"/>
                    </a:lnTo>
                    <a:lnTo>
                      <a:pt x="218" y="251"/>
                    </a:lnTo>
                    <a:lnTo>
                      <a:pt x="251" y="226"/>
                    </a:lnTo>
                    <a:lnTo>
                      <a:pt x="273" y="194"/>
                    </a:lnTo>
                    <a:lnTo>
                      <a:pt x="285" y="164"/>
                    </a:lnTo>
                    <a:lnTo>
                      <a:pt x="287" y="131"/>
                    </a:lnTo>
                    <a:lnTo>
                      <a:pt x="281" y="101"/>
                    </a:lnTo>
                    <a:lnTo>
                      <a:pt x="268" y="72"/>
                    </a:lnTo>
                    <a:lnTo>
                      <a:pt x="249" y="48"/>
                    </a:lnTo>
                    <a:lnTo>
                      <a:pt x="226" y="27"/>
                    </a:lnTo>
                    <a:lnTo>
                      <a:pt x="199" y="13"/>
                    </a:lnTo>
                    <a:lnTo>
                      <a:pt x="199" y="13"/>
                    </a:lnTo>
                    <a:close/>
                  </a:path>
                </a:pathLst>
              </a:custGeom>
              <a:solidFill>
                <a:srgbClr val="96AB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06" name="Freeform 58"/>
              <p:cNvSpPr>
                <a:spLocks/>
              </p:cNvSpPr>
              <p:nvPr/>
            </p:nvSpPr>
            <p:spPr bwMode="auto">
              <a:xfrm>
                <a:off x="1874838" y="4454525"/>
                <a:ext cx="155575" cy="171450"/>
              </a:xfrm>
              <a:custGeom>
                <a:avLst/>
                <a:gdLst/>
                <a:ahLst/>
                <a:cxnLst>
                  <a:cxn ang="0">
                    <a:pos x="31" y="8"/>
                  </a:cxn>
                  <a:cxn ang="0">
                    <a:pos x="72" y="110"/>
                  </a:cxn>
                  <a:cxn ang="0">
                    <a:pos x="0" y="181"/>
                  </a:cxn>
                  <a:cxn ang="0">
                    <a:pos x="0" y="181"/>
                  </a:cxn>
                  <a:cxn ang="0">
                    <a:pos x="2" y="185"/>
                  </a:cxn>
                  <a:cxn ang="0">
                    <a:pos x="6" y="188"/>
                  </a:cxn>
                  <a:cxn ang="0">
                    <a:pos x="12" y="194"/>
                  </a:cxn>
                  <a:cxn ang="0">
                    <a:pos x="21" y="200"/>
                  </a:cxn>
                  <a:cxn ang="0">
                    <a:pos x="33" y="207"/>
                  </a:cxn>
                  <a:cxn ang="0">
                    <a:pos x="50" y="211"/>
                  </a:cxn>
                  <a:cxn ang="0">
                    <a:pos x="69" y="217"/>
                  </a:cxn>
                  <a:cxn ang="0">
                    <a:pos x="88" y="217"/>
                  </a:cxn>
                  <a:cxn ang="0">
                    <a:pos x="105" y="217"/>
                  </a:cxn>
                  <a:cxn ang="0">
                    <a:pos x="118" y="215"/>
                  </a:cxn>
                  <a:cxn ang="0">
                    <a:pos x="129" y="213"/>
                  </a:cxn>
                  <a:cxn ang="0">
                    <a:pos x="137" y="209"/>
                  </a:cxn>
                  <a:cxn ang="0">
                    <a:pos x="143" y="205"/>
                  </a:cxn>
                  <a:cxn ang="0">
                    <a:pos x="147" y="204"/>
                  </a:cxn>
                  <a:cxn ang="0">
                    <a:pos x="148" y="204"/>
                  </a:cxn>
                  <a:cxn ang="0">
                    <a:pos x="99" y="114"/>
                  </a:cxn>
                  <a:cxn ang="0">
                    <a:pos x="198" y="63"/>
                  </a:cxn>
                  <a:cxn ang="0">
                    <a:pos x="196" y="59"/>
                  </a:cxn>
                  <a:cxn ang="0">
                    <a:pos x="194" y="53"/>
                  </a:cxn>
                  <a:cxn ang="0">
                    <a:pos x="186" y="44"/>
                  </a:cxn>
                  <a:cxn ang="0">
                    <a:pos x="179" y="34"/>
                  </a:cxn>
                  <a:cxn ang="0">
                    <a:pos x="167" y="25"/>
                  </a:cxn>
                  <a:cxn ang="0">
                    <a:pos x="154" y="15"/>
                  </a:cxn>
                  <a:cxn ang="0">
                    <a:pos x="139" y="6"/>
                  </a:cxn>
                  <a:cxn ang="0">
                    <a:pos x="120" y="2"/>
                  </a:cxn>
                  <a:cxn ang="0">
                    <a:pos x="99" y="0"/>
                  </a:cxn>
                  <a:cxn ang="0">
                    <a:pos x="82" y="0"/>
                  </a:cxn>
                  <a:cxn ang="0">
                    <a:pos x="67" y="0"/>
                  </a:cxn>
                  <a:cxn ang="0">
                    <a:pos x="55" y="2"/>
                  </a:cxn>
                  <a:cxn ang="0">
                    <a:pos x="44" y="4"/>
                  </a:cxn>
                  <a:cxn ang="0">
                    <a:pos x="36" y="6"/>
                  </a:cxn>
                  <a:cxn ang="0">
                    <a:pos x="33" y="8"/>
                  </a:cxn>
                  <a:cxn ang="0">
                    <a:pos x="31" y="8"/>
                  </a:cxn>
                  <a:cxn ang="0">
                    <a:pos x="31" y="8"/>
                  </a:cxn>
                </a:cxnLst>
                <a:rect l="0" t="0" r="r" b="b"/>
                <a:pathLst>
                  <a:path w="198" h="217">
                    <a:moveTo>
                      <a:pt x="31" y="8"/>
                    </a:moveTo>
                    <a:lnTo>
                      <a:pt x="72" y="110"/>
                    </a:lnTo>
                    <a:lnTo>
                      <a:pt x="0" y="181"/>
                    </a:lnTo>
                    <a:lnTo>
                      <a:pt x="0" y="181"/>
                    </a:lnTo>
                    <a:lnTo>
                      <a:pt x="2" y="185"/>
                    </a:lnTo>
                    <a:lnTo>
                      <a:pt x="6" y="188"/>
                    </a:lnTo>
                    <a:lnTo>
                      <a:pt x="12" y="194"/>
                    </a:lnTo>
                    <a:lnTo>
                      <a:pt x="21" y="200"/>
                    </a:lnTo>
                    <a:lnTo>
                      <a:pt x="33" y="207"/>
                    </a:lnTo>
                    <a:lnTo>
                      <a:pt x="50" y="211"/>
                    </a:lnTo>
                    <a:lnTo>
                      <a:pt x="69" y="217"/>
                    </a:lnTo>
                    <a:lnTo>
                      <a:pt x="88" y="217"/>
                    </a:lnTo>
                    <a:lnTo>
                      <a:pt x="105" y="217"/>
                    </a:lnTo>
                    <a:lnTo>
                      <a:pt x="118" y="215"/>
                    </a:lnTo>
                    <a:lnTo>
                      <a:pt x="129" y="213"/>
                    </a:lnTo>
                    <a:lnTo>
                      <a:pt x="137" y="209"/>
                    </a:lnTo>
                    <a:lnTo>
                      <a:pt x="143" y="205"/>
                    </a:lnTo>
                    <a:lnTo>
                      <a:pt x="147" y="204"/>
                    </a:lnTo>
                    <a:lnTo>
                      <a:pt x="148" y="204"/>
                    </a:lnTo>
                    <a:lnTo>
                      <a:pt x="99" y="114"/>
                    </a:lnTo>
                    <a:lnTo>
                      <a:pt x="198" y="63"/>
                    </a:lnTo>
                    <a:lnTo>
                      <a:pt x="196" y="59"/>
                    </a:lnTo>
                    <a:lnTo>
                      <a:pt x="194" y="53"/>
                    </a:lnTo>
                    <a:lnTo>
                      <a:pt x="186" y="44"/>
                    </a:lnTo>
                    <a:lnTo>
                      <a:pt x="179" y="34"/>
                    </a:lnTo>
                    <a:lnTo>
                      <a:pt x="167" y="25"/>
                    </a:lnTo>
                    <a:lnTo>
                      <a:pt x="154" y="15"/>
                    </a:lnTo>
                    <a:lnTo>
                      <a:pt x="139" y="6"/>
                    </a:lnTo>
                    <a:lnTo>
                      <a:pt x="120" y="2"/>
                    </a:lnTo>
                    <a:lnTo>
                      <a:pt x="99" y="0"/>
                    </a:lnTo>
                    <a:lnTo>
                      <a:pt x="82" y="0"/>
                    </a:lnTo>
                    <a:lnTo>
                      <a:pt x="67" y="0"/>
                    </a:lnTo>
                    <a:lnTo>
                      <a:pt x="55" y="2"/>
                    </a:lnTo>
                    <a:lnTo>
                      <a:pt x="44" y="4"/>
                    </a:lnTo>
                    <a:lnTo>
                      <a:pt x="36" y="6"/>
                    </a:lnTo>
                    <a:lnTo>
                      <a:pt x="33" y="8"/>
                    </a:lnTo>
                    <a:lnTo>
                      <a:pt x="31" y="8"/>
                    </a:lnTo>
                    <a:lnTo>
                      <a:pt x="31" y="8"/>
                    </a:lnTo>
                    <a:close/>
                  </a:path>
                </a:pathLst>
              </a:custGeom>
              <a:solidFill>
                <a:srgbClr val="7A94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07" name="Freeform 59"/>
              <p:cNvSpPr>
                <a:spLocks/>
              </p:cNvSpPr>
              <p:nvPr/>
            </p:nvSpPr>
            <p:spPr bwMode="auto">
              <a:xfrm>
                <a:off x="1557338" y="4557713"/>
                <a:ext cx="150812" cy="80963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84"/>
                  </a:cxn>
                  <a:cxn ang="0">
                    <a:pos x="2" y="86"/>
                  </a:cxn>
                  <a:cxn ang="0">
                    <a:pos x="12" y="90"/>
                  </a:cxn>
                  <a:cxn ang="0">
                    <a:pos x="25" y="94"/>
                  </a:cxn>
                  <a:cxn ang="0">
                    <a:pos x="42" y="99"/>
                  </a:cxn>
                  <a:cxn ang="0">
                    <a:pos x="61" y="101"/>
                  </a:cxn>
                  <a:cxn ang="0">
                    <a:pos x="82" y="103"/>
                  </a:cxn>
                  <a:cxn ang="0">
                    <a:pos x="103" y="99"/>
                  </a:cxn>
                  <a:cxn ang="0">
                    <a:pos x="126" y="94"/>
                  </a:cxn>
                  <a:cxn ang="0">
                    <a:pos x="143" y="82"/>
                  </a:cxn>
                  <a:cxn ang="0">
                    <a:pos x="158" y="71"/>
                  </a:cxn>
                  <a:cxn ang="0">
                    <a:pos x="169" y="59"/>
                  </a:cxn>
                  <a:cxn ang="0">
                    <a:pos x="177" y="50"/>
                  </a:cxn>
                  <a:cxn ang="0">
                    <a:pos x="183" y="38"/>
                  </a:cxn>
                  <a:cxn ang="0">
                    <a:pos x="188" y="31"/>
                  </a:cxn>
                  <a:cxn ang="0">
                    <a:pos x="190" y="25"/>
                  </a:cxn>
                  <a:cxn ang="0">
                    <a:pos x="190" y="25"/>
                  </a:cxn>
                  <a:cxn ang="0">
                    <a:pos x="74" y="0"/>
                  </a:cxn>
                  <a:cxn ang="0">
                    <a:pos x="74" y="0"/>
                  </a:cxn>
                </a:cxnLst>
                <a:rect l="0" t="0" r="r" b="b"/>
                <a:pathLst>
                  <a:path w="190" h="103">
                    <a:moveTo>
                      <a:pt x="74" y="0"/>
                    </a:moveTo>
                    <a:lnTo>
                      <a:pt x="0" y="84"/>
                    </a:lnTo>
                    <a:lnTo>
                      <a:pt x="2" y="86"/>
                    </a:lnTo>
                    <a:lnTo>
                      <a:pt x="12" y="90"/>
                    </a:lnTo>
                    <a:lnTo>
                      <a:pt x="25" y="94"/>
                    </a:lnTo>
                    <a:lnTo>
                      <a:pt x="42" y="99"/>
                    </a:lnTo>
                    <a:lnTo>
                      <a:pt x="61" y="101"/>
                    </a:lnTo>
                    <a:lnTo>
                      <a:pt x="82" y="103"/>
                    </a:lnTo>
                    <a:lnTo>
                      <a:pt x="103" y="99"/>
                    </a:lnTo>
                    <a:lnTo>
                      <a:pt x="126" y="94"/>
                    </a:lnTo>
                    <a:lnTo>
                      <a:pt x="143" y="82"/>
                    </a:lnTo>
                    <a:lnTo>
                      <a:pt x="158" y="71"/>
                    </a:lnTo>
                    <a:lnTo>
                      <a:pt x="169" y="59"/>
                    </a:lnTo>
                    <a:lnTo>
                      <a:pt x="177" y="50"/>
                    </a:lnTo>
                    <a:lnTo>
                      <a:pt x="183" y="38"/>
                    </a:lnTo>
                    <a:lnTo>
                      <a:pt x="188" y="31"/>
                    </a:lnTo>
                    <a:lnTo>
                      <a:pt x="190" y="25"/>
                    </a:lnTo>
                    <a:lnTo>
                      <a:pt x="190" y="25"/>
                    </a:lnTo>
                    <a:lnTo>
                      <a:pt x="74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7A94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08" name="Freeform 60"/>
              <p:cNvSpPr>
                <a:spLocks/>
              </p:cNvSpPr>
              <p:nvPr/>
            </p:nvSpPr>
            <p:spPr bwMode="auto">
              <a:xfrm>
                <a:off x="1544638" y="4451350"/>
                <a:ext cx="144462" cy="100013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91" y="126"/>
                  </a:cxn>
                  <a:cxn ang="0">
                    <a:pos x="183" y="55"/>
                  </a:cxn>
                  <a:cxn ang="0">
                    <a:pos x="181" y="52"/>
                  </a:cxn>
                  <a:cxn ang="0">
                    <a:pos x="175" y="46"/>
                  </a:cxn>
                  <a:cxn ang="0">
                    <a:pos x="165" y="36"/>
                  </a:cxn>
                  <a:cxn ang="0">
                    <a:pos x="154" y="27"/>
                  </a:cxn>
                  <a:cxn ang="0">
                    <a:pos x="141" y="17"/>
                  </a:cxn>
                  <a:cxn ang="0">
                    <a:pos x="126" y="8"/>
                  </a:cxn>
                  <a:cxn ang="0">
                    <a:pos x="108" y="2"/>
                  </a:cxn>
                  <a:cxn ang="0">
                    <a:pos x="91" y="0"/>
                  </a:cxn>
                  <a:cxn ang="0">
                    <a:pos x="72" y="2"/>
                  </a:cxn>
                  <a:cxn ang="0">
                    <a:pos x="55" y="8"/>
                  </a:cxn>
                  <a:cxn ang="0">
                    <a:pos x="40" y="16"/>
                  </a:cxn>
                  <a:cxn ang="0">
                    <a:pos x="27" y="25"/>
                  </a:cxn>
                  <a:cxn ang="0">
                    <a:pos x="15" y="35"/>
                  </a:cxn>
                  <a:cxn ang="0">
                    <a:pos x="6" y="42"/>
                  </a:cxn>
                  <a:cxn ang="0">
                    <a:pos x="2" y="48"/>
                  </a:cxn>
                  <a:cxn ang="0">
                    <a:pos x="0" y="50"/>
                  </a:cxn>
                  <a:cxn ang="0">
                    <a:pos x="0" y="50"/>
                  </a:cxn>
                </a:cxnLst>
                <a:rect l="0" t="0" r="r" b="b"/>
                <a:pathLst>
                  <a:path w="183" h="126">
                    <a:moveTo>
                      <a:pt x="0" y="50"/>
                    </a:moveTo>
                    <a:lnTo>
                      <a:pt x="91" y="126"/>
                    </a:lnTo>
                    <a:lnTo>
                      <a:pt x="183" y="55"/>
                    </a:lnTo>
                    <a:lnTo>
                      <a:pt x="181" y="52"/>
                    </a:lnTo>
                    <a:lnTo>
                      <a:pt x="175" y="46"/>
                    </a:lnTo>
                    <a:lnTo>
                      <a:pt x="165" y="36"/>
                    </a:lnTo>
                    <a:lnTo>
                      <a:pt x="154" y="27"/>
                    </a:lnTo>
                    <a:lnTo>
                      <a:pt x="141" y="17"/>
                    </a:lnTo>
                    <a:lnTo>
                      <a:pt x="126" y="8"/>
                    </a:lnTo>
                    <a:lnTo>
                      <a:pt x="108" y="2"/>
                    </a:lnTo>
                    <a:lnTo>
                      <a:pt x="91" y="0"/>
                    </a:lnTo>
                    <a:lnTo>
                      <a:pt x="72" y="2"/>
                    </a:lnTo>
                    <a:lnTo>
                      <a:pt x="55" y="8"/>
                    </a:lnTo>
                    <a:lnTo>
                      <a:pt x="40" y="16"/>
                    </a:lnTo>
                    <a:lnTo>
                      <a:pt x="27" y="25"/>
                    </a:lnTo>
                    <a:lnTo>
                      <a:pt x="15" y="35"/>
                    </a:lnTo>
                    <a:lnTo>
                      <a:pt x="6" y="42"/>
                    </a:lnTo>
                    <a:lnTo>
                      <a:pt x="2" y="48"/>
                    </a:lnTo>
                    <a:lnTo>
                      <a:pt x="0" y="5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7A94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09" name="Freeform 61"/>
              <p:cNvSpPr>
                <a:spLocks/>
              </p:cNvSpPr>
              <p:nvPr/>
            </p:nvSpPr>
            <p:spPr bwMode="auto">
              <a:xfrm>
                <a:off x="1579563" y="4505325"/>
                <a:ext cx="73025" cy="68263"/>
              </a:xfrm>
              <a:custGeom>
                <a:avLst/>
                <a:gdLst/>
                <a:ahLst/>
                <a:cxnLst>
                  <a:cxn ang="0">
                    <a:pos x="64" y="5"/>
                  </a:cxn>
                  <a:cxn ang="0">
                    <a:pos x="53" y="2"/>
                  </a:cxn>
                  <a:cxn ang="0">
                    <a:pos x="40" y="0"/>
                  </a:cxn>
                  <a:cxn ang="0">
                    <a:pos x="26" y="4"/>
                  </a:cxn>
                  <a:cxn ang="0">
                    <a:pos x="17" y="9"/>
                  </a:cxn>
                  <a:cxn ang="0">
                    <a:pos x="7" y="19"/>
                  </a:cxn>
                  <a:cxn ang="0">
                    <a:pos x="2" y="30"/>
                  </a:cxn>
                  <a:cxn ang="0">
                    <a:pos x="0" y="44"/>
                  </a:cxn>
                  <a:cxn ang="0">
                    <a:pos x="5" y="61"/>
                  </a:cxn>
                  <a:cxn ang="0">
                    <a:pos x="15" y="74"/>
                  </a:cxn>
                  <a:cxn ang="0">
                    <a:pos x="28" y="82"/>
                  </a:cxn>
                  <a:cxn ang="0">
                    <a:pos x="42" y="85"/>
                  </a:cxn>
                  <a:cxn ang="0">
                    <a:pos x="55" y="85"/>
                  </a:cxn>
                  <a:cxn ang="0">
                    <a:pos x="68" y="80"/>
                  </a:cxn>
                  <a:cxn ang="0">
                    <a:pos x="80" y="74"/>
                  </a:cxn>
                  <a:cxn ang="0">
                    <a:pos x="85" y="64"/>
                  </a:cxn>
                  <a:cxn ang="0">
                    <a:pos x="89" y="55"/>
                  </a:cxn>
                  <a:cxn ang="0">
                    <a:pos x="89" y="45"/>
                  </a:cxn>
                  <a:cxn ang="0">
                    <a:pos x="91" y="38"/>
                  </a:cxn>
                  <a:cxn ang="0">
                    <a:pos x="89" y="32"/>
                  </a:cxn>
                  <a:cxn ang="0">
                    <a:pos x="89" y="26"/>
                  </a:cxn>
                  <a:cxn ang="0">
                    <a:pos x="85" y="23"/>
                  </a:cxn>
                  <a:cxn ang="0">
                    <a:pos x="81" y="17"/>
                  </a:cxn>
                  <a:cxn ang="0">
                    <a:pos x="74" y="11"/>
                  </a:cxn>
                  <a:cxn ang="0">
                    <a:pos x="64" y="5"/>
                  </a:cxn>
                  <a:cxn ang="0">
                    <a:pos x="64" y="5"/>
                  </a:cxn>
                </a:cxnLst>
                <a:rect l="0" t="0" r="r" b="b"/>
                <a:pathLst>
                  <a:path w="91" h="85">
                    <a:moveTo>
                      <a:pt x="64" y="5"/>
                    </a:moveTo>
                    <a:lnTo>
                      <a:pt x="53" y="2"/>
                    </a:lnTo>
                    <a:lnTo>
                      <a:pt x="40" y="0"/>
                    </a:lnTo>
                    <a:lnTo>
                      <a:pt x="26" y="4"/>
                    </a:lnTo>
                    <a:lnTo>
                      <a:pt x="17" y="9"/>
                    </a:lnTo>
                    <a:lnTo>
                      <a:pt x="7" y="19"/>
                    </a:lnTo>
                    <a:lnTo>
                      <a:pt x="2" y="30"/>
                    </a:lnTo>
                    <a:lnTo>
                      <a:pt x="0" y="44"/>
                    </a:lnTo>
                    <a:lnTo>
                      <a:pt x="5" y="61"/>
                    </a:lnTo>
                    <a:lnTo>
                      <a:pt x="15" y="74"/>
                    </a:lnTo>
                    <a:lnTo>
                      <a:pt x="28" y="82"/>
                    </a:lnTo>
                    <a:lnTo>
                      <a:pt x="42" y="85"/>
                    </a:lnTo>
                    <a:lnTo>
                      <a:pt x="55" y="85"/>
                    </a:lnTo>
                    <a:lnTo>
                      <a:pt x="68" y="80"/>
                    </a:lnTo>
                    <a:lnTo>
                      <a:pt x="80" y="74"/>
                    </a:lnTo>
                    <a:lnTo>
                      <a:pt x="85" y="64"/>
                    </a:lnTo>
                    <a:lnTo>
                      <a:pt x="89" y="55"/>
                    </a:lnTo>
                    <a:lnTo>
                      <a:pt x="89" y="45"/>
                    </a:lnTo>
                    <a:lnTo>
                      <a:pt x="91" y="38"/>
                    </a:lnTo>
                    <a:lnTo>
                      <a:pt x="89" y="32"/>
                    </a:lnTo>
                    <a:lnTo>
                      <a:pt x="89" y="26"/>
                    </a:lnTo>
                    <a:lnTo>
                      <a:pt x="85" y="23"/>
                    </a:lnTo>
                    <a:lnTo>
                      <a:pt x="81" y="17"/>
                    </a:lnTo>
                    <a:lnTo>
                      <a:pt x="74" y="11"/>
                    </a:lnTo>
                    <a:lnTo>
                      <a:pt x="64" y="5"/>
                    </a:lnTo>
                    <a:lnTo>
                      <a:pt x="64" y="5"/>
                    </a:lnTo>
                    <a:close/>
                  </a:path>
                </a:pathLst>
              </a:custGeom>
              <a:solidFill>
                <a:srgbClr val="BDC9D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10" name="Freeform 62"/>
              <p:cNvSpPr>
                <a:spLocks/>
              </p:cNvSpPr>
              <p:nvPr/>
            </p:nvSpPr>
            <p:spPr bwMode="auto">
              <a:xfrm>
                <a:off x="1901825" y="4514850"/>
                <a:ext cx="71437" cy="68263"/>
              </a:xfrm>
              <a:custGeom>
                <a:avLst/>
                <a:gdLst/>
                <a:ahLst/>
                <a:cxnLst>
                  <a:cxn ang="0">
                    <a:pos x="65" y="6"/>
                  </a:cxn>
                  <a:cxn ang="0">
                    <a:pos x="54" y="2"/>
                  </a:cxn>
                  <a:cxn ang="0">
                    <a:pos x="40" y="0"/>
                  </a:cxn>
                  <a:cxn ang="0">
                    <a:pos x="27" y="4"/>
                  </a:cxn>
                  <a:cxn ang="0">
                    <a:pos x="16" y="10"/>
                  </a:cxn>
                  <a:cxn ang="0">
                    <a:pos x="6" y="19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61"/>
                  </a:cxn>
                  <a:cxn ang="0">
                    <a:pos x="16" y="74"/>
                  </a:cxn>
                  <a:cxn ang="0">
                    <a:pos x="27" y="82"/>
                  </a:cxn>
                  <a:cxn ang="0">
                    <a:pos x="42" y="86"/>
                  </a:cxn>
                  <a:cxn ang="0">
                    <a:pos x="56" y="84"/>
                  </a:cxn>
                  <a:cxn ang="0">
                    <a:pos x="69" y="80"/>
                  </a:cxn>
                  <a:cxn ang="0">
                    <a:pos x="80" y="72"/>
                  </a:cxn>
                  <a:cxn ang="0">
                    <a:pos x="88" y="65"/>
                  </a:cxn>
                  <a:cxn ang="0">
                    <a:pos x="92" y="55"/>
                  </a:cxn>
                  <a:cxn ang="0">
                    <a:pos x="92" y="46"/>
                  </a:cxn>
                  <a:cxn ang="0">
                    <a:pos x="92" y="38"/>
                  </a:cxn>
                  <a:cxn ang="0">
                    <a:pos x="92" y="33"/>
                  </a:cxn>
                  <a:cxn ang="0">
                    <a:pos x="90" y="27"/>
                  </a:cxn>
                  <a:cxn ang="0">
                    <a:pos x="86" y="23"/>
                  </a:cxn>
                  <a:cxn ang="0">
                    <a:pos x="82" y="17"/>
                  </a:cxn>
                  <a:cxn ang="0">
                    <a:pos x="75" y="12"/>
                  </a:cxn>
                  <a:cxn ang="0">
                    <a:pos x="65" y="6"/>
                  </a:cxn>
                  <a:cxn ang="0">
                    <a:pos x="65" y="6"/>
                  </a:cxn>
                </a:cxnLst>
                <a:rect l="0" t="0" r="r" b="b"/>
                <a:pathLst>
                  <a:path w="92" h="86">
                    <a:moveTo>
                      <a:pt x="65" y="6"/>
                    </a:moveTo>
                    <a:lnTo>
                      <a:pt x="54" y="2"/>
                    </a:lnTo>
                    <a:lnTo>
                      <a:pt x="40" y="0"/>
                    </a:lnTo>
                    <a:lnTo>
                      <a:pt x="27" y="4"/>
                    </a:lnTo>
                    <a:lnTo>
                      <a:pt x="16" y="10"/>
                    </a:lnTo>
                    <a:lnTo>
                      <a:pt x="6" y="19"/>
                    </a:lnTo>
                    <a:lnTo>
                      <a:pt x="0" y="31"/>
                    </a:lnTo>
                    <a:lnTo>
                      <a:pt x="0" y="46"/>
                    </a:lnTo>
                    <a:lnTo>
                      <a:pt x="6" y="61"/>
                    </a:lnTo>
                    <a:lnTo>
                      <a:pt x="16" y="74"/>
                    </a:lnTo>
                    <a:lnTo>
                      <a:pt x="27" y="82"/>
                    </a:lnTo>
                    <a:lnTo>
                      <a:pt x="42" y="86"/>
                    </a:lnTo>
                    <a:lnTo>
                      <a:pt x="56" y="84"/>
                    </a:lnTo>
                    <a:lnTo>
                      <a:pt x="69" y="80"/>
                    </a:lnTo>
                    <a:lnTo>
                      <a:pt x="80" y="72"/>
                    </a:lnTo>
                    <a:lnTo>
                      <a:pt x="88" y="65"/>
                    </a:lnTo>
                    <a:lnTo>
                      <a:pt x="92" y="55"/>
                    </a:lnTo>
                    <a:lnTo>
                      <a:pt x="92" y="46"/>
                    </a:lnTo>
                    <a:lnTo>
                      <a:pt x="92" y="38"/>
                    </a:lnTo>
                    <a:lnTo>
                      <a:pt x="92" y="33"/>
                    </a:lnTo>
                    <a:lnTo>
                      <a:pt x="90" y="27"/>
                    </a:lnTo>
                    <a:lnTo>
                      <a:pt x="86" y="23"/>
                    </a:lnTo>
                    <a:lnTo>
                      <a:pt x="82" y="17"/>
                    </a:lnTo>
                    <a:lnTo>
                      <a:pt x="75" y="12"/>
                    </a:lnTo>
                    <a:lnTo>
                      <a:pt x="65" y="6"/>
                    </a:lnTo>
                    <a:lnTo>
                      <a:pt x="65" y="6"/>
                    </a:lnTo>
                    <a:close/>
                  </a:path>
                </a:pathLst>
              </a:custGeom>
              <a:solidFill>
                <a:srgbClr val="BDC9D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11" name="Freeform 63"/>
              <p:cNvSpPr>
                <a:spLocks/>
              </p:cNvSpPr>
              <p:nvPr/>
            </p:nvSpPr>
            <p:spPr bwMode="auto">
              <a:xfrm>
                <a:off x="1747838" y="3829050"/>
                <a:ext cx="161925" cy="93663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0" y="120"/>
                  </a:cxn>
                  <a:cxn ang="0">
                    <a:pos x="5" y="118"/>
                  </a:cxn>
                  <a:cxn ang="0">
                    <a:pos x="11" y="114"/>
                  </a:cxn>
                  <a:cxn ang="0">
                    <a:pos x="22" y="112"/>
                  </a:cxn>
                  <a:cxn ang="0">
                    <a:pos x="34" y="108"/>
                  </a:cxn>
                  <a:cxn ang="0">
                    <a:pos x="49" y="105"/>
                  </a:cxn>
                  <a:cxn ang="0">
                    <a:pos x="66" y="101"/>
                  </a:cxn>
                  <a:cxn ang="0">
                    <a:pos x="83" y="99"/>
                  </a:cxn>
                  <a:cxn ang="0">
                    <a:pos x="102" y="97"/>
                  </a:cxn>
                  <a:cxn ang="0">
                    <a:pos x="123" y="95"/>
                  </a:cxn>
                  <a:cxn ang="0">
                    <a:pos x="142" y="95"/>
                  </a:cxn>
                  <a:cxn ang="0">
                    <a:pos x="163" y="95"/>
                  </a:cxn>
                  <a:cxn ang="0">
                    <a:pos x="178" y="97"/>
                  </a:cxn>
                  <a:cxn ang="0">
                    <a:pos x="192" y="97"/>
                  </a:cxn>
                  <a:cxn ang="0">
                    <a:pos x="201" y="99"/>
                  </a:cxn>
                  <a:cxn ang="0">
                    <a:pos x="205" y="99"/>
                  </a:cxn>
                  <a:cxn ang="0">
                    <a:pos x="201" y="97"/>
                  </a:cxn>
                  <a:cxn ang="0">
                    <a:pos x="195" y="89"/>
                  </a:cxn>
                  <a:cxn ang="0">
                    <a:pos x="186" y="80"/>
                  </a:cxn>
                  <a:cxn ang="0">
                    <a:pos x="174" y="68"/>
                  </a:cxn>
                  <a:cxn ang="0">
                    <a:pos x="159" y="57"/>
                  </a:cxn>
                  <a:cxn ang="0">
                    <a:pos x="144" y="44"/>
                  </a:cxn>
                  <a:cxn ang="0">
                    <a:pos x="127" y="34"/>
                  </a:cxn>
                  <a:cxn ang="0">
                    <a:pos x="110" y="25"/>
                  </a:cxn>
                  <a:cxn ang="0">
                    <a:pos x="93" y="17"/>
                  </a:cxn>
                  <a:cxn ang="0">
                    <a:pos x="79" y="13"/>
                  </a:cxn>
                  <a:cxn ang="0">
                    <a:pos x="68" y="8"/>
                  </a:cxn>
                  <a:cxn ang="0">
                    <a:pos x="59" y="6"/>
                  </a:cxn>
                  <a:cxn ang="0">
                    <a:pos x="51" y="2"/>
                  </a:cxn>
                  <a:cxn ang="0">
                    <a:pos x="45" y="0"/>
                  </a:cxn>
                  <a:cxn ang="0">
                    <a:pos x="41" y="0"/>
                  </a:cxn>
                  <a:cxn ang="0">
                    <a:pos x="41" y="0"/>
                  </a:cxn>
                  <a:cxn ang="0">
                    <a:pos x="0" y="120"/>
                  </a:cxn>
                  <a:cxn ang="0">
                    <a:pos x="0" y="120"/>
                  </a:cxn>
                </a:cxnLst>
                <a:rect l="0" t="0" r="r" b="b"/>
                <a:pathLst>
                  <a:path w="205" h="120">
                    <a:moveTo>
                      <a:pt x="0" y="120"/>
                    </a:moveTo>
                    <a:lnTo>
                      <a:pt x="0" y="120"/>
                    </a:lnTo>
                    <a:lnTo>
                      <a:pt x="5" y="118"/>
                    </a:lnTo>
                    <a:lnTo>
                      <a:pt x="11" y="114"/>
                    </a:lnTo>
                    <a:lnTo>
                      <a:pt x="22" y="112"/>
                    </a:lnTo>
                    <a:lnTo>
                      <a:pt x="34" y="108"/>
                    </a:lnTo>
                    <a:lnTo>
                      <a:pt x="49" y="105"/>
                    </a:lnTo>
                    <a:lnTo>
                      <a:pt x="66" y="101"/>
                    </a:lnTo>
                    <a:lnTo>
                      <a:pt x="83" y="99"/>
                    </a:lnTo>
                    <a:lnTo>
                      <a:pt x="102" y="97"/>
                    </a:lnTo>
                    <a:lnTo>
                      <a:pt x="123" y="95"/>
                    </a:lnTo>
                    <a:lnTo>
                      <a:pt x="142" y="95"/>
                    </a:lnTo>
                    <a:lnTo>
                      <a:pt x="163" y="95"/>
                    </a:lnTo>
                    <a:lnTo>
                      <a:pt x="178" y="97"/>
                    </a:lnTo>
                    <a:lnTo>
                      <a:pt x="192" y="97"/>
                    </a:lnTo>
                    <a:lnTo>
                      <a:pt x="201" y="99"/>
                    </a:lnTo>
                    <a:lnTo>
                      <a:pt x="205" y="99"/>
                    </a:lnTo>
                    <a:lnTo>
                      <a:pt x="201" y="97"/>
                    </a:lnTo>
                    <a:lnTo>
                      <a:pt x="195" y="89"/>
                    </a:lnTo>
                    <a:lnTo>
                      <a:pt x="186" y="80"/>
                    </a:lnTo>
                    <a:lnTo>
                      <a:pt x="174" y="68"/>
                    </a:lnTo>
                    <a:lnTo>
                      <a:pt x="159" y="57"/>
                    </a:lnTo>
                    <a:lnTo>
                      <a:pt x="144" y="44"/>
                    </a:lnTo>
                    <a:lnTo>
                      <a:pt x="127" y="34"/>
                    </a:lnTo>
                    <a:lnTo>
                      <a:pt x="110" y="25"/>
                    </a:lnTo>
                    <a:lnTo>
                      <a:pt x="93" y="17"/>
                    </a:lnTo>
                    <a:lnTo>
                      <a:pt x="79" y="13"/>
                    </a:lnTo>
                    <a:lnTo>
                      <a:pt x="68" y="8"/>
                    </a:lnTo>
                    <a:lnTo>
                      <a:pt x="59" y="6"/>
                    </a:lnTo>
                    <a:lnTo>
                      <a:pt x="51" y="2"/>
                    </a:lnTo>
                    <a:lnTo>
                      <a:pt x="45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0" y="12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12" name="Freeform 64"/>
              <p:cNvSpPr>
                <a:spLocks/>
              </p:cNvSpPr>
              <p:nvPr/>
            </p:nvSpPr>
            <p:spPr bwMode="auto">
              <a:xfrm>
                <a:off x="1579563" y="3875088"/>
                <a:ext cx="61912" cy="61913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0" y="0"/>
                  </a:cxn>
                  <a:cxn ang="0">
                    <a:pos x="21" y="4"/>
                  </a:cxn>
                  <a:cxn ang="0">
                    <a:pos x="13" y="9"/>
                  </a:cxn>
                  <a:cxn ang="0">
                    <a:pos x="7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7"/>
                  </a:cxn>
                  <a:cxn ang="0">
                    <a:pos x="5" y="61"/>
                  </a:cxn>
                  <a:cxn ang="0">
                    <a:pos x="11" y="70"/>
                  </a:cxn>
                  <a:cxn ang="0">
                    <a:pos x="23" y="76"/>
                  </a:cxn>
                  <a:cxn ang="0">
                    <a:pos x="34" y="78"/>
                  </a:cxn>
                  <a:cxn ang="0">
                    <a:pos x="45" y="78"/>
                  </a:cxn>
                  <a:cxn ang="0">
                    <a:pos x="57" y="74"/>
                  </a:cxn>
                  <a:cxn ang="0">
                    <a:pos x="66" y="67"/>
                  </a:cxn>
                  <a:cxn ang="0">
                    <a:pos x="74" y="57"/>
                  </a:cxn>
                  <a:cxn ang="0">
                    <a:pos x="78" y="47"/>
                  </a:cxn>
                  <a:cxn ang="0">
                    <a:pos x="76" y="34"/>
                  </a:cxn>
                  <a:cxn ang="0">
                    <a:pos x="74" y="25"/>
                  </a:cxn>
                  <a:cxn ang="0">
                    <a:pos x="72" y="17"/>
                  </a:cxn>
                  <a:cxn ang="0">
                    <a:pos x="68" y="9"/>
                  </a:cxn>
                  <a:cxn ang="0">
                    <a:pos x="62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2" y="2"/>
                  </a:cxn>
                  <a:cxn ang="0">
                    <a:pos x="42" y="2"/>
                  </a:cxn>
                </a:cxnLst>
                <a:rect l="0" t="0" r="r" b="b"/>
                <a:pathLst>
                  <a:path w="78" h="78">
                    <a:moveTo>
                      <a:pt x="42" y="2"/>
                    </a:moveTo>
                    <a:lnTo>
                      <a:pt x="30" y="0"/>
                    </a:lnTo>
                    <a:lnTo>
                      <a:pt x="21" y="4"/>
                    </a:lnTo>
                    <a:lnTo>
                      <a:pt x="13" y="9"/>
                    </a:lnTo>
                    <a:lnTo>
                      <a:pt x="7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7"/>
                    </a:lnTo>
                    <a:lnTo>
                      <a:pt x="5" y="61"/>
                    </a:lnTo>
                    <a:lnTo>
                      <a:pt x="11" y="70"/>
                    </a:lnTo>
                    <a:lnTo>
                      <a:pt x="23" y="76"/>
                    </a:lnTo>
                    <a:lnTo>
                      <a:pt x="34" y="78"/>
                    </a:lnTo>
                    <a:lnTo>
                      <a:pt x="45" y="78"/>
                    </a:lnTo>
                    <a:lnTo>
                      <a:pt x="57" y="74"/>
                    </a:lnTo>
                    <a:lnTo>
                      <a:pt x="66" y="67"/>
                    </a:lnTo>
                    <a:lnTo>
                      <a:pt x="74" y="57"/>
                    </a:lnTo>
                    <a:lnTo>
                      <a:pt x="78" y="47"/>
                    </a:lnTo>
                    <a:lnTo>
                      <a:pt x="76" y="34"/>
                    </a:lnTo>
                    <a:lnTo>
                      <a:pt x="74" y="25"/>
                    </a:lnTo>
                    <a:lnTo>
                      <a:pt x="72" y="17"/>
                    </a:lnTo>
                    <a:lnTo>
                      <a:pt x="68" y="9"/>
                    </a:lnTo>
                    <a:lnTo>
                      <a:pt x="62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FFB3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13" name="Freeform 65"/>
              <p:cNvSpPr>
                <a:spLocks/>
              </p:cNvSpPr>
              <p:nvPr/>
            </p:nvSpPr>
            <p:spPr bwMode="auto">
              <a:xfrm>
                <a:off x="1028700" y="3498850"/>
                <a:ext cx="104775" cy="174625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3" y="219"/>
                  </a:cxn>
                  <a:cxn ang="0">
                    <a:pos x="129" y="217"/>
                  </a:cxn>
                  <a:cxn ang="0">
                    <a:pos x="122" y="212"/>
                  </a:cxn>
                  <a:cxn ang="0">
                    <a:pos x="112" y="202"/>
                  </a:cxn>
                  <a:cxn ang="0">
                    <a:pos x="99" y="191"/>
                  </a:cxn>
                  <a:cxn ang="0">
                    <a:pos x="84" y="175"/>
                  </a:cxn>
                  <a:cxn ang="0">
                    <a:pos x="69" y="156"/>
                  </a:cxn>
                  <a:cxn ang="0">
                    <a:pos x="52" y="135"/>
                  </a:cxn>
                  <a:cxn ang="0">
                    <a:pos x="38" y="111"/>
                  </a:cxn>
                  <a:cxn ang="0">
                    <a:pos x="25" y="86"/>
                  </a:cxn>
                  <a:cxn ang="0">
                    <a:pos x="15" y="67"/>
                  </a:cxn>
                  <a:cxn ang="0">
                    <a:pos x="10" y="48"/>
                  </a:cxn>
                  <a:cxn ang="0">
                    <a:pos x="4" y="35"/>
                  </a:cxn>
                  <a:cxn ang="0">
                    <a:pos x="2" y="23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0" y="10"/>
                  </a:cxn>
                  <a:cxn ang="0">
                    <a:pos x="25" y="0"/>
                  </a:cxn>
                  <a:cxn ang="0">
                    <a:pos x="25" y="0"/>
                  </a:cxn>
                </a:cxnLst>
                <a:rect l="0" t="0" r="r" b="b"/>
                <a:pathLst>
                  <a:path w="133" h="219">
                    <a:moveTo>
                      <a:pt x="25" y="0"/>
                    </a:moveTo>
                    <a:lnTo>
                      <a:pt x="133" y="219"/>
                    </a:lnTo>
                    <a:lnTo>
                      <a:pt x="129" y="217"/>
                    </a:lnTo>
                    <a:lnTo>
                      <a:pt x="122" y="212"/>
                    </a:lnTo>
                    <a:lnTo>
                      <a:pt x="112" y="202"/>
                    </a:lnTo>
                    <a:lnTo>
                      <a:pt x="99" y="191"/>
                    </a:lnTo>
                    <a:lnTo>
                      <a:pt x="84" y="175"/>
                    </a:lnTo>
                    <a:lnTo>
                      <a:pt x="69" y="156"/>
                    </a:lnTo>
                    <a:lnTo>
                      <a:pt x="52" y="135"/>
                    </a:lnTo>
                    <a:lnTo>
                      <a:pt x="38" y="111"/>
                    </a:lnTo>
                    <a:lnTo>
                      <a:pt x="25" y="86"/>
                    </a:lnTo>
                    <a:lnTo>
                      <a:pt x="15" y="67"/>
                    </a:lnTo>
                    <a:lnTo>
                      <a:pt x="10" y="48"/>
                    </a:lnTo>
                    <a:lnTo>
                      <a:pt x="4" y="35"/>
                    </a:lnTo>
                    <a:lnTo>
                      <a:pt x="2" y="23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2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14" name="Freeform 66"/>
              <p:cNvSpPr>
                <a:spLocks/>
              </p:cNvSpPr>
              <p:nvPr/>
            </p:nvSpPr>
            <p:spPr bwMode="auto">
              <a:xfrm>
                <a:off x="1931988" y="4137025"/>
                <a:ext cx="34925" cy="28257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355"/>
                  </a:cxn>
                  <a:cxn ang="0">
                    <a:pos x="0" y="350"/>
                  </a:cxn>
                  <a:cxn ang="0">
                    <a:pos x="2" y="338"/>
                  </a:cxn>
                  <a:cxn ang="0">
                    <a:pos x="6" y="319"/>
                  </a:cxn>
                  <a:cxn ang="0">
                    <a:pos x="12" y="298"/>
                  </a:cxn>
                  <a:cxn ang="0">
                    <a:pos x="18" y="272"/>
                  </a:cxn>
                  <a:cxn ang="0">
                    <a:pos x="23" y="243"/>
                  </a:cxn>
                  <a:cxn ang="0">
                    <a:pos x="27" y="217"/>
                  </a:cxn>
                  <a:cxn ang="0">
                    <a:pos x="31" y="192"/>
                  </a:cxn>
                  <a:cxn ang="0">
                    <a:pos x="33" y="163"/>
                  </a:cxn>
                  <a:cxn ang="0">
                    <a:pos x="35" y="135"/>
                  </a:cxn>
                  <a:cxn ang="0">
                    <a:pos x="37" y="104"/>
                  </a:cxn>
                  <a:cxn ang="0">
                    <a:pos x="38" y="74"/>
                  </a:cxn>
                  <a:cxn ang="0">
                    <a:pos x="40" y="47"/>
                  </a:cxn>
                  <a:cxn ang="0">
                    <a:pos x="42" y="26"/>
                  </a:cxn>
                  <a:cxn ang="0">
                    <a:pos x="44" y="11"/>
                  </a:cxn>
                  <a:cxn ang="0">
                    <a:pos x="44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44" h="355">
                    <a:moveTo>
                      <a:pt x="12" y="0"/>
                    </a:moveTo>
                    <a:lnTo>
                      <a:pt x="0" y="355"/>
                    </a:lnTo>
                    <a:lnTo>
                      <a:pt x="0" y="350"/>
                    </a:lnTo>
                    <a:lnTo>
                      <a:pt x="2" y="338"/>
                    </a:lnTo>
                    <a:lnTo>
                      <a:pt x="6" y="319"/>
                    </a:lnTo>
                    <a:lnTo>
                      <a:pt x="12" y="298"/>
                    </a:lnTo>
                    <a:lnTo>
                      <a:pt x="18" y="272"/>
                    </a:lnTo>
                    <a:lnTo>
                      <a:pt x="23" y="243"/>
                    </a:lnTo>
                    <a:lnTo>
                      <a:pt x="27" y="217"/>
                    </a:lnTo>
                    <a:lnTo>
                      <a:pt x="31" y="192"/>
                    </a:lnTo>
                    <a:lnTo>
                      <a:pt x="33" y="163"/>
                    </a:lnTo>
                    <a:lnTo>
                      <a:pt x="35" y="135"/>
                    </a:lnTo>
                    <a:lnTo>
                      <a:pt x="37" y="104"/>
                    </a:lnTo>
                    <a:lnTo>
                      <a:pt x="38" y="74"/>
                    </a:lnTo>
                    <a:lnTo>
                      <a:pt x="40" y="47"/>
                    </a:lnTo>
                    <a:lnTo>
                      <a:pt x="42" y="26"/>
                    </a:lnTo>
                    <a:lnTo>
                      <a:pt x="44" y="11"/>
                    </a:lnTo>
                    <a:lnTo>
                      <a:pt x="44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15" name="Freeform 67"/>
              <p:cNvSpPr>
                <a:spLocks/>
              </p:cNvSpPr>
              <p:nvPr/>
            </p:nvSpPr>
            <p:spPr bwMode="auto">
              <a:xfrm>
                <a:off x="973138" y="3567113"/>
                <a:ext cx="127000" cy="227013"/>
              </a:xfrm>
              <a:custGeom>
                <a:avLst/>
                <a:gdLst/>
                <a:ahLst/>
                <a:cxnLst>
                  <a:cxn ang="0">
                    <a:pos x="159" y="274"/>
                  </a:cxn>
                  <a:cxn ang="0">
                    <a:pos x="156" y="268"/>
                  </a:cxn>
                  <a:cxn ang="0">
                    <a:pos x="144" y="259"/>
                  </a:cxn>
                  <a:cxn ang="0">
                    <a:pos x="129" y="242"/>
                  </a:cxn>
                  <a:cxn ang="0">
                    <a:pos x="112" y="221"/>
                  </a:cxn>
                  <a:cxn ang="0">
                    <a:pos x="93" y="196"/>
                  </a:cxn>
                  <a:cxn ang="0">
                    <a:pos x="74" y="171"/>
                  </a:cxn>
                  <a:cxn ang="0">
                    <a:pos x="57" y="145"/>
                  </a:cxn>
                  <a:cxn ang="0">
                    <a:pos x="44" y="122"/>
                  </a:cxn>
                  <a:cxn ang="0">
                    <a:pos x="34" y="99"/>
                  </a:cxn>
                  <a:cxn ang="0">
                    <a:pos x="26" y="76"/>
                  </a:cxn>
                  <a:cxn ang="0">
                    <a:pos x="21" y="55"/>
                  </a:cxn>
                  <a:cxn ang="0">
                    <a:pos x="17" y="38"/>
                  </a:cxn>
                  <a:cxn ang="0">
                    <a:pos x="13" y="21"/>
                  </a:cxn>
                  <a:cxn ang="0">
                    <a:pos x="11" y="10"/>
                  </a:cxn>
                  <a:cxn ang="0">
                    <a:pos x="11" y="2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6" y="8"/>
                  </a:cxn>
                  <a:cxn ang="0">
                    <a:pos x="2" y="19"/>
                  </a:cxn>
                  <a:cxn ang="0">
                    <a:pos x="0" y="36"/>
                  </a:cxn>
                  <a:cxn ang="0">
                    <a:pos x="0" y="57"/>
                  </a:cxn>
                  <a:cxn ang="0">
                    <a:pos x="4" y="84"/>
                  </a:cxn>
                  <a:cxn ang="0">
                    <a:pos x="11" y="116"/>
                  </a:cxn>
                  <a:cxn ang="0">
                    <a:pos x="28" y="152"/>
                  </a:cxn>
                  <a:cxn ang="0">
                    <a:pos x="47" y="190"/>
                  </a:cxn>
                  <a:cxn ang="0">
                    <a:pos x="66" y="219"/>
                  </a:cxn>
                  <a:cxn ang="0">
                    <a:pos x="85" y="242"/>
                  </a:cxn>
                  <a:cxn ang="0">
                    <a:pos x="102" y="259"/>
                  </a:cxn>
                  <a:cxn ang="0">
                    <a:pos x="116" y="272"/>
                  </a:cxn>
                  <a:cxn ang="0">
                    <a:pos x="127" y="280"/>
                  </a:cxn>
                  <a:cxn ang="0">
                    <a:pos x="135" y="283"/>
                  </a:cxn>
                  <a:cxn ang="0">
                    <a:pos x="139" y="285"/>
                  </a:cxn>
                  <a:cxn ang="0">
                    <a:pos x="159" y="274"/>
                  </a:cxn>
                  <a:cxn ang="0">
                    <a:pos x="159" y="274"/>
                  </a:cxn>
                </a:cxnLst>
                <a:rect l="0" t="0" r="r" b="b"/>
                <a:pathLst>
                  <a:path w="159" h="285">
                    <a:moveTo>
                      <a:pt x="159" y="274"/>
                    </a:moveTo>
                    <a:lnTo>
                      <a:pt x="156" y="268"/>
                    </a:lnTo>
                    <a:lnTo>
                      <a:pt x="144" y="259"/>
                    </a:lnTo>
                    <a:lnTo>
                      <a:pt x="129" y="242"/>
                    </a:lnTo>
                    <a:lnTo>
                      <a:pt x="112" y="221"/>
                    </a:lnTo>
                    <a:lnTo>
                      <a:pt x="93" y="196"/>
                    </a:lnTo>
                    <a:lnTo>
                      <a:pt x="74" y="171"/>
                    </a:lnTo>
                    <a:lnTo>
                      <a:pt x="57" y="145"/>
                    </a:lnTo>
                    <a:lnTo>
                      <a:pt x="44" y="122"/>
                    </a:lnTo>
                    <a:lnTo>
                      <a:pt x="34" y="99"/>
                    </a:lnTo>
                    <a:lnTo>
                      <a:pt x="26" y="76"/>
                    </a:lnTo>
                    <a:lnTo>
                      <a:pt x="21" y="55"/>
                    </a:lnTo>
                    <a:lnTo>
                      <a:pt x="17" y="38"/>
                    </a:lnTo>
                    <a:lnTo>
                      <a:pt x="13" y="21"/>
                    </a:lnTo>
                    <a:lnTo>
                      <a:pt x="11" y="10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6" y="8"/>
                    </a:lnTo>
                    <a:lnTo>
                      <a:pt x="2" y="19"/>
                    </a:lnTo>
                    <a:lnTo>
                      <a:pt x="0" y="36"/>
                    </a:lnTo>
                    <a:lnTo>
                      <a:pt x="0" y="57"/>
                    </a:lnTo>
                    <a:lnTo>
                      <a:pt x="4" y="84"/>
                    </a:lnTo>
                    <a:lnTo>
                      <a:pt x="11" y="116"/>
                    </a:lnTo>
                    <a:lnTo>
                      <a:pt x="28" y="152"/>
                    </a:lnTo>
                    <a:lnTo>
                      <a:pt x="47" y="190"/>
                    </a:lnTo>
                    <a:lnTo>
                      <a:pt x="66" y="219"/>
                    </a:lnTo>
                    <a:lnTo>
                      <a:pt x="85" y="242"/>
                    </a:lnTo>
                    <a:lnTo>
                      <a:pt x="102" y="259"/>
                    </a:lnTo>
                    <a:lnTo>
                      <a:pt x="116" y="272"/>
                    </a:lnTo>
                    <a:lnTo>
                      <a:pt x="127" y="280"/>
                    </a:lnTo>
                    <a:lnTo>
                      <a:pt x="135" y="283"/>
                    </a:lnTo>
                    <a:lnTo>
                      <a:pt x="139" y="285"/>
                    </a:lnTo>
                    <a:lnTo>
                      <a:pt x="159" y="274"/>
                    </a:lnTo>
                    <a:lnTo>
                      <a:pt x="159" y="27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16" name="Freeform 68"/>
              <p:cNvSpPr>
                <a:spLocks/>
              </p:cNvSpPr>
              <p:nvPr/>
            </p:nvSpPr>
            <p:spPr bwMode="auto">
              <a:xfrm>
                <a:off x="868363" y="3549650"/>
                <a:ext cx="41275" cy="290513"/>
              </a:xfrm>
              <a:custGeom>
                <a:avLst/>
                <a:gdLst/>
                <a:ahLst/>
                <a:cxnLst>
                  <a:cxn ang="0">
                    <a:pos x="49" y="367"/>
                  </a:cxn>
                  <a:cxn ang="0">
                    <a:pos x="47" y="360"/>
                  </a:cxn>
                  <a:cxn ang="0">
                    <a:pos x="45" y="342"/>
                  </a:cxn>
                  <a:cxn ang="0">
                    <a:pos x="40" y="318"/>
                  </a:cxn>
                  <a:cxn ang="0">
                    <a:pos x="36" y="287"/>
                  </a:cxn>
                  <a:cxn ang="0">
                    <a:pos x="30" y="251"/>
                  </a:cxn>
                  <a:cxn ang="0">
                    <a:pos x="26" y="215"/>
                  </a:cxn>
                  <a:cxn ang="0">
                    <a:pos x="23" y="179"/>
                  </a:cxn>
                  <a:cxn ang="0">
                    <a:pos x="23" y="149"/>
                  </a:cxn>
                  <a:cxn ang="0">
                    <a:pos x="23" y="118"/>
                  </a:cxn>
                  <a:cxn ang="0">
                    <a:pos x="26" y="90"/>
                  </a:cxn>
                  <a:cxn ang="0">
                    <a:pos x="30" y="65"/>
                  </a:cxn>
                  <a:cxn ang="0">
                    <a:pos x="36" y="44"/>
                  </a:cxn>
                  <a:cxn ang="0">
                    <a:pos x="42" y="25"/>
                  </a:cxn>
                  <a:cxn ang="0">
                    <a:pos x="45" y="12"/>
                  </a:cxn>
                  <a:cxn ang="0">
                    <a:pos x="49" y="2"/>
                  </a:cxn>
                  <a:cxn ang="0">
                    <a:pos x="51" y="0"/>
                  </a:cxn>
                  <a:cxn ang="0">
                    <a:pos x="47" y="2"/>
                  </a:cxn>
                  <a:cxn ang="0">
                    <a:pos x="42" y="10"/>
                  </a:cxn>
                  <a:cxn ang="0">
                    <a:pos x="34" y="23"/>
                  </a:cxn>
                  <a:cxn ang="0">
                    <a:pos x="25" y="42"/>
                  </a:cxn>
                  <a:cxn ang="0">
                    <a:pos x="15" y="65"/>
                  </a:cxn>
                  <a:cxn ang="0">
                    <a:pos x="6" y="95"/>
                  </a:cxn>
                  <a:cxn ang="0">
                    <a:pos x="0" y="131"/>
                  </a:cxn>
                  <a:cxn ang="0">
                    <a:pos x="0" y="175"/>
                  </a:cxn>
                  <a:cxn ang="0">
                    <a:pos x="0" y="217"/>
                  </a:cxn>
                  <a:cxn ang="0">
                    <a:pos x="4" y="255"/>
                  </a:cxn>
                  <a:cxn ang="0">
                    <a:pos x="7" y="287"/>
                  </a:cxn>
                  <a:cxn ang="0">
                    <a:pos x="13" y="316"/>
                  </a:cxn>
                  <a:cxn ang="0">
                    <a:pos x="17" y="337"/>
                  </a:cxn>
                  <a:cxn ang="0">
                    <a:pos x="21" y="354"/>
                  </a:cxn>
                  <a:cxn ang="0">
                    <a:pos x="25" y="363"/>
                  </a:cxn>
                  <a:cxn ang="0">
                    <a:pos x="26" y="367"/>
                  </a:cxn>
                  <a:cxn ang="0">
                    <a:pos x="49" y="367"/>
                  </a:cxn>
                  <a:cxn ang="0">
                    <a:pos x="49" y="367"/>
                  </a:cxn>
                </a:cxnLst>
                <a:rect l="0" t="0" r="r" b="b"/>
                <a:pathLst>
                  <a:path w="51" h="367">
                    <a:moveTo>
                      <a:pt x="49" y="367"/>
                    </a:moveTo>
                    <a:lnTo>
                      <a:pt x="47" y="360"/>
                    </a:lnTo>
                    <a:lnTo>
                      <a:pt x="45" y="342"/>
                    </a:lnTo>
                    <a:lnTo>
                      <a:pt x="40" y="318"/>
                    </a:lnTo>
                    <a:lnTo>
                      <a:pt x="36" y="287"/>
                    </a:lnTo>
                    <a:lnTo>
                      <a:pt x="30" y="251"/>
                    </a:lnTo>
                    <a:lnTo>
                      <a:pt x="26" y="215"/>
                    </a:lnTo>
                    <a:lnTo>
                      <a:pt x="23" y="179"/>
                    </a:lnTo>
                    <a:lnTo>
                      <a:pt x="23" y="149"/>
                    </a:lnTo>
                    <a:lnTo>
                      <a:pt x="23" y="118"/>
                    </a:lnTo>
                    <a:lnTo>
                      <a:pt x="26" y="90"/>
                    </a:lnTo>
                    <a:lnTo>
                      <a:pt x="30" y="65"/>
                    </a:lnTo>
                    <a:lnTo>
                      <a:pt x="36" y="44"/>
                    </a:lnTo>
                    <a:lnTo>
                      <a:pt x="42" y="25"/>
                    </a:lnTo>
                    <a:lnTo>
                      <a:pt x="45" y="12"/>
                    </a:lnTo>
                    <a:lnTo>
                      <a:pt x="49" y="2"/>
                    </a:lnTo>
                    <a:lnTo>
                      <a:pt x="51" y="0"/>
                    </a:lnTo>
                    <a:lnTo>
                      <a:pt x="47" y="2"/>
                    </a:lnTo>
                    <a:lnTo>
                      <a:pt x="42" y="10"/>
                    </a:lnTo>
                    <a:lnTo>
                      <a:pt x="34" y="23"/>
                    </a:lnTo>
                    <a:lnTo>
                      <a:pt x="25" y="42"/>
                    </a:lnTo>
                    <a:lnTo>
                      <a:pt x="15" y="65"/>
                    </a:lnTo>
                    <a:lnTo>
                      <a:pt x="6" y="95"/>
                    </a:lnTo>
                    <a:lnTo>
                      <a:pt x="0" y="131"/>
                    </a:lnTo>
                    <a:lnTo>
                      <a:pt x="0" y="175"/>
                    </a:lnTo>
                    <a:lnTo>
                      <a:pt x="0" y="217"/>
                    </a:lnTo>
                    <a:lnTo>
                      <a:pt x="4" y="255"/>
                    </a:lnTo>
                    <a:lnTo>
                      <a:pt x="7" y="287"/>
                    </a:lnTo>
                    <a:lnTo>
                      <a:pt x="13" y="316"/>
                    </a:lnTo>
                    <a:lnTo>
                      <a:pt x="17" y="337"/>
                    </a:lnTo>
                    <a:lnTo>
                      <a:pt x="21" y="354"/>
                    </a:lnTo>
                    <a:lnTo>
                      <a:pt x="25" y="363"/>
                    </a:lnTo>
                    <a:lnTo>
                      <a:pt x="26" y="367"/>
                    </a:lnTo>
                    <a:lnTo>
                      <a:pt x="49" y="367"/>
                    </a:lnTo>
                    <a:lnTo>
                      <a:pt x="49" y="36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17" name="Freeform 69"/>
              <p:cNvSpPr>
                <a:spLocks/>
              </p:cNvSpPr>
              <p:nvPr/>
            </p:nvSpPr>
            <p:spPr bwMode="auto">
              <a:xfrm>
                <a:off x="1189038" y="3848100"/>
                <a:ext cx="82550" cy="3873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3" y="23"/>
                  </a:cxn>
                  <a:cxn ang="0">
                    <a:pos x="9" y="49"/>
                  </a:cxn>
                  <a:cxn ang="0">
                    <a:pos x="15" y="83"/>
                  </a:cxn>
                  <a:cxn ang="0">
                    <a:pos x="22" y="125"/>
                  </a:cxn>
                  <a:cxn ang="0">
                    <a:pos x="30" y="171"/>
                  </a:cxn>
                  <a:cxn ang="0">
                    <a:pos x="39" y="222"/>
                  </a:cxn>
                  <a:cxn ang="0">
                    <a:pos x="47" y="275"/>
                  </a:cxn>
                  <a:cxn ang="0">
                    <a:pos x="53" y="325"/>
                  </a:cxn>
                  <a:cxn ang="0">
                    <a:pos x="58" y="369"/>
                  </a:cxn>
                  <a:cxn ang="0">
                    <a:pos x="60" y="405"/>
                  </a:cxn>
                  <a:cxn ang="0">
                    <a:pos x="64" y="435"/>
                  </a:cxn>
                  <a:cxn ang="0">
                    <a:pos x="64" y="458"/>
                  </a:cxn>
                  <a:cxn ang="0">
                    <a:pos x="66" y="475"/>
                  </a:cxn>
                  <a:cxn ang="0">
                    <a:pos x="66" y="485"/>
                  </a:cxn>
                  <a:cxn ang="0">
                    <a:pos x="66" y="488"/>
                  </a:cxn>
                  <a:cxn ang="0">
                    <a:pos x="102" y="483"/>
                  </a:cxn>
                  <a:cxn ang="0">
                    <a:pos x="100" y="477"/>
                  </a:cxn>
                  <a:cxn ang="0">
                    <a:pos x="98" y="462"/>
                  </a:cxn>
                  <a:cxn ang="0">
                    <a:pos x="95" y="437"/>
                  </a:cxn>
                  <a:cxn ang="0">
                    <a:pos x="93" y="405"/>
                  </a:cxn>
                  <a:cxn ang="0">
                    <a:pos x="87" y="365"/>
                  </a:cxn>
                  <a:cxn ang="0">
                    <a:pos x="79" y="319"/>
                  </a:cxn>
                  <a:cxn ang="0">
                    <a:pos x="74" y="270"/>
                  </a:cxn>
                  <a:cxn ang="0">
                    <a:pos x="64" y="216"/>
                  </a:cxn>
                  <a:cxn ang="0">
                    <a:pos x="55" y="165"/>
                  </a:cxn>
                  <a:cxn ang="0">
                    <a:pos x="43" y="121"/>
                  </a:cxn>
                  <a:cxn ang="0">
                    <a:pos x="32" y="83"/>
                  </a:cxn>
                  <a:cxn ang="0">
                    <a:pos x="22" y="53"/>
                  </a:cxn>
                  <a:cxn ang="0">
                    <a:pos x="13" y="30"/>
                  </a:cxn>
                  <a:cxn ang="0">
                    <a:pos x="5" y="13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2" h="488">
                    <a:moveTo>
                      <a:pt x="0" y="0"/>
                    </a:moveTo>
                    <a:lnTo>
                      <a:pt x="0" y="5"/>
                    </a:lnTo>
                    <a:lnTo>
                      <a:pt x="3" y="23"/>
                    </a:lnTo>
                    <a:lnTo>
                      <a:pt x="9" y="49"/>
                    </a:lnTo>
                    <a:lnTo>
                      <a:pt x="15" y="83"/>
                    </a:lnTo>
                    <a:lnTo>
                      <a:pt x="22" y="125"/>
                    </a:lnTo>
                    <a:lnTo>
                      <a:pt x="30" y="171"/>
                    </a:lnTo>
                    <a:lnTo>
                      <a:pt x="39" y="222"/>
                    </a:lnTo>
                    <a:lnTo>
                      <a:pt x="47" y="275"/>
                    </a:lnTo>
                    <a:lnTo>
                      <a:pt x="53" y="325"/>
                    </a:lnTo>
                    <a:lnTo>
                      <a:pt x="58" y="369"/>
                    </a:lnTo>
                    <a:lnTo>
                      <a:pt x="60" y="405"/>
                    </a:lnTo>
                    <a:lnTo>
                      <a:pt x="64" y="435"/>
                    </a:lnTo>
                    <a:lnTo>
                      <a:pt x="64" y="458"/>
                    </a:lnTo>
                    <a:lnTo>
                      <a:pt x="66" y="475"/>
                    </a:lnTo>
                    <a:lnTo>
                      <a:pt x="66" y="485"/>
                    </a:lnTo>
                    <a:lnTo>
                      <a:pt x="66" y="488"/>
                    </a:lnTo>
                    <a:lnTo>
                      <a:pt x="102" y="483"/>
                    </a:lnTo>
                    <a:lnTo>
                      <a:pt x="100" y="477"/>
                    </a:lnTo>
                    <a:lnTo>
                      <a:pt x="98" y="462"/>
                    </a:lnTo>
                    <a:lnTo>
                      <a:pt x="95" y="437"/>
                    </a:lnTo>
                    <a:lnTo>
                      <a:pt x="93" y="405"/>
                    </a:lnTo>
                    <a:lnTo>
                      <a:pt x="87" y="365"/>
                    </a:lnTo>
                    <a:lnTo>
                      <a:pt x="79" y="319"/>
                    </a:lnTo>
                    <a:lnTo>
                      <a:pt x="74" y="270"/>
                    </a:lnTo>
                    <a:lnTo>
                      <a:pt x="64" y="216"/>
                    </a:lnTo>
                    <a:lnTo>
                      <a:pt x="55" y="165"/>
                    </a:lnTo>
                    <a:lnTo>
                      <a:pt x="43" y="121"/>
                    </a:lnTo>
                    <a:lnTo>
                      <a:pt x="32" y="83"/>
                    </a:lnTo>
                    <a:lnTo>
                      <a:pt x="22" y="53"/>
                    </a:lnTo>
                    <a:lnTo>
                      <a:pt x="13" y="30"/>
                    </a:lnTo>
                    <a:lnTo>
                      <a:pt x="5" y="13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18" name="Freeform 70"/>
              <p:cNvSpPr>
                <a:spLocks/>
              </p:cNvSpPr>
              <p:nvPr/>
            </p:nvSpPr>
            <p:spPr bwMode="auto">
              <a:xfrm>
                <a:off x="1177925" y="3683000"/>
                <a:ext cx="261937" cy="84138"/>
              </a:xfrm>
              <a:custGeom>
                <a:avLst/>
                <a:gdLst/>
                <a:ahLst/>
                <a:cxnLst>
                  <a:cxn ang="0">
                    <a:pos x="331" y="23"/>
                  </a:cxn>
                  <a:cxn ang="0">
                    <a:pos x="0" y="105"/>
                  </a:cxn>
                  <a:cxn ang="0">
                    <a:pos x="2" y="103"/>
                  </a:cxn>
                  <a:cxn ang="0">
                    <a:pos x="10" y="97"/>
                  </a:cxn>
                  <a:cxn ang="0">
                    <a:pos x="19" y="90"/>
                  </a:cxn>
                  <a:cxn ang="0">
                    <a:pos x="35" y="80"/>
                  </a:cxn>
                  <a:cxn ang="0">
                    <a:pos x="54" y="69"/>
                  </a:cxn>
                  <a:cxn ang="0">
                    <a:pos x="74" y="58"/>
                  </a:cxn>
                  <a:cxn ang="0">
                    <a:pos x="101" y="46"/>
                  </a:cxn>
                  <a:cxn ang="0">
                    <a:pos x="130" y="38"/>
                  </a:cxn>
                  <a:cxn ang="0">
                    <a:pos x="160" y="29"/>
                  </a:cxn>
                  <a:cxn ang="0">
                    <a:pos x="192" y="21"/>
                  </a:cxn>
                  <a:cxn ang="0">
                    <a:pos x="225" y="16"/>
                  </a:cxn>
                  <a:cxn ang="0">
                    <a:pos x="255" y="10"/>
                  </a:cxn>
                  <a:cxn ang="0">
                    <a:pos x="283" y="4"/>
                  </a:cxn>
                  <a:cxn ang="0">
                    <a:pos x="304" y="2"/>
                  </a:cxn>
                  <a:cxn ang="0">
                    <a:pos x="320" y="0"/>
                  </a:cxn>
                  <a:cxn ang="0">
                    <a:pos x="325" y="0"/>
                  </a:cxn>
                  <a:cxn ang="0">
                    <a:pos x="331" y="23"/>
                  </a:cxn>
                  <a:cxn ang="0">
                    <a:pos x="331" y="23"/>
                  </a:cxn>
                </a:cxnLst>
                <a:rect l="0" t="0" r="r" b="b"/>
                <a:pathLst>
                  <a:path w="331" h="105">
                    <a:moveTo>
                      <a:pt x="331" y="23"/>
                    </a:moveTo>
                    <a:lnTo>
                      <a:pt x="0" y="105"/>
                    </a:lnTo>
                    <a:lnTo>
                      <a:pt x="2" y="103"/>
                    </a:lnTo>
                    <a:lnTo>
                      <a:pt x="10" y="97"/>
                    </a:lnTo>
                    <a:lnTo>
                      <a:pt x="19" y="90"/>
                    </a:lnTo>
                    <a:lnTo>
                      <a:pt x="35" y="80"/>
                    </a:lnTo>
                    <a:lnTo>
                      <a:pt x="54" y="69"/>
                    </a:lnTo>
                    <a:lnTo>
                      <a:pt x="74" y="58"/>
                    </a:lnTo>
                    <a:lnTo>
                      <a:pt x="101" y="46"/>
                    </a:lnTo>
                    <a:lnTo>
                      <a:pt x="130" y="38"/>
                    </a:lnTo>
                    <a:lnTo>
                      <a:pt x="160" y="29"/>
                    </a:lnTo>
                    <a:lnTo>
                      <a:pt x="192" y="21"/>
                    </a:lnTo>
                    <a:lnTo>
                      <a:pt x="225" y="16"/>
                    </a:lnTo>
                    <a:lnTo>
                      <a:pt x="255" y="10"/>
                    </a:lnTo>
                    <a:lnTo>
                      <a:pt x="283" y="4"/>
                    </a:lnTo>
                    <a:lnTo>
                      <a:pt x="304" y="2"/>
                    </a:lnTo>
                    <a:lnTo>
                      <a:pt x="320" y="0"/>
                    </a:lnTo>
                    <a:lnTo>
                      <a:pt x="325" y="0"/>
                    </a:lnTo>
                    <a:lnTo>
                      <a:pt x="331" y="23"/>
                    </a:lnTo>
                    <a:lnTo>
                      <a:pt x="331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19" name="Freeform 71"/>
              <p:cNvSpPr>
                <a:spLocks/>
              </p:cNvSpPr>
              <p:nvPr/>
            </p:nvSpPr>
            <p:spPr bwMode="auto">
              <a:xfrm>
                <a:off x="838200" y="4178300"/>
                <a:ext cx="298450" cy="4603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" y="34"/>
                  </a:cxn>
                  <a:cxn ang="0">
                    <a:pos x="13" y="34"/>
                  </a:cxn>
                  <a:cxn ang="0">
                    <a:pos x="30" y="36"/>
                  </a:cxn>
                  <a:cxn ang="0">
                    <a:pos x="55" y="40"/>
                  </a:cxn>
                  <a:cxn ang="0">
                    <a:pos x="82" y="42"/>
                  </a:cxn>
                  <a:cxn ang="0">
                    <a:pos x="116" y="46"/>
                  </a:cxn>
                  <a:cxn ang="0">
                    <a:pos x="152" y="50"/>
                  </a:cxn>
                  <a:cxn ang="0">
                    <a:pos x="192" y="55"/>
                  </a:cxn>
                  <a:cxn ang="0">
                    <a:pos x="230" y="57"/>
                  </a:cxn>
                  <a:cxn ang="0">
                    <a:pos x="266" y="57"/>
                  </a:cxn>
                  <a:cxn ang="0">
                    <a:pos x="296" y="57"/>
                  </a:cxn>
                  <a:cxn ang="0">
                    <a:pos x="325" y="55"/>
                  </a:cxn>
                  <a:cxn ang="0">
                    <a:pos x="346" y="51"/>
                  </a:cxn>
                  <a:cxn ang="0">
                    <a:pos x="363" y="50"/>
                  </a:cxn>
                  <a:cxn ang="0">
                    <a:pos x="372" y="48"/>
                  </a:cxn>
                  <a:cxn ang="0">
                    <a:pos x="376" y="46"/>
                  </a:cxn>
                  <a:cxn ang="0">
                    <a:pos x="19" y="0"/>
                  </a:cxn>
                  <a:cxn ang="0">
                    <a:pos x="0" y="34"/>
                  </a:cxn>
                  <a:cxn ang="0">
                    <a:pos x="0" y="34"/>
                  </a:cxn>
                </a:cxnLst>
                <a:rect l="0" t="0" r="r" b="b"/>
                <a:pathLst>
                  <a:path w="376" h="57">
                    <a:moveTo>
                      <a:pt x="0" y="34"/>
                    </a:moveTo>
                    <a:lnTo>
                      <a:pt x="2" y="34"/>
                    </a:lnTo>
                    <a:lnTo>
                      <a:pt x="13" y="34"/>
                    </a:lnTo>
                    <a:lnTo>
                      <a:pt x="30" y="36"/>
                    </a:lnTo>
                    <a:lnTo>
                      <a:pt x="55" y="40"/>
                    </a:lnTo>
                    <a:lnTo>
                      <a:pt x="82" y="42"/>
                    </a:lnTo>
                    <a:lnTo>
                      <a:pt x="116" y="46"/>
                    </a:lnTo>
                    <a:lnTo>
                      <a:pt x="152" y="50"/>
                    </a:lnTo>
                    <a:lnTo>
                      <a:pt x="192" y="55"/>
                    </a:lnTo>
                    <a:lnTo>
                      <a:pt x="230" y="57"/>
                    </a:lnTo>
                    <a:lnTo>
                      <a:pt x="266" y="57"/>
                    </a:lnTo>
                    <a:lnTo>
                      <a:pt x="296" y="57"/>
                    </a:lnTo>
                    <a:lnTo>
                      <a:pt x="325" y="55"/>
                    </a:lnTo>
                    <a:lnTo>
                      <a:pt x="346" y="51"/>
                    </a:lnTo>
                    <a:lnTo>
                      <a:pt x="363" y="50"/>
                    </a:lnTo>
                    <a:lnTo>
                      <a:pt x="372" y="48"/>
                    </a:lnTo>
                    <a:lnTo>
                      <a:pt x="376" y="46"/>
                    </a:lnTo>
                    <a:lnTo>
                      <a:pt x="19" y="0"/>
                    </a:lnTo>
                    <a:lnTo>
                      <a:pt x="0" y="34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20" name="Freeform 72"/>
              <p:cNvSpPr>
                <a:spLocks/>
              </p:cNvSpPr>
              <p:nvPr/>
            </p:nvSpPr>
            <p:spPr bwMode="auto">
              <a:xfrm>
                <a:off x="993775" y="4229100"/>
                <a:ext cx="53975" cy="365125"/>
              </a:xfrm>
              <a:custGeom>
                <a:avLst/>
                <a:gdLst/>
                <a:ahLst/>
                <a:cxnLst>
                  <a:cxn ang="0">
                    <a:pos x="68" y="458"/>
                  </a:cxn>
                  <a:cxn ang="0">
                    <a:pos x="66" y="454"/>
                  </a:cxn>
                  <a:cxn ang="0">
                    <a:pos x="62" y="443"/>
                  </a:cxn>
                  <a:cxn ang="0">
                    <a:pos x="57" y="426"/>
                  </a:cxn>
                  <a:cxn ang="0">
                    <a:pos x="49" y="403"/>
                  </a:cxn>
                  <a:cxn ang="0">
                    <a:pos x="39" y="373"/>
                  </a:cxn>
                  <a:cxn ang="0">
                    <a:pos x="32" y="338"/>
                  </a:cxn>
                  <a:cxn ang="0">
                    <a:pos x="22" y="298"/>
                  </a:cxn>
                  <a:cxn ang="0">
                    <a:pos x="15" y="257"/>
                  </a:cxn>
                  <a:cxn ang="0">
                    <a:pos x="7" y="209"/>
                  </a:cxn>
                  <a:cxn ang="0">
                    <a:pos x="3" y="165"/>
                  </a:cxn>
                  <a:cxn ang="0">
                    <a:pos x="1" y="122"/>
                  </a:cxn>
                  <a:cxn ang="0">
                    <a:pos x="0" y="83"/>
                  </a:cxn>
                  <a:cxn ang="0">
                    <a:pos x="0" y="49"/>
                  </a:cxn>
                  <a:cxn ang="0">
                    <a:pos x="0" y="25"/>
                  </a:cxn>
                  <a:cxn ang="0">
                    <a:pos x="0" y="7"/>
                  </a:cxn>
                  <a:cxn ang="0">
                    <a:pos x="1" y="2"/>
                  </a:cxn>
                  <a:cxn ang="0">
                    <a:pos x="32" y="0"/>
                  </a:cxn>
                  <a:cxn ang="0">
                    <a:pos x="34" y="74"/>
                  </a:cxn>
                  <a:cxn ang="0">
                    <a:pos x="38" y="139"/>
                  </a:cxn>
                  <a:cxn ang="0">
                    <a:pos x="41" y="198"/>
                  </a:cxn>
                  <a:cxn ang="0">
                    <a:pos x="47" y="251"/>
                  </a:cxn>
                  <a:cxn ang="0">
                    <a:pos x="53" y="302"/>
                  </a:cxn>
                  <a:cxn ang="0">
                    <a:pos x="58" y="352"/>
                  </a:cxn>
                  <a:cxn ang="0">
                    <a:pos x="62" y="403"/>
                  </a:cxn>
                  <a:cxn ang="0">
                    <a:pos x="68" y="458"/>
                  </a:cxn>
                  <a:cxn ang="0">
                    <a:pos x="68" y="458"/>
                  </a:cxn>
                </a:cxnLst>
                <a:rect l="0" t="0" r="r" b="b"/>
                <a:pathLst>
                  <a:path w="68" h="458">
                    <a:moveTo>
                      <a:pt x="68" y="458"/>
                    </a:moveTo>
                    <a:lnTo>
                      <a:pt x="66" y="454"/>
                    </a:lnTo>
                    <a:lnTo>
                      <a:pt x="62" y="443"/>
                    </a:lnTo>
                    <a:lnTo>
                      <a:pt x="57" y="426"/>
                    </a:lnTo>
                    <a:lnTo>
                      <a:pt x="49" y="403"/>
                    </a:lnTo>
                    <a:lnTo>
                      <a:pt x="39" y="373"/>
                    </a:lnTo>
                    <a:lnTo>
                      <a:pt x="32" y="338"/>
                    </a:lnTo>
                    <a:lnTo>
                      <a:pt x="22" y="298"/>
                    </a:lnTo>
                    <a:lnTo>
                      <a:pt x="15" y="257"/>
                    </a:lnTo>
                    <a:lnTo>
                      <a:pt x="7" y="209"/>
                    </a:lnTo>
                    <a:lnTo>
                      <a:pt x="3" y="165"/>
                    </a:lnTo>
                    <a:lnTo>
                      <a:pt x="1" y="122"/>
                    </a:lnTo>
                    <a:lnTo>
                      <a:pt x="0" y="83"/>
                    </a:lnTo>
                    <a:lnTo>
                      <a:pt x="0" y="49"/>
                    </a:lnTo>
                    <a:lnTo>
                      <a:pt x="0" y="25"/>
                    </a:lnTo>
                    <a:lnTo>
                      <a:pt x="0" y="7"/>
                    </a:lnTo>
                    <a:lnTo>
                      <a:pt x="1" y="2"/>
                    </a:lnTo>
                    <a:lnTo>
                      <a:pt x="32" y="0"/>
                    </a:lnTo>
                    <a:lnTo>
                      <a:pt x="34" y="74"/>
                    </a:lnTo>
                    <a:lnTo>
                      <a:pt x="38" y="139"/>
                    </a:lnTo>
                    <a:lnTo>
                      <a:pt x="41" y="198"/>
                    </a:lnTo>
                    <a:lnTo>
                      <a:pt x="47" y="251"/>
                    </a:lnTo>
                    <a:lnTo>
                      <a:pt x="53" y="302"/>
                    </a:lnTo>
                    <a:lnTo>
                      <a:pt x="58" y="352"/>
                    </a:lnTo>
                    <a:lnTo>
                      <a:pt x="62" y="403"/>
                    </a:lnTo>
                    <a:lnTo>
                      <a:pt x="68" y="458"/>
                    </a:lnTo>
                    <a:lnTo>
                      <a:pt x="68" y="4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21" name="Freeform 73"/>
              <p:cNvSpPr>
                <a:spLocks/>
              </p:cNvSpPr>
              <p:nvPr/>
            </p:nvSpPr>
            <p:spPr bwMode="auto">
              <a:xfrm>
                <a:off x="896938" y="4243388"/>
                <a:ext cx="44450" cy="365125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0" y="2"/>
                  </a:cxn>
                  <a:cxn ang="0">
                    <a:pos x="36" y="6"/>
                  </a:cxn>
                  <a:cxn ang="0">
                    <a:pos x="28" y="17"/>
                  </a:cxn>
                  <a:cxn ang="0">
                    <a:pos x="21" y="32"/>
                  </a:cxn>
                  <a:cxn ang="0">
                    <a:pos x="13" y="57"/>
                  </a:cxn>
                  <a:cxn ang="0">
                    <a:pos x="6" y="89"/>
                  </a:cxn>
                  <a:cxn ang="0">
                    <a:pos x="2" y="131"/>
                  </a:cxn>
                  <a:cxn ang="0">
                    <a:pos x="0" y="184"/>
                  </a:cxn>
                  <a:cxn ang="0">
                    <a:pos x="2" y="241"/>
                  </a:cxn>
                  <a:cxn ang="0">
                    <a:pos x="8" y="293"/>
                  </a:cxn>
                  <a:cxn ang="0">
                    <a:pos x="17" y="340"/>
                  </a:cxn>
                  <a:cxn ang="0">
                    <a:pos x="28" y="380"/>
                  </a:cxn>
                  <a:cxn ang="0">
                    <a:pos x="38" y="413"/>
                  </a:cxn>
                  <a:cxn ang="0">
                    <a:pos x="47" y="437"/>
                  </a:cxn>
                  <a:cxn ang="0">
                    <a:pos x="53" y="454"/>
                  </a:cxn>
                  <a:cxn ang="0">
                    <a:pos x="57" y="460"/>
                  </a:cxn>
                  <a:cxn ang="0">
                    <a:pos x="55" y="451"/>
                  </a:cxn>
                  <a:cxn ang="0">
                    <a:pos x="53" y="426"/>
                  </a:cxn>
                  <a:cxn ang="0">
                    <a:pos x="49" y="388"/>
                  </a:cxn>
                  <a:cxn ang="0">
                    <a:pos x="46" y="344"/>
                  </a:cxn>
                  <a:cxn ang="0">
                    <a:pos x="40" y="297"/>
                  </a:cxn>
                  <a:cxn ang="0">
                    <a:pos x="36" y="251"/>
                  </a:cxn>
                  <a:cxn ang="0">
                    <a:pos x="34" y="207"/>
                  </a:cxn>
                  <a:cxn ang="0">
                    <a:pos x="34" y="173"/>
                  </a:cxn>
                  <a:cxn ang="0">
                    <a:pos x="34" y="143"/>
                  </a:cxn>
                  <a:cxn ang="0">
                    <a:pos x="34" y="112"/>
                  </a:cxn>
                  <a:cxn ang="0">
                    <a:pos x="36" y="84"/>
                  </a:cxn>
                  <a:cxn ang="0">
                    <a:pos x="38" y="57"/>
                  </a:cxn>
                  <a:cxn ang="0">
                    <a:pos x="40" y="34"/>
                  </a:cxn>
                  <a:cxn ang="0">
                    <a:pos x="40" y="15"/>
                  </a:cxn>
                  <a:cxn ang="0">
                    <a:pos x="42" y="4"/>
                  </a:cxn>
                  <a:cxn ang="0">
                    <a:pos x="42" y="0"/>
                  </a:cxn>
                  <a:cxn ang="0">
                    <a:pos x="42" y="0"/>
                  </a:cxn>
                </a:cxnLst>
                <a:rect l="0" t="0" r="r" b="b"/>
                <a:pathLst>
                  <a:path w="57" h="460">
                    <a:moveTo>
                      <a:pt x="42" y="0"/>
                    </a:moveTo>
                    <a:lnTo>
                      <a:pt x="40" y="2"/>
                    </a:lnTo>
                    <a:lnTo>
                      <a:pt x="36" y="6"/>
                    </a:lnTo>
                    <a:lnTo>
                      <a:pt x="28" y="17"/>
                    </a:lnTo>
                    <a:lnTo>
                      <a:pt x="21" y="32"/>
                    </a:lnTo>
                    <a:lnTo>
                      <a:pt x="13" y="57"/>
                    </a:lnTo>
                    <a:lnTo>
                      <a:pt x="6" y="89"/>
                    </a:lnTo>
                    <a:lnTo>
                      <a:pt x="2" y="131"/>
                    </a:lnTo>
                    <a:lnTo>
                      <a:pt x="0" y="184"/>
                    </a:lnTo>
                    <a:lnTo>
                      <a:pt x="2" y="241"/>
                    </a:lnTo>
                    <a:lnTo>
                      <a:pt x="8" y="293"/>
                    </a:lnTo>
                    <a:lnTo>
                      <a:pt x="17" y="340"/>
                    </a:lnTo>
                    <a:lnTo>
                      <a:pt x="28" y="380"/>
                    </a:lnTo>
                    <a:lnTo>
                      <a:pt x="38" y="413"/>
                    </a:lnTo>
                    <a:lnTo>
                      <a:pt x="47" y="437"/>
                    </a:lnTo>
                    <a:lnTo>
                      <a:pt x="53" y="454"/>
                    </a:lnTo>
                    <a:lnTo>
                      <a:pt x="57" y="460"/>
                    </a:lnTo>
                    <a:lnTo>
                      <a:pt x="55" y="451"/>
                    </a:lnTo>
                    <a:lnTo>
                      <a:pt x="53" y="426"/>
                    </a:lnTo>
                    <a:lnTo>
                      <a:pt x="49" y="388"/>
                    </a:lnTo>
                    <a:lnTo>
                      <a:pt x="46" y="344"/>
                    </a:lnTo>
                    <a:lnTo>
                      <a:pt x="40" y="297"/>
                    </a:lnTo>
                    <a:lnTo>
                      <a:pt x="36" y="251"/>
                    </a:lnTo>
                    <a:lnTo>
                      <a:pt x="34" y="207"/>
                    </a:lnTo>
                    <a:lnTo>
                      <a:pt x="34" y="173"/>
                    </a:lnTo>
                    <a:lnTo>
                      <a:pt x="34" y="143"/>
                    </a:lnTo>
                    <a:lnTo>
                      <a:pt x="34" y="112"/>
                    </a:lnTo>
                    <a:lnTo>
                      <a:pt x="36" y="84"/>
                    </a:lnTo>
                    <a:lnTo>
                      <a:pt x="38" y="57"/>
                    </a:lnTo>
                    <a:lnTo>
                      <a:pt x="40" y="34"/>
                    </a:lnTo>
                    <a:lnTo>
                      <a:pt x="40" y="15"/>
                    </a:lnTo>
                    <a:lnTo>
                      <a:pt x="42" y="4"/>
                    </a:lnTo>
                    <a:lnTo>
                      <a:pt x="42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22" name="Freeform 74"/>
              <p:cNvSpPr>
                <a:spLocks/>
              </p:cNvSpPr>
              <p:nvPr/>
            </p:nvSpPr>
            <p:spPr bwMode="auto">
              <a:xfrm>
                <a:off x="1123950" y="4233863"/>
                <a:ext cx="30162" cy="28257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355"/>
                  </a:cxn>
                  <a:cxn ang="0">
                    <a:pos x="2" y="351"/>
                  </a:cxn>
                  <a:cxn ang="0">
                    <a:pos x="4" y="342"/>
                  </a:cxn>
                  <a:cxn ang="0">
                    <a:pos x="7" y="327"/>
                  </a:cxn>
                  <a:cxn ang="0">
                    <a:pos x="11" y="306"/>
                  </a:cxn>
                  <a:cxn ang="0">
                    <a:pos x="17" y="279"/>
                  </a:cxn>
                  <a:cxn ang="0">
                    <a:pos x="23" y="249"/>
                  </a:cxn>
                  <a:cxn ang="0">
                    <a:pos x="26" y="214"/>
                  </a:cxn>
                  <a:cxn ang="0">
                    <a:pos x="32" y="176"/>
                  </a:cxn>
                  <a:cxn ang="0">
                    <a:pos x="36" y="136"/>
                  </a:cxn>
                  <a:cxn ang="0">
                    <a:pos x="38" y="102"/>
                  </a:cxn>
                  <a:cxn ang="0">
                    <a:pos x="38" y="72"/>
                  </a:cxn>
                  <a:cxn ang="0">
                    <a:pos x="38" y="47"/>
                  </a:cxn>
                  <a:cxn ang="0">
                    <a:pos x="36" y="26"/>
                  </a:cxn>
                  <a:cxn ang="0">
                    <a:pos x="36" y="11"/>
                  </a:cxn>
                  <a:cxn ang="0">
                    <a:pos x="36" y="1"/>
                  </a:cxn>
                  <a:cxn ang="0">
                    <a:pos x="36" y="0"/>
                  </a:cxn>
                  <a:cxn ang="0">
                    <a:pos x="9" y="0"/>
                  </a:cxn>
                  <a:cxn ang="0">
                    <a:pos x="9" y="0"/>
                  </a:cxn>
                </a:cxnLst>
                <a:rect l="0" t="0" r="r" b="b"/>
                <a:pathLst>
                  <a:path w="38" h="355">
                    <a:moveTo>
                      <a:pt x="9" y="0"/>
                    </a:moveTo>
                    <a:lnTo>
                      <a:pt x="0" y="355"/>
                    </a:lnTo>
                    <a:lnTo>
                      <a:pt x="2" y="351"/>
                    </a:lnTo>
                    <a:lnTo>
                      <a:pt x="4" y="342"/>
                    </a:lnTo>
                    <a:lnTo>
                      <a:pt x="7" y="327"/>
                    </a:lnTo>
                    <a:lnTo>
                      <a:pt x="11" y="306"/>
                    </a:lnTo>
                    <a:lnTo>
                      <a:pt x="17" y="279"/>
                    </a:lnTo>
                    <a:lnTo>
                      <a:pt x="23" y="249"/>
                    </a:lnTo>
                    <a:lnTo>
                      <a:pt x="26" y="214"/>
                    </a:lnTo>
                    <a:lnTo>
                      <a:pt x="32" y="176"/>
                    </a:lnTo>
                    <a:lnTo>
                      <a:pt x="36" y="136"/>
                    </a:lnTo>
                    <a:lnTo>
                      <a:pt x="38" y="102"/>
                    </a:lnTo>
                    <a:lnTo>
                      <a:pt x="38" y="72"/>
                    </a:lnTo>
                    <a:lnTo>
                      <a:pt x="38" y="47"/>
                    </a:lnTo>
                    <a:lnTo>
                      <a:pt x="36" y="26"/>
                    </a:lnTo>
                    <a:lnTo>
                      <a:pt x="36" y="11"/>
                    </a:lnTo>
                    <a:lnTo>
                      <a:pt x="36" y="1"/>
                    </a:lnTo>
                    <a:lnTo>
                      <a:pt x="36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23" name="Freeform 75"/>
              <p:cNvSpPr>
                <a:spLocks/>
              </p:cNvSpPr>
              <p:nvPr/>
            </p:nvSpPr>
            <p:spPr bwMode="auto">
              <a:xfrm>
                <a:off x="911225" y="4600575"/>
                <a:ext cx="39687" cy="122238"/>
              </a:xfrm>
              <a:custGeom>
                <a:avLst/>
                <a:gdLst/>
                <a:ahLst/>
                <a:cxnLst>
                  <a:cxn ang="0">
                    <a:pos x="34" y="154"/>
                  </a:cxn>
                  <a:cxn ang="0">
                    <a:pos x="51" y="0"/>
                  </a:cxn>
                  <a:cxn ang="0">
                    <a:pos x="49" y="1"/>
                  </a:cxn>
                  <a:cxn ang="0">
                    <a:pos x="46" y="5"/>
                  </a:cxn>
                  <a:cxn ang="0">
                    <a:pos x="38" y="11"/>
                  </a:cxn>
                  <a:cxn ang="0">
                    <a:pos x="32" y="20"/>
                  </a:cxn>
                  <a:cxn ang="0">
                    <a:pos x="23" y="32"/>
                  </a:cxn>
                  <a:cxn ang="0">
                    <a:pos x="15" y="45"/>
                  </a:cxn>
                  <a:cxn ang="0">
                    <a:pos x="10" y="60"/>
                  </a:cxn>
                  <a:cxn ang="0">
                    <a:pos x="6" y="78"/>
                  </a:cxn>
                  <a:cxn ang="0">
                    <a:pos x="2" y="95"/>
                  </a:cxn>
                  <a:cxn ang="0">
                    <a:pos x="0" y="110"/>
                  </a:cxn>
                  <a:cxn ang="0">
                    <a:pos x="0" y="121"/>
                  </a:cxn>
                  <a:cxn ang="0">
                    <a:pos x="0" y="133"/>
                  </a:cxn>
                  <a:cxn ang="0">
                    <a:pos x="0" y="140"/>
                  </a:cxn>
                  <a:cxn ang="0">
                    <a:pos x="0" y="146"/>
                  </a:cxn>
                  <a:cxn ang="0">
                    <a:pos x="0" y="148"/>
                  </a:cxn>
                  <a:cxn ang="0">
                    <a:pos x="0" y="150"/>
                  </a:cxn>
                  <a:cxn ang="0">
                    <a:pos x="34" y="154"/>
                  </a:cxn>
                  <a:cxn ang="0">
                    <a:pos x="34" y="154"/>
                  </a:cxn>
                </a:cxnLst>
                <a:rect l="0" t="0" r="r" b="b"/>
                <a:pathLst>
                  <a:path w="51" h="154">
                    <a:moveTo>
                      <a:pt x="34" y="154"/>
                    </a:moveTo>
                    <a:lnTo>
                      <a:pt x="51" y="0"/>
                    </a:lnTo>
                    <a:lnTo>
                      <a:pt x="49" y="1"/>
                    </a:lnTo>
                    <a:lnTo>
                      <a:pt x="46" y="5"/>
                    </a:lnTo>
                    <a:lnTo>
                      <a:pt x="38" y="11"/>
                    </a:lnTo>
                    <a:lnTo>
                      <a:pt x="32" y="20"/>
                    </a:lnTo>
                    <a:lnTo>
                      <a:pt x="23" y="32"/>
                    </a:lnTo>
                    <a:lnTo>
                      <a:pt x="15" y="45"/>
                    </a:lnTo>
                    <a:lnTo>
                      <a:pt x="10" y="60"/>
                    </a:lnTo>
                    <a:lnTo>
                      <a:pt x="6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0" y="121"/>
                    </a:lnTo>
                    <a:lnTo>
                      <a:pt x="0" y="133"/>
                    </a:lnTo>
                    <a:lnTo>
                      <a:pt x="0" y="140"/>
                    </a:lnTo>
                    <a:lnTo>
                      <a:pt x="0" y="146"/>
                    </a:lnTo>
                    <a:lnTo>
                      <a:pt x="0" y="148"/>
                    </a:lnTo>
                    <a:lnTo>
                      <a:pt x="0" y="150"/>
                    </a:lnTo>
                    <a:lnTo>
                      <a:pt x="34" y="154"/>
                    </a:lnTo>
                    <a:lnTo>
                      <a:pt x="34" y="1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24" name="Freeform 76"/>
              <p:cNvSpPr>
                <a:spLocks/>
              </p:cNvSpPr>
              <p:nvPr/>
            </p:nvSpPr>
            <p:spPr bwMode="auto">
              <a:xfrm>
                <a:off x="1084263" y="4651375"/>
                <a:ext cx="120650" cy="8413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8"/>
                  </a:cxn>
                  <a:cxn ang="0">
                    <a:pos x="1" y="12"/>
                  </a:cxn>
                  <a:cxn ang="0">
                    <a:pos x="5" y="19"/>
                  </a:cxn>
                  <a:cxn ang="0">
                    <a:pos x="11" y="31"/>
                  </a:cxn>
                  <a:cxn ang="0">
                    <a:pos x="17" y="42"/>
                  </a:cxn>
                  <a:cxn ang="0">
                    <a:pos x="24" y="55"/>
                  </a:cxn>
                  <a:cxn ang="0">
                    <a:pos x="36" y="71"/>
                  </a:cxn>
                  <a:cxn ang="0">
                    <a:pos x="49" y="86"/>
                  </a:cxn>
                  <a:cxn ang="0">
                    <a:pos x="62" y="97"/>
                  </a:cxn>
                  <a:cxn ang="0">
                    <a:pos x="79" y="105"/>
                  </a:cxn>
                  <a:cxn ang="0">
                    <a:pos x="96" y="107"/>
                  </a:cxn>
                  <a:cxn ang="0">
                    <a:pos x="114" y="107"/>
                  </a:cxn>
                  <a:cxn ang="0">
                    <a:pos x="127" y="105"/>
                  </a:cxn>
                  <a:cxn ang="0">
                    <a:pos x="140" y="103"/>
                  </a:cxn>
                  <a:cxn ang="0">
                    <a:pos x="148" y="101"/>
                  </a:cxn>
                  <a:cxn ang="0">
                    <a:pos x="152" y="101"/>
                  </a:cxn>
                  <a:cxn ang="0">
                    <a:pos x="148" y="99"/>
                  </a:cxn>
                  <a:cxn ang="0">
                    <a:pos x="140" y="95"/>
                  </a:cxn>
                  <a:cxn ang="0">
                    <a:pos x="129" y="92"/>
                  </a:cxn>
                  <a:cxn ang="0">
                    <a:pos x="115" y="86"/>
                  </a:cxn>
                  <a:cxn ang="0">
                    <a:pos x="102" y="80"/>
                  </a:cxn>
                  <a:cxn ang="0">
                    <a:pos x="89" y="74"/>
                  </a:cxn>
                  <a:cxn ang="0">
                    <a:pos x="77" y="67"/>
                  </a:cxn>
                  <a:cxn ang="0">
                    <a:pos x="68" y="61"/>
                  </a:cxn>
                  <a:cxn ang="0">
                    <a:pos x="62" y="54"/>
                  </a:cxn>
                  <a:cxn ang="0">
                    <a:pos x="57" y="44"/>
                  </a:cxn>
                  <a:cxn ang="0">
                    <a:pos x="49" y="33"/>
                  </a:cxn>
                  <a:cxn ang="0">
                    <a:pos x="45" y="23"/>
                  </a:cxn>
                  <a:cxn ang="0">
                    <a:pos x="41" y="14"/>
                  </a:cxn>
                  <a:cxn ang="0">
                    <a:pos x="38" y="6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52" h="107">
                    <a:moveTo>
                      <a:pt x="0" y="6"/>
                    </a:moveTo>
                    <a:lnTo>
                      <a:pt x="0" y="8"/>
                    </a:lnTo>
                    <a:lnTo>
                      <a:pt x="1" y="12"/>
                    </a:lnTo>
                    <a:lnTo>
                      <a:pt x="5" y="19"/>
                    </a:lnTo>
                    <a:lnTo>
                      <a:pt x="11" y="31"/>
                    </a:lnTo>
                    <a:lnTo>
                      <a:pt x="17" y="42"/>
                    </a:lnTo>
                    <a:lnTo>
                      <a:pt x="24" y="55"/>
                    </a:lnTo>
                    <a:lnTo>
                      <a:pt x="36" y="71"/>
                    </a:lnTo>
                    <a:lnTo>
                      <a:pt x="49" y="86"/>
                    </a:lnTo>
                    <a:lnTo>
                      <a:pt x="62" y="97"/>
                    </a:lnTo>
                    <a:lnTo>
                      <a:pt x="79" y="105"/>
                    </a:lnTo>
                    <a:lnTo>
                      <a:pt x="96" y="107"/>
                    </a:lnTo>
                    <a:lnTo>
                      <a:pt x="114" y="107"/>
                    </a:lnTo>
                    <a:lnTo>
                      <a:pt x="127" y="105"/>
                    </a:lnTo>
                    <a:lnTo>
                      <a:pt x="140" y="103"/>
                    </a:lnTo>
                    <a:lnTo>
                      <a:pt x="148" y="101"/>
                    </a:lnTo>
                    <a:lnTo>
                      <a:pt x="152" y="101"/>
                    </a:lnTo>
                    <a:lnTo>
                      <a:pt x="148" y="99"/>
                    </a:lnTo>
                    <a:lnTo>
                      <a:pt x="140" y="95"/>
                    </a:lnTo>
                    <a:lnTo>
                      <a:pt x="129" y="92"/>
                    </a:lnTo>
                    <a:lnTo>
                      <a:pt x="115" y="86"/>
                    </a:lnTo>
                    <a:lnTo>
                      <a:pt x="102" y="80"/>
                    </a:lnTo>
                    <a:lnTo>
                      <a:pt x="89" y="74"/>
                    </a:lnTo>
                    <a:lnTo>
                      <a:pt x="77" y="67"/>
                    </a:lnTo>
                    <a:lnTo>
                      <a:pt x="68" y="61"/>
                    </a:lnTo>
                    <a:lnTo>
                      <a:pt x="62" y="54"/>
                    </a:lnTo>
                    <a:lnTo>
                      <a:pt x="57" y="44"/>
                    </a:lnTo>
                    <a:lnTo>
                      <a:pt x="49" y="33"/>
                    </a:lnTo>
                    <a:lnTo>
                      <a:pt x="45" y="23"/>
                    </a:lnTo>
                    <a:lnTo>
                      <a:pt x="41" y="14"/>
                    </a:lnTo>
                    <a:lnTo>
                      <a:pt x="38" y="6"/>
                    </a:lnTo>
                    <a:lnTo>
                      <a:pt x="36" y="2"/>
                    </a:lnTo>
                    <a:lnTo>
                      <a:pt x="3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25" name="Freeform 77"/>
              <p:cNvSpPr>
                <a:spLocks/>
              </p:cNvSpPr>
              <p:nvPr/>
            </p:nvSpPr>
            <p:spPr bwMode="auto">
              <a:xfrm>
                <a:off x="985838" y="3438525"/>
                <a:ext cx="155575" cy="65088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196" y="82"/>
                  </a:cxn>
                  <a:cxn ang="0">
                    <a:pos x="192" y="80"/>
                  </a:cxn>
                  <a:cxn ang="0">
                    <a:pos x="184" y="75"/>
                  </a:cxn>
                  <a:cxn ang="0">
                    <a:pos x="173" y="67"/>
                  </a:cxn>
                  <a:cxn ang="0">
                    <a:pos x="160" y="59"/>
                  </a:cxn>
                  <a:cxn ang="0">
                    <a:pos x="144" y="50"/>
                  </a:cxn>
                  <a:cxn ang="0">
                    <a:pos x="129" y="40"/>
                  </a:cxn>
                  <a:cxn ang="0">
                    <a:pos x="114" y="31"/>
                  </a:cxn>
                  <a:cxn ang="0">
                    <a:pos x="103" y="25"/>
                  </a:cxn>
                  <a:cxn ang="0">
                    <a:pos x="89" y="19"/>
                  </a:cxn>
                  <a:cxn ang="0">
                    <a:pos x="76" y="16"/>
                  </a:cxn>
                  <a:cxn ang="0">
                    <a:pos x="65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0" y="31"/>
                  </a:cxn>
                  <a:cxn ang="0">
                    <a:pos x="0" y="31"/>
                  </a:cxn>
                </a:cxnLst>
                <a:rect l="0" t="0" r="r" b="b"/>
                <a:pathLst>
                  <a:path w="196" h="82">
                    <a:moveTo>
                      <a:pt x="0" y="31"/>
                    </a:moveTo>
                    <a:lnTo>
                      <a:pt x="196" y="82"/>
                    </a:lnTo>
                    <a:lnTo>
                      <a:pt x="192" y="80"/>
                    </a:lnTo>
                    <a:lnTo>
                      <a:pt x="184" y="75"/>
                    </a:lnTo>
                    <a:lnTo>
                      <a:pt x="173" y="67"/>
                    </a:lnTo>
                    <a:lnTo>
                      <a:pt x="160" y="59"/>
                    </a:lnTo>
                    <a:lnTo>
                      <a:pt x="144" y="50"/>
                    </a:lnTo>
                    <a:lnTo>
                      <a:pt x="129" y="40"/>
                    </a:lnTo>
                    <a:lnTo>
                      <a:pt x="114" y="31"/>
                    </a:lnTo>
                    <a:lnTo>
                      <a:pt x="103" y="25"/>
                    </a:lnTo>
                    <a:lnTo>
                      <a:pt x="89" y="19"/>
                    </a:lnTo>
                    <a:lnTo>
                      <a:pt x="76" y="16"/>
                    </a:lnTo>
                    <a:lnTo>
                      <a:pt x="65" y="10"/>
                    </a:lnTo>
                    <a:lnTo>
                      <a:pt x="53" y="6"/>
                    </a:lnTo>
                    <a:lnTo>
                      <a:pt x="44" y="2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0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26" name="Freeform 78"/>
              <p:cNvSpPr>
                <a:spLocks/>
              </p:cNvSpPr>
              <p:nvPr/>
            </p:nvSpPr>
            <p:spPr bwMode="auto">
              <a:xfrm>
                <a:off x="1512888" y="3683000"/>
                <a:ext cx="66675" cy="36513"/>
              </a:xfrm>
              <a:custGeom>
                <a:avLst/>
                <a:gdLst/>
                <a:ahLst/>
                <a:cxnLst>
                  <a:cxn ang="0">
                    <a:pos x="6" y="46"/>
                  </a:cxn>
                  <a:cxn ang="0">
                    <a:pos x="86" y="31"/>
                  </a:cxn>
                  <a:cxn ang="0">
                    <a:pos x="84" y="29"/>
                  </a:cxn>
                  <a:cxn ang="0">
                    <a:pos x="84" y="27"/>
                  </a:cxn>
                  <a:cxn ang="0">
                    <a:pos x="80" y="19"/>
                  </a:cxn>
                  <a:cxn ang="0">
                    <a:pos x="78" y="14"/>
                  </a:cxn>
                  <a:cxn ang="0">
                    <a:pos x="72" y="8"/>
                  </a:cxn>
                  <a:cxn ang="0">
                    <a:pos x="67" y="2"/>
                  </a:cxn>
                  <a:cxn ang="0">
                    <a:pos x="59" y="0"/>
                  </a:cxn>
                  <a:cxn ang="0">
                    <a:pos x="52" y="0"/>
                  </a:cxn>
                  <a:cxn ang="0">
                    <a:pos x="42" y="0"/>
                  </a:cxn>
                  <a:cxn ang="0">
                    <a:pos x="33" y="2"/>
                  </a:cxn>
                  <a:cxn ang="0">
                    <a:pos x="23" y="6"/>
                  </a:cxn>
                  <a:cxn ang="0">
                    <a:pos x="15" y="10"/>
                  </a:cxn>
                  <a:cxn ang="0">
                    <a:pos x="8" y="12"/>
                  </a:cxn>
                  <a:cxn ang="0">
                    <a:pos x="4" y="14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6" y="46"/>
                  </a:cxn>
                  <a:cxn ang="0">
                    <a:pos x="6" y="46"/>
                  </a:cxn>
                </a:cxnLst>
                <a:rect l="0" t="0" r="r" b="b"/>
                <a:pathLst>
                  <a:path w="86" h="46">
                    <a:moveTo>
                      <a:pt x="6" y="46"/>
                    </a:moveTo>
                    <a:lnTo>
                      <a:pt x="86" y="31"/>
                    </a:lnTo>
                    <a:lnTo>
                      <a:pt x="84" y="29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8" y="14"/>
                    </a:lnTo>
                    <a:lnTo>
                      <a:pt x="72" y="8"/>
                    </a:lnTo>
                    <a:lnTo>
                      <a:pt x="67" y="2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2" y="0"/>
                    </a:lnTo>
                    <a:lnTo>
                      <a:pt x="33" y="2"/>
                    </a:lnTo>
                    <a:lnTo>
                      <a:pt x="23" y="6"/>
                    </a:lnTo>
                    <a:lnTo>
                      <a:pt x="15" y="10"/>
                    </a:lnTo>
                    <a:lnTo>
                      <a:pt x="8" y="12"/>
                    </a:lnTo>
                    <a:lnTo>
                      <a:pt x="4" y="14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6" y="46"/>
                    </a:lnTo>
                    <a:lnTo>
                      <a:pt x="6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27" name="Freeform 79"/>
              <p:cNvSpPr>
                <a:spLocks/>
              </p:cNvSpPr>
              <p:nvPr/>
            </p:nvSpPr>
            <p:spPr bwMode="auto">
              <a:xfrm>
                <a:off x="1458913" y="3729038"/>
                <a:ext cx="50800" cy="2952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3" y="372"/>
                  </a:cxn>
                  <a:cxn ang="0">
                    <a:pos x="62" y="363"/>
                  </a:cxn>
                  <a:cxn ang="0">
                    <a:pos x="62" y="359"/>
                  </a:cxn>
                  <a:cxn ang="0">
                    <a:pos x="62" y="349"/>
                  </a:cxn>
                  <a:cxn ang="0">
                    <a:pos x="62" y="334"/>
                  </a:cxn>
                  <a:cxn ang="0">
                    <a:pos x="61" y="313"/>
                  </a:cxn>
                  <a:cxn ang="0">
                    <a:pos x="59" y="285"/>
                  </a:cxn>
                  <a:cxn ang="0">
                    <a:pos x="55" y="252"/>
                  </a:cxn>
                  <a:cxn ang="0">
                    <a:pos x="51" y="211"/>
                  </a:cxn>
                  <a:cxn ang="0">
                    <a:pos x="45" y="167"/>
                  </a:cxn>
                  <a:cxn ang="0">
                    <a:pos x="38" y="121"/>
                  </a:cxn>
                  <a:cxn ang="0">
                    <a:pos x="30" y="85"/>
                  </a:cxn>
                  <a:cxn ang="0">
                    <a:pos x="24" y="55"/>
                  </a:cxn>
                  <a:cxn ang="0">
                    <a:pos x="17" y="34"/>
                  </a:cxn>
                  <a:cxn ang="0">
                    <a:pos x="9" y="19"/>
                  </a:cxn>
                  <a:cxn ang="0">
                    <a:pos x="5" y="7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62" h="372">
                    <a:moveTo>
                      <a:pt x="0" y="0"/>
                    </a:moveTo>
                    <a:lnTo>
                      <a:pt x="43" y="372"/>
                    </a:lnTo>
                    <a:lnTo>
                      <a:pt x="62" y="363"/>
                    </a:lnTo>
                    <a:lnTo>
                      <a:pt x="62" y="359"/>
                    </a:lnTo>
                    <a:lnTo>
                      <a:pt x="62" y="349"/>
                    </a:lnTo>
                    <a:lnTo>
                      <a:pt x="62" y="334"/>
                    </a:lnTo>
                    <a:lnTo>
                      <a:pt x="61" y="313"/>
                    </a:lnTo>
                    <a:lnTo>
                      <a:pt x="59" y="285"/>
                    </a:lnTo>
                    <a:lnTo>
                      <a:pt x="55" y="252"/>
                    </a:lnTo>
                    <a:lnTo>
                      <a:pt x="51" y="211"/>
                    </a:lnTo>
                    <a:lnTo>
                      <a:pt x="45" y="167"/>
                    </a:lnTo>
                    <a:lnTo>
                      <a:pt x="38" y="121"/>
                    </a:lnTo>
                    <a:lnTo>
                      <a:pt x="30" y="85"/>
                    </a:lnTo>
                    <a:lnTo>
                      <a:pt x="24" y="55"/>
                    </a:lnTo>
                    <a:lnTo>
                      <a:pt x="17" y="34"/>
                    </a:lnTo>
                    <a:lnTo>
                      <a:pt x="9" y="19"/>
                    </a:lnTo>
                    <a:lnTo>
                      <a:pt x="5" y="7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28" name="Freeform 80"/>
              <p:cNvSpPr>
                <a:spLocks/>
              </p:cNvSpPr>
              <p:nvPr/>
            </p:nvSpPr>
            <p:spPr bwMode="auto">
              <a:xfrm>
                <a:off x="1585913" y="4235450"/>
                <a:ext cx="36512" cy="2063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" y="261"/>
                  </a:cxn>
                  <a:cxn ang="0">
                    <a:pos x="46" y="257"/>
                  </a:cxn>
                  <a:cxn ang="0">
                    <a:pos x="46" y="251"/>
                  </a:cxn>
                  <a:cxn ang="0">
                    <a:pos x="46" y="236"/>
                  </a:cxn>
                  <a:cxn ang="0">
                    <a:pos x="44" y="215"/>
                  </a:cxn>
                  <a:cxn ang="0">
                    <a:pos x="42" y="189"/>
                  </a:cxn>
                  <a:cxn ang="0">
                    <a:pos x="40" y="158"/>
                  </a:cxn>
                  <a:cxn ang="0">
                    <a:pos x="36" y="130"/>
                  </a:cxn>
                  <a:cxn ang="0">
                    <a:pos x="33" y="99"/>
                  </a:cxn>
                  <a:cxn ang="0">
                    <a:pos x="31" y="75"/>
                  </a:cxn>
                  <a:cxn ang="0">
                    <a:pos x="25" y="54"/>
                  </a:cxn>
                  <a:cxn ang="0">
                    <a:pos x="19" y="37"/>
                  </a:cxn>
                  <a:cxn ang="0">
                    <a:pos x="14" y="23"/>
                  </a:cxn>
                  <a:cxn ang="0">
                    <a:pos x="10" y="14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6" h="261">
                    <a:moveTo>
                      <a:pt x="0" y="0"/>
                    </a:moveTo>
                    <a:lnTo>
                      <a:pt x="16" y="261"/>
                    </a:lnTo>
                    <a:lnTo>
                      <a:pt x="46" y="257"/>
                    </a:lnTo>
                    <a:lnTo>
                      <a:pt x="46" y="251"/>
                    </a:lnTo>
                    <a:lnTo>
                      <a:pt x="46" y="236"/>
                    </a:lnTo>
                    <a:lnTo>
                      <a:pt x="44" y="215"/>
                    </a:lnTo>
                    <a:lnTo>
                      <a:pt x="42" y="189"/>
                    </a:lnTo>
                    <a:lnTo>
                      <a:pt x="40" y="158"/>
                    </a:lnTo>
                    <a:lnTo>
                      <a:pt x="36" y="130"/>
                    </a:lnTo>
                    <a:lnTo>
                      <a:pt x="33" y="99"/>
                    </a:lnTo>
                    <a:lnTo>
                      <a:pt x="31" y="75"/>
                    </a:lnTo>
                    <a:lnTo>
                      <a:pt x="25" y="54"/>
                    </a:lnTo>
                    <a:lnTo>
                      <a:pt x="19" y="37"/>
                    </a:lnTo>
                    <a:lnTo>
                      <a:pt x="14" y="23"/>
                    </a:lnTo>
                    <a:lnTo>
                      <a:pt x="10" y="14"/>
                    </a:ln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29" name="Freeform 81"/>
              <p:cNvSpPr>
                <a:spLocks/>
              </p:cNvSpPr>
              <p:nvPr/>
            </p:nvSpPr>
            <p:spPr bwMode="auto">
              <a:xfrm>
                <a:off x="1698625" y="4300538"/>
                <a:ext cx="268287" cy="3968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336" y="50"/>
                  </a:cxn>
                  <a:cxn ang="0">
                    <a:pos x="336" y="19"/>
                  </a:cxn>
                  <a:cxn ang="0">
                    <a:pos x="332" y="17"/>
                  </a:cxn>
                  <a:cxn ang="0">
                    <a:pos x="321" y="15"/>
                  </a:cxn>
                  <a:cxn ang="0">
                    <a:pos x="300" y="12"/>
                  </a:cxn>
                  <a:cxn ang="0">
                    <a:pos x="275" y="8"/>
                  </a:cxn>
                  <a:cxn ang="0">
                    <a:pos x="245" y="4"/>
                  </a:cxn>
                  <a:cxn ang="0">
                    <a:pos x="211" y="2"/>
                  </a:cxn>
                  <a:cxn ang="0">
                    <a:pos x="173" y="0"/>
                  </a:cxn>
                  <a:cxn ang="0">
                    <a:pos x="133" y="0"/>
                  </a:cxn>
                  <a:cxn ang="0">
                    <a:pos x="93" y="2"/>
                  </a:cxn>
                  <a:cxn ang="0">
                    <a:pos x="64" y="4"/>
                  </a:cxn>
                  <a:cxn ang="0">
                    <a:pos x="40" y="8"/>
                  </a:cxn>
                  <a:cxn ang="0">
                    <a:pos x="25" y="10"/>
                  </a:cxn>
                  <a:cxn ang="0">
                    <a:pos x="11" y="13"/>
                  </a:cxn>
                  <a:cxn ang="0">
                    <a:pos x="4" y="15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19"/>
                  </a:cxn>
                </a:cxnLst>
                <a:rect l="0" t="0" r="r" b="b"/>
                <a:pathLst>
                  <a:path w="336" h="50">
                    <a:moveTo>
                      <a:pt x="0" y="19"/>
                    </a:moveTo>
                    <a:lnTo>
                      <a:pt x="336" y="50"/>
                    </a:lnTo>
                    <a:lnTo>
                      <a:pt x="336" y="19"/>
                    </a:lnTo>
                    <a:lnTo>
                      <a:pt x="332" y="17"/>
                    </a:lnTo>
                    <a:lnTo>
                      <a:pt x="321" y="15"/>
                    </a:lnTo>
                    <a:lnTo>
                      <a:pt x="300" y="12"/>
                    </a:lnTo>
                    <a:lnTo>
                      <a:pt x="275" y="8"/>
                    </a:lnTo>
                    <a:lnTo>
                      <a:pt x="245" y="4"/>
                    </a:lnTo>
                    <a:lnTo>
                      <a:pt x="211" y="2"/>
                    </a:lnTo>
                    <a:lnTo>
                      <a:pt x="173" y="0"/>
                    </a:lnTo>
                    <a:lnTo>
                      <a:pt x="133" y="0"/>
                    </a:lnTo>
                    <a:lnTo>
                      <a:pt x="93" y="2"/>
                    </a:lnTo>
                    <a:lnTo>
                      <a:pt x="64" y="4"/>
                    </a:lnTo>
                    <a:lnTo>
                      <a:pt x="40" y="8"/>
                    </a:lnTo>
                    <a:lnTo>
                      <a:pt x="25" y="10"/>
                    </a:lnTo>
                    <a:lnTo>
                      <a:pt x="11" y="13"/>
                    </a:lnTo>
                    <a:lnTo>
                      <a:pt x="4" y="15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30" name="Freeform 82"/>
              <p:cNvSpPr>
                <a:spLocks/>
              </p:cNvSpPr>
              <p:nvPr/>
            </p:nvSpPr>
            <p:spPr bwMode="auto">
              <a:xfrm>
                <a:off x="1520825" y="4567238"/>
                <a:ext cx="85725" cy="66675"/>
              </a:xfrm>
              <a:custGeom>
                <a:avLst/>
                <a:gdLst/>
                <a:ahLst/>
                <a:cxnLst>
                  <a:cxn ang="0">
                    <a:pos x="34" y="83"/>
                  </a:cxn>
                  <a:cxn ang="0">
                    <a:pos x="106" y="2"/>
                  </a:cxn>
                  <a:cxn ang="0">
                    <a:pos x="104" y="2"/>
                  </a:cxn>
                  <a:cxn ang="0">
                    <a:pos x="102" y="0"/>
                  </a:cxn>
                  <a:cxn ang="0">
                    <a:pos x="98" y="0"/>
                  </a:cxn>
                  <a:cxn ang="0">
                    <a:pos x="93" y="0"/>
                  </a:cxn>
                  <a:cxn ang="0">
                    <a:pos x="85" y="2"/>
                  </a:cxn>
                  <a:cxn ang="0">
                    <a:pos x="78" y="4"/>
                  </a:cxn>
                  <a:cxn ang="0">
                    <a:pos x="68" y="7"/>
                  </a:cxn>
                  <a:cxn ang="0">
                    <a:pos x="57" y="13"/>
                  </a:cxn>
                  <a:cxn ang="0">
                    <a:pos x="45" y="19"/>
                  </a:cxn>
                  <a:cxn ang="0">
                    <a:pos x="34" y="26"/>
                  </a:cxn>
                  <a:cxn ang="0">
                    <a:pos x="24" y="36"/>
                  </a:cxn>
                  <a:cxn ang="0">
                    <a:pos x="15" y="43"/>
                  </a:cxn>
                  <a:cxn ang="0">
                    <a:pos x="9" y="51"/>
                  </a:cxn>
                  <a:cxn ang="0">
                    <a:pos x="3" y="57"/>
                  </a:cxn>
                  <a:cxn ang="0">
                    <a:pos x="2" y="61"/>
                  </a:cxn>
                  <a:cxn ang="0">
                    <a:pos x="0" y="62"/>
                  </a:cxn>
                  <a:cxn ang="0">
                    <a:pos x="34" y="83"/>
                  </a:cxn>
                  <a:cxn ang="0">
                    <a:pos x="34" y="83"/>
                  </a:cxn>
                </a:cxnLst>
                <a:rect l="0" t="0" r="r" b="b"/>
                <a:pathLst>
                  <a:path w="106" h="83">
                    <a:moveTo>
                      <a:pt x="34" y="83"/>
                    </a:moveTo>
                    <a:lnTo>
                      <a:pt x="106" y="2"/>
                    </a:lnTo>
                    <a:lnTo>
                      <a:pt x="104" y="2"/>
                    </a:lnTo>
                    <a:lnTo>
                      <a:pt x="102" y="0"/>
                    </a:lnTo>
                    <a:lnTo>
                      <a:pt x="98" y="0"/>
                    </a:lnTo>
                    <a:lnTo>
                      <a:pt x="93" y="0"/>
                    </a:lnTo>
                    <a:lnTo>
                      <a:pt x="85" y="2"/>
                    </a:lnTo>
                    <a:lnTo>
                      <a:pt x="78" y="4"/>
                    </a:lnTo>
                    <a:lnTo>
                      <a:pt x="68" y="7"/>
                    </a:lnTo>
                    <a:lnTo>
                      <a:pt x="57" y="13"/>
                    </a:lnTo>
                    <a:lnTo>
                      <a:pt x="45" y="19"/>
                    </a:lnTo>
                    <a:lnTo>
                      <a:pt x="34" y="26"/>
                    </a:lnTo>
                    <a:lnTo>
                      <a:pt x="24" y="36"/>
                    </a:lnTo>
                    <a:lnTo>
                      <a:pt x="15" y="43"/>
                    </a:lnTo>
                    <a:lnTo>
                      <a:pt x="9" y="51"/>
                    </a:lnTo>
                    <a:lnTo>
                      <a:pt x="3" y="57"/>
                    </a:lnTo>
                    <a:lnTo>
                      <a:pt x="2" y="61"/>
                    </a:lnTo>
                    <a:lnTo>
                      <a:pt x="0" y="62"/>
                    </a:lnTo>
                    <a:lnTo>
                      <a:pt x="34" y="83"/>
                    </a:lnTo>
                    <a:lnTo>
                      <a:pt x="34" y="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31" name="Freeform 83"/>
              <p:cNvSpPr>
                <a:spLocks/>
              </p:cNvSpPr>
              <p:nvPr/>
            </p:nvSpPr>
            <p:spPr bwMode="auto">
              <a:xfrm>
                <a:off x="1620838" y="4498975"/>
                <a:ext cx="50800" cy="68263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8" y="10"/>
                  </a:cxn>
                  <a:cxn ang="0">
                    <a:pos x="13" y="14"/>
                  </a:cxn>
                  <a:cxn ang="0">
                    <a:pos x="19" y="15"/>
                  </a:cxn>
                  <a:cxn ang="0">
                    <a:pos x="25" y="21"/>
                  </a:cxn>
                  <a:cxn ang="0">
                    <a:pos x="30" y="27"/>
                  </a:cxn>
                  <a:cxn ang="0">
                    <a:pos x="34" y="35"/>
                  </a:cxn>
                  <a:cxn ang="0">
                    <a:pos x="36" y="44"/>
                  </a:cxn>
                  <a:cxn ang="0">
                    <a:pos x="36" y="52"/>
                  </a:cxn>
                  <a:cxn ang="0">
                    <a:pos x="36" y="61"/>
                  </a:cxn>
                  <a:cxn ang="0">
                    <a:pos x="34" y="69"/>
                  </a:cxn>
                  <a:cxn ang="0">
                    <a:pos x="32" y="76"/>
                  </a:cxn>
                  <a:cxn ang="0">
                    <a:pos x="30" y="82"/>
                  </a:cxn>
                  <a:cxn ang="0">
                    <a:pos x="29" y="86"/>
                  </a:cxn>
                  <a:cxn ang="0">
                    <a:pos x="29" y="88"/>
                  </a:cxn>
                  <a:cxn ang="0">
                    <a:pos x="30" y="86"/>
                  </a:cxn>
                  <a:cxn ang="0">
                    <a:pos x="34" y="86"/>
                  </a:cxn>
                  <a:cxn ang="0">
                    <a:pos x="40" y="82"/>
                  </a:cxn>
                  <a:cxn ang="0">
                    <a:pos x="48" y="78"/>
                  </a:cxn>
                  <a:cxn ang="0">
                    <a:pos x="55" y="73"/>
                  </a:cxn>
                  <a:cxn ang="0">
                    <a:pos x="61" y="63"/>
                  </a:cxn>
                  <a:cxn ang="0">
                    <a:pos x="65" y="48"/>
                  </a:cxn>
                  <a:cxn ang="0">
                    <a:pos x="65" y="33"/>
                  </a:cxn>
                  <a:cxn ang="0">
                    <a:pos x="61" y="15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10" y="4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</a:cxnLst>
                <a:rect l="0" t="0" r="r" b="b"/>
                <a:pathLst>
                  <a:path w="65" h="88">
                    <a:moveTo>
                      <a:pt x="0" y="8"/>
                    </a:moveTo>
                    <a:lnTo>
                      <a:pt x="0" y="8"/>
                    </a:lnTo>
                    <a:lnTo>
                      <a:pt x="4" y="10"/>
                    </a:lnTo>
                    <a:lnTo>
                      <a:pt x="8" y="10"/>
                    </a:lnTo>
                    <a:lnTo>
                      <a:pt x="13" y="14"/>
                    </a:lnTo>
                    <a:lnTo>
                      <a:pt x="19" y="15"/>
                    </a:lnTo>
                    <a:lnTo>
                      <a:pt x="25" y="21"/>
                    </a:lnTo>
                    <a:lnTo>
                      <a:pt x="30" y="27"/>
                    </a:lnTo>
                    <a:lnTo>
                      <a:pt x="34" y="35"/>
                    </a:lnTo>
                    <a:lnTo>
                      <a:pt x="36" y="44"/>
                    </a:lnTo>
                    <a:lnTo>
                      <a:pt x="36" y="52"/>
                    </a:lnTo>
                    <a:lnTo>
                      <a:pt x="36" y="61"/>
                    </a:lnTo>
                    <a:lnTo>
                      <a:pt x="34" y="69"/>
                    </a:lnTo>
                    <a:lnTo>
                      <a:pt x="32" y="76"/>
                    </a:lnTo>
                    <a:lnTo>
                      <a:pt x="30" y="82"/>
                    </a:lnTo>
                    <a:lnTo>
                      <a:pt x="29" y="86"/>
                    </a:lnTo>
                    <a:lnTo>
                      <a:pt x="29" y="88"/>
                    </a:lnTo>
                    <a:lnTo>
                      <a:pt x="30" y="86"/>
                    </a:lnTo>
                    <a:lnTo>
                      <a:pt x="34" y="86"/>
                    </a:lnTo>
                    <a:lnTo>
                      <a:pt x="40" y="82"/>
                    </a:lnTo>
                    <a:lnTo>
                      <a:pt x="48" y="78"/>
                    </a:lnTo>
                    <a:lnTo>
                      <a:pt x="55" y="73"/>
                    </a:lnTo>
                    <a:lnTo>
                      <a:pt x="61" y="63"/>
                    </a:lnTo>
                    <a:lnTo>
                      <a:pt x="65" y="48"/>
                    </a:lnTo>
                    <a:lnTo>
                      <a:pt x="65" y="33"/>
                    </a:lnTo>
                    <a:lnTo>
                      <a:pt x="61" y="15"/>
                    </a:ln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4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32" name="Freeform 84"/>
              <p:cNvSpPr>
                <a:spLocks/>
              </p:cNvSpPr>
              <p:nvPr/>
            </p:nvSpPr>
            <p:spPr bwMode="auto">
              <a:xfrm>
                <a:off x="1631950" y="4462463"/>
                <a:ext cx="85725" cy="1587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10" y="2"/>
                  </a:cxn>
                  <a:cxn ang="0">
                    <a:pos x="19" y="3"/>
                  </a:cxn>
                  <a:cxn ang="0">
                    <a:pos x="31" y="11"/>
                  </a:cxn>
                  <a:cxn ang="0">
                    <a:pos x="42" y="21"/>
                  </a:cxn>
                  <a:cxn ang="0">
                    <a:pos x="55" y="36"/>
                  </a:cxn>
                  <a:cxn ang="0">
                    <a:pos x="65" y="57"/>
                  </a:cxn>
                  <a:cxn ang="0">
                    <a:pos x="73" y="83"/>
                  </a:cxn>
                  <a:cxn ang="0">
                    <a:pos x="74" y="112"/>
                  </a:cxn>
                  <a:cxn ang="0">
                    <a:pos x="74" y="135"/>
                  </a:cxn>
                  <a:cxn ang="0">
                    <a:pos x="71" y="154"/>
                  </a:cxn>
                  <a:cxn ang="0">
                    <a:pos x="65" y="171"/>
                  </a:cxn>
                  <a:cxn ang="0">
                    <a:pos x="59" y="182"/>
                  </a:cxn>
                  <a:cxn ang="0">
                    <a:pos x="54" y="192"/>
                  </a:cxn>
                  <a:cxn ang="0">
                    <a:pos x="50" y="197"/>
                  </a:cxn>
                  <a:cxn ang="0">
                    <a:pos x="50" y="199"/>
                  </a:cxn>
                  <a:cxn ang="0">
                    <a:pos x="52" y="199"/>
                  </a:cxn>
                  <a:cxn ang="0">
                    <a:pos x="59" y="195"/>
                  </a:cxn>
                  <a:cxn ang="0">
                    <a:pos x="71" y="190"/>
                  </a:cxn>
                  <a:cxn ang="0">
                    <a:pos x="84" y="182"/>
                  </a:cxn>
                  <a:cxn ang="0">
                    <a:pos x="95" y="167"/>
                  </a:cxn>
                  <a:cxn ang="0">
                    <a:pos x="105" y="150"/>
                  </a:cxn>
                  <a:cxn ang="0">
                    <a:pos x="109" y="123"/>
                  </a:cxn>
                  <a:cxn ang="0">
                    <a:pos x="109" y="91"/>
                  </a:cxn>
                  <a:cxn ang="0">
                    <a:pos x="101" y="59"/>
                  </a:cxn>
                  <a:cxn ang="0">
                    <a:pos x="88" y="36"/>
                  </a:cxn>
                  <a:cxn ang="0">
                    <a:pos x="69" y="19"/>
                  </a:cxn>
                  <a:cxn ang="0">
                    <a:pos x="50" y="9"/>
                  </a:cxn>
                  <a:cxn ang="0">
                    <a:pos x="31" y="2"/>
                  </a:cxn>
                  <a:cxn ang="0">
                    <a:pos x="1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9" h="199">
                    <a:moveTo>
                      <a:pt x="0" y="0"/>
                    </a:moveTo>
                    <a:lnTo>
                      <a:pt x="2" y="0"/>
                    </a:lnTo>
                    <a:lnTo>
                      <a:pt x="10" y="2"/>
                    </a:lnTo>
                    <a:lnTo>
                      <a:pt x="19" y="3"/>
                    </a:lnTo>
                    <a:lnTo>
                      <a:pt x="31" y="11"/>
                    </a:lnTo>
                    <a:lnTo>
                      <a:pt x="42" y="21"/>
                    </a:lnTo>
                    <a:lnTo>
                      <a:pt x="55" y="36"/>
                    </a:lnTo>
                    <a:lnTo>
                      <a:pt x="65" y="57"/>
                    </a:lnTo>
                    <a:lnTo>
                      <a:pt x="73" y="83"/>
                    </a:lnTo>
                    <a:lnTo>
                      <a:pt x="74" y="112"/>
                    </a:lnTo>
                    <a:lnTo>
                      <a:pt x="74" y="135"/>
                    </a:lnTo>
                    <a:lnTo>
                      <a:pt x="71" y="154"/>
                    </a:lnTo>
                    <a:lnTo>
                      <a:pt x="65" y="171"/>
                    </a:lnTo>
                    <a:lnTo>
                      <a:pt x="59" y="182"/>
                    </a:lnTo>
                    <a:lnTo>
                      <a:pt x="54" y="192"/>
                    </a:lnTo>
                    <a:lnTo>
                      <a:pt x="50" y="197"/>
                    </a:lnTo>
                    <a:lnTo>
                      <a:pt x="50" y="199"/>
                    </a:lnTo>
                    <a:lnTo>
                      <a:pt x="52" y="199"/>
                    </a:lnTo>
                    <a:lnTo>
                      <a:pt x="59" y="195"/>
                    </a:lnTo>
                    <a:lnTo>
                      <a:pt x="71" y="190"/>
                    </a:lnTo>
                    <a:lnTo>
                      <a:pt x="84" y="182"/>
                    </a:lnTo>
                    <a:lnTo>
                      <a:pt x="95" y="167"/>
                    </a:lnTo>
                    <a:lnTo>
                      <a:pt x="105" y="150"/>
                    </a:lnTo>
                    <a:lnTo>
                      <a:pt x="109" y="123"/>
                    </a:lnTo>
                    <a:lnTo>
                      <a:pt x="109" y="91"/>
                    </a:lnTo>
                    <a:lnTo>
                      <a:pt x="101" y="59"/>
                    </a:lnTo>
                    <a:lnTo>
                      <a:pt x="88" y="36"/>
                    </a:lnTo>
                    <a:lnTo>
                      <a:pt x="69" y="19"/>
                    </a:lnTo>
                    <a:lnTo>
                      <a:pt x="50" y="9"/>
                    </a:lnTo>
                    <a:lnTo>
                      <a:pt x="31" y="2"/>
                    </a:lnTo>
                    <a:lnTo>
                      <a:pt x="1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33" name="Freeform 85"/>
              <p:cNvSpPr>
                <a:spLocks/>
              </p:cNvSpPr>
              <p:nvPr/>
            </p:nvSpPr>
            <p:spPr bwMode="auto">
              <a:xfrm>
                <a:off x="1833563" y="4564063"/>
                <a:ext cx="176212" cy="87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8" y="9"/>
                  </a:cxn>
                  <a:cxn ang="0">
                    <a:pos x="17" y="21"/>
                  </a:cxn>
                  <a:cxn ang="0">
                    <a:pos x="30" y="34"/>
                  </a:cxn>
                  <a:cxn ang="0">
                    <a:pos x="47" y="47"/>
                  </a:cxn>
                  <a:cxn ang="0">
                    <a:pos x="68" y="59"/>
                  </a:cxn>
                  <a:cxn ang="0">
                    <a:pos x="89" y="68"/>
                  </a:cxn>
                  <a:cxn ang="0">
                    <a:pos x="116" y="74"/>
                  </a:cxn>
                  <a:cxn ang="0">
                    <a:pos x="141" y="74"/>
                  </a:cxn>
                  <a:cxn ang="0">
                    <a:pos x="161" y="70"/>
                  </a:cxn>
                  <a:cxn ang="0">
                    <a:pos x="180" y="66"/>
                  </a:cxn>
                  <a:cxn ang="0">
                    <a:pos x="196" y="61"/>
                  </a:cxn>
                  <a:cxn ang="0">
                    <a:pos x="207" y="55"/>
                  </a:cxn>
                  <a:cxn ang="0">
                    <a:pos x="215" y="51"/>
                  </a:cxn>
                  <a:cxn ang="0">
                    <a:pos x="220" y="47"/>
                  </a:cxn>
                  <a:cxn ang="0">
                    <a:pos x="222" y="46"/>
                  </a:cxn>
                  <a:cxn ang="0">
                    <a:pos x="220" y="47"/>
                  </a:cxn>
                  <a:cxn ang="0">
                    <a:pos x="218" y="55"/>
                  </a:cxn>
                  <a:cxn ang="0">
                    <a:pos x="213" y="66"/>
                  </a:cxn>
                  <a:cxn ang="0">
                    <a:pos x="203" y="78"/>
                  </a:cxn>
                  <a:cxn ang="0">
                    <a:pos x="188" y="89"/>
                  </a:cxn>
                  <a:cxn ang="0">
                    <a:pos x="169" y="99"/>
                  </a:cxn>
                  <a:cxn ang="0">
                    <a:pos x="144" y="106"/>
                  </a:cxn>
                  <a:cxn ang="0">
                    <a:pos x="114" y="108"/>
                  </a:cxn>
                  <a:cxn ang="0">
                    <a:pos x="82" y="103"/>
                  </a:cxn>
                  <a:cxn ang="0">
                    <a:pos x="57" y="89"/>
                  </a:cxn>
                  <a:cxn ang="0">
                    <a:pos x="36" y="72"/>
                  </a:cxn>
                  <a:cxn ang="0">
                    <a:pos x="21" y="53"/>
                  </a:cxn>
                  <a:cxn ang="0">
                    <a:pos x="11" y="32"/>
                  </a:cxn>
                  <a:cxn ang="0">
                    <a:pos x="4" y="15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22" h="108">
                    <a:moveTo>
                      <a:pt x="0" y="0"/>
                    </a:moveTo>
                    <a:lnTo>
                      <a:pt x="2" y="2"/>
                    </a:lnTo>
                    <a:lnTo>
                      <a:pt x="8" y="9"/>
                    </a:lnTo>
                    <a:lnTo>
                      <a:pt x="17" y="21"/>
                    </a:lnTo>
                    <a:lnTo>
                      <a:pt x="30" y="34"/>
                    </a:lnTo>
                    <a:lnTo>
                      <a:pt x="47" y="47"/>
                    </a:lnTo>
                    <a:lnTo>
                      <a:pt x="68" y="59"/>
                    </a:lnTo>
                    <a:lnTo>
                      <a:pt x="89" y="68"/>
                    </a:lnTo>
                    <a:lnTo>
                      <a:pt x="116" y="74"/>
                    </a:lnTo>
                    <a:lnTo>
                      <a:pt x="141" y="74"/>
                    </a:lnTo>
                    <a:lnTo>
                      <a:pt x="161" y="70"/>
                    </a:lnTo>
                    <a:lnTo>
                      <a:pt x="180" y="66"/>
                    </a:lnTo>
                    <a:lnTo>
                      <a:pt x="196" y="61"/>
                    </a:lnTo>
                    <a:lnTo>
                      <a:pt x="207" y="55"/>
                    </a:lnTo>
                    <a:lnTo>
                      <a:pt x="215" y="51"/>
                    </a:lnTo>
                    <a:lnTo>
                      <a:pt x="220" y="47"/>
                    </a:lnTo>
                    <a:lnTo>
                      <a:pt x="222" y="46"/>
                    </a:lnTo>
                    <a:lnTo>
                      <a:pt x="220" y="47"/>
                    </a:lnTo>
                    <a:lnTo>
                      <a:pt x="218" y="55"/>
                    </a:lnTo>
                    <a:lnTo>
                      <a:pt x="213" y="66"/>
                    </a:lnTo>
                    <a:lnTo>
                      <a:pt x="203" y="78"/>
                    </a:lnTo>
                    <a:lnTo>
                      <a:pt x="188" y="89"/>
                    </a:lnTo>
                    <a:lnTo>
                      <a:pt x="169" y="99"/>
                    </a:lnTo>
                    <a:lnTo>
                      <a:pt x="144" y="106"/>
                    </a:lnTo>
                    <a:lnTo>
                      <a:pt x="114" y="108"/>
                    </a:lnTo>
                    <a:lnTo>
                      <a:pt x="82" y="103"/>
                    </a:lnTo>
                    <a:lnTo>
                      <a:pt x="57" y="89"/>
                    </a:lnTo>
                    <a:lnTo>
                      <a:pt x="36" y="72"/>
                    </a:lnTo>
                    <a:lnTo>
                      <a:pt x="21" y="53"/>
                    </a:lnTo>
                    <a:lnTo>
                      <a:pt x="11" y="32"/>
                    </a:lnTo>
                    <a:lnTo>
                      <a:pt x="4" y="1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34" name="Freeform 86"/>
              <p:cNvSpPr>
                <a:spLocks/>
              </p:cNvSpPr>
              <p:nvPr/>
            </p:nvSpPr>
            <p:spPr bwMode="auto">
              <a:xfrm>
                <a:off x="1960563" y="4489450"/>
                <a:ext cx="77787" cy="46038"/>
              </a:xfrm>
              <a:custGeom>
                <a:avLst/>
                <a:gdLst/>
                <a:ahLst/>
                <a:cxnLst>
                  <a:cxn ang="0">
                    <a:pos x="17" y="59"/>
                  </a:cxn>
                  <a:cxn ang="0">
                    <a:pos x="98" y="11"/>
                  </a:cxn>
                  <a:cxn ang="0">
                    <a:pos x="98" y="9"/>
                  </a:cxn>
                  <a:cxn ang="0">
                    <a:pos x="96" y="7"/>
                  </a:cxn>
                  <a:cxn ang="0">
                    <a:pos x="95" y="6"/>
                  </a:cxn>
                  <a:cxn ang="0">
                    <a:pos x="93" y="4"/>
                  </a:cxn>
                  <a:cxn ang="0">
                    <a:pos x="87" y="0"/>
                  </a:cxn>
                  <a:cxn ang="0">
                    <a:pos x="79" y="0"/>
                  </a:cxn>
                  <a:cxn ang="0">
                    <a:pos x="68" y="2"/>
                  </a:cxn>
                  <a:cxn ang="0">
                    <a:pos x="57" y="6"/>
                  </a:cxn>
                  <a:cxn ang="0">
                    <a:pos x="41" y="9"/>
                  </a:cxn>
                  <a:cxn ang="0">
                    <a:pos x="30" y="17"/>
                  </a:cxn>
                  <a:cxn ang="0">
                    <a:pos x="20" y="23"/>
                  </a:cxn>
                  <a:cxn ang="0">
                    <a:pos x="13" y="28"/>
                  </a:cxn>
                  <a:cxn ang="0">
                    <a:pos x="5" y="32"/>
                  </a:cxn>
                  <a:cxn ang="0">
                    <a:pos x="1" y="36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17" y="59"/>
                  </a:cxn>
                  <a:cxn ang="0">
                    <a:pos x="17" y="59"/>
                  </a:cxn>
                </a:cxnLst>
                <a:rect l="0" t="0" r="r" b="b"/>
                <a:pathLst>
                  <a:path w="98" h="59">
                    <a:moveTo>
                      <a:pt x="17" y="59"/>
                    </a:moveTo>
                    <a:lnTo>
                      <a:pt x="98" y="11"/>
                    </a:lnTo>
                    <a:lnTo>
                      <a:pt x="98" y="9"/>
                    </a:lnTo>
                    <a:lnTo>
                      <a:pt x="96" y="7"/>
                    </a:lnTo>
                    <a:lnTo>
                      <a:pt x="95" y="6"/>
                    </a:lnTo>
                    <a:lnTo>
                      <a:pt x="93" y="4"/>
                    </a:lnTo>
                    <a:lnTo>
                      <a:pt x="87" y="0"/>
                    </a:lnTo>
                    <a:lnTo>
                      <a:pt x="79" y="0"/>
                    </a:lnTo>
                    <a:lnTo>
                      <a:pt x="68" y="2"/>
                    </a:lnTo>
                    <a:lnTo>
                      <a:pt x="57" y="6"/>
                    </a:lnTo>
                    <a:lnTo>
                      <a:pt x="41" y="9"/>
                    </a:lnTo>
                    <a:lnTo>
                      <a:pt x="30" y="17"/>
                    </a:lnTo>
                    <a:lnTo>
                      <a:pt x="20" y="23"/>
                    </a:lnTo>
                    <a:lnTo>
                      <a:pt x="13" y="28"/>
                    </a:lnTo>
                    <a:lnTo>
                      <a:pt x="5" y="32"/>
                    </a:lnTo>
                    <a:lnTo>
                      <a:pt x="1" y="36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7" y="59"/>
                    </a:lnTo>
                    <a:lnTo>
                      <a:pt x="17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35" name="Freeform 87"/>
              <p:cNvSpPr>
                <a:spLocks/>
              </p:cNvSpPr>
              <p:nvPr/>
            </p:nvSpPr>
            <p:spPr bwMode="auto">
              <a:xfrm>
                <a:off x="1851025" y="4445000"/>
                <a:ext cx="163512" cy="53975"/>
              </a:xfrm>
              <a:custGeom>
                <a:avLst/>
                <a:gdLst/>
                <a:ahLst/>
                <a:cxnLst>
                  <a:cxn ang="0">
                    <a:pos x="0" y="66"/>
                  </a:cxn>
                  <a:cxn ang="0">
                    <a:pos x="2" y="64"/>
                  </a:cxn>
                  <a:cxn ang="0">
                    <a:pos x="7" y="61"/>
                  </a:cxn>
                  <a:cxn ang="0">
                    <a:pos x="17" y="53"/>
                  </a:cxn>
                  <a:cxn ang="0">
                    <a:pos x="30" y="47"/>
                  </a:cxn>
                  <a:cxn ang="0">
                    <a:pos x="45" y="40"/>
                  </a:cxn>
                  <a:cxn ang="0">
                    <a:pos x="64" y="34"/>
                  </a:cxn>
                  <a:cxn ang="0">
                    <a:pos x="85" y="30"/>
                  </a:cxn>
                  <a:cxn ang="0">
                    <a:pos x="110" y="30"/>
                  </a:cxn>
                  <a:cxn ang="0">
                    <a:pos x="133" y="32"/>
                  </a:cxn>
                  <a:cxn ang="0">
                    <a:pos x="152" y="36"/>
                  </a:cxn>
                  <a:cxn ang="0">
                    <a:pos x="169" y="40"/>
                  </a:cxn>
                  <a:cxn ang="0">
                    <a:pos x="182" y="45"/>
                  </a:cxn>
                  <a:cxn ang="0">
                    <a:pos x="192" y="51"/>
                  </a:cxn>
                  <a:cxn ang="0">
                    <a:pos x="199" y="55"/>
                  </a:cxn>
                  <a:cxn ang="0">
                    <a:pos x="203" y="59"/>
                  </a:cxn>
                  <a:cxn ang="0">
                    <a:pos x="205" y="61"/>
                  </a:cxn>
                  <a:cxn ang="0">
                    <a:pos x="205" y="57"/>
                  </a:cxn>
                  <a:cxn ang="0">
                    <a:pos x="203" y="51"/>
                  </a:cxn>
                  <a:cxn ang="0">
                    <a:pos x="199" y="43"/>
                  </a:cxn>
                  <a:cxn ang="0">
                    <a:pos x="192" y="34"/>
                  </a:cxn>
                  <a:cxn ang="0">
                    <a:pos x="180" y="24"/>
                  </a:cxn>
                  <a:cxn ang="0">
                    <a:pos x="165" y="15"/>
                  </a:cxn>
                  <a:cxn ang="0">
                    <a:pos x="144" y="7"/>
                  </a:cxn>
                  <a:cxn ang="0">
                    <a:pos x="116" y="2"/>
                  </a:cxn>
                  <a:cxn ang="0">
                    <a:pos x="85" y="0"/>
                  </a:cxn>
                  <a:cxn ang="0">
                    <a:pos x="61" y="5"/>
                  </a:cxn>
                  <a:cxn ang="0">
                    <a:pos x="42" y="17"/>
                  </a:cxn>
                  <a:cxn ang="0">
                    <a:pos x="26" y="28"/>
                  </a:cxn>
                  <a:cxn ang="0">
                    <a:pos x="13" y="42"/>
                  </a:cxn>
                  <a:cxn ang="0">
                    <a:pos x="5" y="55"/>
                  </a:cxn>
                  <a:cxn ang="0">
                    <a:pos x="2" y="62"/>
                  </a:cxn>
                  <a:cxn ang="0">
                    <a:pos x="0" y="66"/>
                  </a:cxn>
                  <a:cxn ang="0">
                    <a:pos x="0" y="66"/>
                  </a:cxn>
                </a:cxnLst>
                <a:rect l="0" t="0" r="r" b="b"/>
                <a:pathLst>
                  <a:path w="205" h="66">
                    <a:moveTo>
                      <a:pt x="0" y="66"/>
                    </a:moveTo>
                    <a:lnTo>
                      <a:pt x="2" y="64"/>
                    </a:lnTo>
                    <a:lnTo>
                      <a:pt x="7" y="61"/>
                    </a:lnTo>
                    <a:lnTo>
                      <a:pt x="17" y="53"/>
                    </a:lnTo>
                    <a:lnTo>
                      <a:pt x="30" y="47"/>
                    </a:lnTo>
                    <a:lnTo>
                      <a:pt x="45" y="40"/>
                    </a:lnTo>
                    <a:lnTo>
                      <a:pt x="64" y="34"/>
                    </a:lnTo>
                    <a:lnTo>
                      <a:pt x="85" y="30"/>
                    </a:lnTo>
                    <a:lnTo>
                      <a:pt x="110" y="30"/>
                    </a:lnTo>
                    <a:lnTo>
                      <a:pt x="133" y="32"/>
                    </a:lnTo>
                    <a:lnTo>
                      <a:pt x="152" y="36"/>
                    </a:lnTo>
                    <a:lnTo>
                      <a:pt x="169" y="40"/>
                    </a:lnTo>
                    <a:lnTo>
                      <a:pt x="182" y="45"/>
                    </a:lnTo>
                    <a:lnTo>
                      <a:pt x="192" y="51"/>
                    </a:lnTo>
                    <a:lnTo>
                      <a:pt x="199" y="55"/>
                    </a:lnTo>
                    <a:lnTo>
                      <a:pt x="203" y="59"/>
                    </a:lnTo>
                    <a:lnTo>
                      <a:pt x="205" y="61"/>
                    </a:lnTo>
                    <a:lnTo>
                      <a:pt x="205" y="57"/>
                    </a:lnTo>
                    <a:lnTo>
                      <a:pt x="203" y="51"/>
                    </a:lnTo>
                    <a:lnTo>
                      <a:pt x="199" y="43"/>
                    </a:lnTo>
                    <a:lnTo>
                      <a:pt x="192" y="34"/>
                    </a:lnTo>
                    <a:lnTo>
                      <a:pt x="180" y="24"/>
                    </a:lnTo>
                    <a:lnTo>
                      <a:pt x="165" y="15"/>
                    </a:lnTo>
                    <a:lnTo>
                      <a:pt x="144" y="7"/>
                    </a:lnTo>
                    <a:lnTo>
                      <a:pt x="116" y="2"/>
                    </a:lnTo>
                    <a:lnTo>
                      <a:pt x="85" y="0"/>
                    </a:lnTo>
                    <a:lnTo>
                      <a:pt x="61" y="5"/>
                    </a:lnTo>
                    <a:lnTo>
                      <a:pt x="42" y="17"/>
                    </a:lnTo>
                    <a:lnTo>
                      <a:pt x="26" y="28"/>
                    </a:lnTo>
                    <a:lnTo>
                      <a:pt x="13" y="42"/>
                    </a:lnTo>
                    <a:lnTo>
                      <a:pt x="5" y="55"/>
                    </a:lnTo>
                    <a:lnTo>
                      <a:pt x="2" y="62"/>
                    </a:lnTo>
                    <a:lnTo>
                      <a:pt x="0" y="6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36" name="Freeform 88"/>
              <p:cNvSpPr>
                <a:spLocks/>
              </p:cNvSpPr>
              <p:nvPr/>
            </p:nvSpPr>
            <p:spPr bwMode="auto">
              <a:xfrm>
                <a:off x="1838325" y="4562475"/>
                <a:ext cx="77787" cy="50800"/>
              </a:xfrm>
              <a:custGeom>
                <a:avLst/>
                <a:gdLst/>
                <a:ahLst/>
                <a:cxnLst>
                  <a:cxn ang="0">
                    <a:pos x="22" y="65"/>
                  </a:cxn>
                  <a:cxn ang="0">
                    <a:pos x="98" y="2"/>
                  </a:cxn>
                  <a:cxn ang="0">
                    <a:pos x="98" y="0"/>
                  </a:cxn>
                  <a:cxn ang="0">
                    <a:pos x="97" y="0"/>
                  </a:cxn>
                  <a:cxn ang="0">
                    <a:pos x="93" y="0"/>
                  </a:cxn>
                  <a:cxn ang="0">
                    <a:pos x="87" y="0"/>
                  </a:cxn>
                  <a:cxn ang="0">
                    <a:pos x="79" y="0"/>
                  </a:cxn>
                  <a:cxn ang="0">
                    <a:pos x="72" y="2"/>
                  </a:cxn>
                  <a:cxn ang="0">
                    <a:pos x="62" y="4"/>
                  </a:cxn>
                  <a:cxn ang="0">
                    <a:pos x="51" y="10"/>
                  </a:cxn>
                  <a:cxn ang="0">
                    <a:pos x="38" y="13"/>
                  </a:cxn>
                  <a:cxn ang="0">
                    <a:pos x="28" y="19"/>
                  </a:cxn>
                  <a:cxn ang="0">
                    <a:pos x="19" y="25"/>
                  </a:cxn>
                  <a:cxn ang="0">
                    <a:pos x="13" y="31"/>
                  </a:cxn>
                  <a:cxn ang="0">
                    <a:pos x="7" y="34"/>
                  </a:cxn>
                  <a:cxn ang="0">
                    <a:pos x="3" y="3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2" y="65"/>
                  </a:cxn>
                  <a:cxn ang="0">
                    <a:pos x="22" y="65"/>
                  </a:cxn>
                </a:cxnLst>
                <a:rect l="0" t="0" r="r" b="b"/>
                <a:pathLst>
                  <a:path w="98" h="65">
                    <a:moveTo>
                      <a:pt x="22" y="65"/>
                    </a:moveTo>
                    <a:lnTo>
                      <a:pt x="98" y="2"/>
                    </a:lnTo>
                    <a:lnTo>
                      <a:pt x="98" y="0"/>
                    </a:lnTo>
                    <a:lnTo>
                      <a:pt x="97" y="0"/>
                    </a:lnTo>
                    <a:lnTo>
                      <a:pt x="93" y="0"/>
                    </a:lnTo>
                    <a:lnTo>
                      <a:pt x="87" y="0"/>
                    </a:lnTo>
                    <a:lnTo>
                      <a:pt x="79" y="0"/>
                    </a:lnTo>
                    <a:lnTo>
                      <a:pt x="72" y="2"/>
                    </a:lnTo>
                    <a:lnTo>
                      <a:pt x="62" y="4"/>
                    </a:lnTo>
                    <a:lnTo>
                      <a:pt x="51" y="10"/>
                    </a:lnTo>
                    <a:lnTo>
                      <a:pt x="38" y="13"/>
                    </a:lnTo>
                    <a:lnTo>
                      <a:pt x="28" y="19"/>
                    </a:lnTo>
                    <a:lnTo>
                      <a:pt x="19" y="25"/>
                    </a:lnTo>
                    <a:lnTo>
                      <a:pt x="13" y="31"/>
                    </a:lnTo>
                    <a:lnTo>
                      <a:pt x="7" y="34"/>
                    </a:lnTo>
                    <a:lnTo>
                      <a:pt x="3" y="3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2" y="65"/>
                    </a:lnTo>
                    <a:lnTo>
                      <a:pt x="22" y="6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37" name="Freeform 89"/>
              <p:cNvSpPr>
                <a:spLocks/>
              </p:cNvSpPr>
              <p:nvPr/>
            </p:nvSpPr>
            <p:spPr bwMode="auto">
              <a:xfrm>
                <a:off x="1671638" y="3806825"/>
                <a:ext cx="328612" cy="44450"/>
              </a:xfrm>
              <a:custGeom>
                <a:avLst/>
                <a:gdLst/>
                <a:ahLst/>
                <a:cxnLst>
                  <a:cxn ang="0">
                    <a:pos x="414" y="31"/>
                  </a:cxn>
                  <a:cxn ang="0">
                    <a:pos x="404" y="29"/>
                  </a:cxn>
                  <a:cxn ang="0">
                    <a:pos x="383" y="25"/>
                  </a:cxn>
                  <a:cxn ang="0">
                    <a:pos x="353" y="21"/>
                  </a:cxn>
                  <a:cxn ang="0">
                    <a:pos x="315" y="16"/>
                  </a:cxn>
                  <a:cxn ang="0">
                    <a:pos x="273" y="10"/>
                  </a:cxn>
                  <a:cxn ang="0">
                    <a:pos x="230" y="6"/>
                  </a:cxn>
                  <a:cxn ang="0">
                    <a:pos x="188" y="2"/>
                  </a:cxn>
                  <a:cxn ang="0">
                    <a:pos x="154" y="0"/>
                  </a:cxn>
                  <a:cxn ang="0">
                    <a:pos x="121" y="0"/>
                  </a:cxn>
                  <a:cxn ang="0">
                    <a:pos x="93" y="2"/>
                  </a:cxn>
                  <a:cxn ang="0">
                    <a:pos x="68" y="4"/>
                  </a:cxn>
                  <a:cxn ang="0">
                    <a:pos x="45" y="8"/>
                  </a:cxn>
                  <a:cxn ang="0">
                    <a:pos x="26" y="12"/>
                  </a:cxn>
                  <a:cxn ang="0">
                    <a:pos x="13" y="16"/>
                  </a:cxn>
                  <a:cxn ang="0">
                    <a:pos x="3" y="17"/>
                  </a:cxn>
                  <a:cxn ang="0">
                    <a:pos x="0" y="17"/>
                  </a:cxn>
                  <a:cxn ang="0">
                    <a:pos x="408" y="56"/>
                  </a:cxn>
                  <a:cxn ang="0">
                    <a:pos x="414" y="31"/>
                  </a:cxn>
                  <a:cxn ang="0">
                    <a:pos x="414" y="31"/>
                  </a:cxn>
                </a:cxnLst>
                <a:rect l="0" t="0" r="r" b="b"/>
                <a:pathLst>
                  <a:path w="414" h="56">
                    <a:moveTo>
                      <a:pt x="414" y="31"/>
                    </a:moveTo>
                    <a:lnTo>
                      <a:pt x="404" y="29"/>
                    </a:lnTo>
                    <a:lnTo>
                      <a:pt x="383" y="25"/>
                    </a:lnTo>
                    <a:lnTo>
                      <a:pt x="353" y="21"/>
                    </a:lnTo>
                    <a:lnTo>
                      <a:pt x="315" y="16"/>
                    </a:lnTo>
                    <a:lnTo>
                      <a:pt x="273" y="10"/>
                    </a:lnTo>
                    <a:lnTo>
                      <a:pt x="230" y="6"/>
                    </a:lnTo>
                    <a:lnTo>
                      <a:pt x="188" y="2"/>
                    </a:lnTo>
                    <a:lnTo>
                      <a:pt x="154" y="0"/>
                    </a:lnTo>
                    <a:lnTo>
                      <a:pt x="121" y="0"/>
                    </a:lnTo>
                    <a:lnTo>
                      <a:pt x="93" y="2"/>
                    </a:lnTo>
                    <a:lnTo>
                      <a:pt x="68" y="4"/>
                    </a:lnTo>
                    <a:lnTo>
                      <a:pt x="45" y="8"/>
                    </a:lnTo>
                    <a:lnTo>
                      <a:pt x="26" y="12"/>
                    </a:lnTo>
                    <a:lnTo>
                      <a:pt x="13" y="16"/>
                    </a:lnTo>
                    <a:lnTo>
                      <a:pt x="3" y="17"/>
                    </a:lnTo>
                    <a:lnTo>
                      <a:pt x="0" y="17"/>
                    </a:lnTo>
                    <a:lnTo>
                      <a:pt x="408" y="56"/>
                    </a:lnTo>
                    <a:lnTo>
                      <a:pt x="414" y="31"/>
                    </a:lnTo>
                    <a:lnTo>
                      <a:pt x="414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38" name="Freeform 90"/>
              <p:cNvSpPr>
                <a:spLocks/>
              </p:cNvSpPr>
              <p:nvPr/>
            </p:nvSpPr>
            <p:spPr bwMode="auto">
              <a:xfrm>
                <a:off x="1550988" y="3984625"/>
                <a:ext cx="265112" cy="57150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2" y="43"/>
                  </a:cxn>
                  <a:cxn ang="0">
                    <a:pos x="11" y="42"/>
                  </a:cxn>
                  <a:cxn ang="0">
                    <a:pos x="26" y="36"/>
                  </a:cxn>
                  <a:cxn ang="0">
                    <a:pos x="47" y="32"/>
                  </a:cxn>
                  <a:cxn ang="0">
                    <a:pos x="72" y="24"/>
                  </a:cxn>
                  <a:cxn ang="0">
                    <a:pos x="102" y="19"/>
                  </a:cxn>
                  <a:cxn ang="0">
                    <a:pos x="135" y="13"/>
                  </a:cxn>
                  <a:cxn ang="0">
                    <a:pos x="171" y="9"/>
                  </a:cxn>
                  <a:cxn ang="0">
                    <a:pos x="205" y="4"/>
                  </a:cxn>
                  <a:cxn ang="0">
                    <a:pos x="235" y="2"/>
                  </a:cxn>
                  <a:cxn ang="0">
                    <a:pos x="264" y="0"/>
                  </a:cxn>
                  <a:cxn ang="0">
                    <a:pos x="288" y="0"/>
                  </a:cxn>
                  <a:cxn ang="0">
                    <a:pos x="306" y="0"/>
                  </a:cxn>
                  <a:cxn ang="0">
                    <a:pos x="321" y="0"/>
                  </a:cxn>
                  <a:cxn ang="0">
                    <a:pos x="330" y="2"/>
                  </a:cxn>
                  <a:cxn ang="0">
                    <a:pos x="332" y="2"/>
                  </a:cxn>
                  <a:cxn ang="0">
                    <a:pos x="0" y="70"/>
                  </a:cxn>
                  <a:cxn ang="0">
                    <a:pos x="0" y="45"/>
                  </a:cxn>
                  <a:cxn ang="0">
                    <a:pos x="0" y="45"/>
                  </a:cxn>
                </a:cxnLst>
                <a:rect l="0" t="0" r="r" b="b"/>
                <a:pathLst>
                  <a:path w="332" h="70">
                    <a:moveTo>
                      <a:pt x="0" y="45"/>
                    </a:moveTo>
                    <a:lnTo>
                      <a:pt x="2" y="43"/>
                    </a:lnTo>
                    <a:lnTo>
                      <a:pt x="11" y="42"/>
                    </a:lnTo>
                    <a:lnTo>
                      <a:pt x="26" y="36"/>
                    </a:lnTo>
                    <a:lnTo>
                      <a:pt x="47" y="32"/>
                    </a:lnTo>
                    <a:lnTo>
                      <a:pt x="72" y="24"/>
                    </a:lnTo>
                    <a:lnTo>
                      <a:pt x="102" y="19"/>
                    </a:lnTo>
                    <a:lnTo>
                      <a:pt x="135" y="13"/>
                    </a:lnTo>
                    <a:lnTo>
                      <a:pt x="171" y="9"/>
                    </a:lnTo>
                    <a:lnTo>
                      <a:pt x="205" y="4"/>
                    </a:lnTo>
                    <a:lnTo>
                      <a:pt x="235" y="2"/>
                    </a:lnTo>
                    <a:lnTo>
                      <a:pt x="264" y="0"/>
                    </a:lnTo>
                    <a:lnTo>
                      <a:pt x="288" y="0"/>
                    </a:lnTo>
                    <a:lnTo>
                      <a:pt x="306" y="0"/>
                    </a:lnTo>
                    <a:lnTo>
                      <a:pt x="321" y="0"/>
                    </a:lnTo>
                    <a:lnTo>
                      <a:pt x="330" y="2"/>
                    </a:lnTo>
                    <a:lnTo>
                      <a:pt x="332" y="2"/>
                    </a:lnTo>
                    <a:lnTo>
                      <a:pt x="0" y="7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39" name="Freeform 91"/>
              <p:cNvSpPr>
                <a:spLocks/>
              </p:cNvSpPr>
              <p:nvPr/>
            </p:nvSpPr>
            <p:spPr bwMode="auto">
              <a:xfrm>
                <a:off x="1744663" y="3825875"/>
                <a:ext cx="38100" cy="103188"/>
              </a:xfrm>
              <a:custGeom>
                <a:avLst/>
                <a:gdLst/>
                <a:ahLst/>
                <a:cxnLst>
                  <a:cxn ang="0">
                    <a:pos x="47" y="2"/>
                  </a:cxn>
                  <a:cxn ang="0">
                    <a:pos x="0" y="131"/>
                  </a:cxn>
                  <a:cxn ang="0">
                    <a:pos x="0" y="130"/>
                  </a:cxn>
                  <a:cxn ang="0">
                    <a:pos x="0" y="126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0" y="103"/>
                  </a:cxn>
                  <a:cxn ang="0">
                    <a:pos x="0" y="93"/>
                  </a:cxn>
                  <a:cxn ang="0">
                    <a:pos x="0" y="82"/>
                  </a:cxn>
                  <a:cxn ang="0">
                    <a:pos x="2" y="72"/>
                  </a:cxn>
                  <a:cxn ang="0">
                    <a:pos x="2" y="63"/>
                  </a:cxn>
                  <a:cxn ang="0">
                    <a:pos x="6" y="52"/>
                  </a:cxn>
                  <a:cxn ang="0">
                    <a:pos x="7" y="38"/>
                  </a:cxn>
                  <a:cxn ang="0">
                    <a:pos x="13" y="27"/>
                  </a:cxn>
                  <a:cxn ang="0">
                    <a:pos x="15" y="15"/>
                  </a:cxn>
                  <a:cxn ang="0">
                    <a:pos x="19" y="8"/>
                  </a:cxn>
                  <a:cxn ang="0">
                    <a:pos x="23" y="2"/>
                  </a:cxn>
                  <a:cxn ang="0">
                    <a:pos x="23" y="0"/>
                  </a:cxn>
                  <a:cxn ang="0">
                    <a:pos x="47" y="2"/>
                  </a:cxn>
                  <a:cxn ang="0">
                    <a:pos x="47" y="2"/>
                  </a:cxn>
                </a:cxnLst>
                <a:rect l="0" t="0" r="r" b="b"/>
                <a:pathLst>
                  <a:path w="47" h="131">
                    <a:moveTo>
                      <a:pt x="47" y="2"/>
                    </a:moveTo>
                    <a:lnTo>
                      <a:pt x="0" y="131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18"/>
                    </a:lnTo>
                    <a:lnTo>
                      <a:pt x="0" y="112"/>
                    </a:lnTo>
                    <a:lnTo>
                      <a:pt x="0" y="103"/>
                    </a:lnTo>
                    <a:lnTo>
                      <a:pt x="0" y="93"/>
                    </a:lnTo>
                    <a:lnTo>
                      <a:pt x="0" y="82"/>
                    </a:lnTo>
                    <a:lnTo>
                      <a:pt x="2" y="72"/>
                    </a:lnTo>
                    <a:lnTo>
                      <a:pt x="2" y="63"/>
                    </a:lnTo>
                    <a:lnTo>
                      <a:pt x="6" y="52"/>
                    </a:lnTo>
                    <a:lnTo>
                      <a:pt x="7" y="38"/>
                    </a:lnTo>
                    <a:lnTo>
                      <a:pt x="13" y="27"/>
                    </a:lnTo>
                    <a:lnTo>
                      <a:pt x="15" y="15"/>
                    </a:lnTo>
                    <a:lnTo>
                      <a:pt x="19" y="8"/>
                    </a:lnTo>
                    <a:lnTo>
                      <a:pt x="23" y="2"/>
                    </a:lnTo>
                    <a:lnTo>
                      <a:pt x="23" y="0"/>
                    </a:lnTo>
                    <a:lnTo>
                      <a:pt x="47" y="2"/>
                    </a:lnTo>
                    <a:lnTo>
                      <a:pt x="4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40" name="Freeform 92"/>
              <p:cNvSpPr>
                <a:spLocks/>
              </p:cNvSpPr>
              <p:nvPr/>
            </p:nvSpPr>
            <p:spPr bwMode="auto">
              <a:xfrm>
                <a:off x="1568450" y="3643313"/>
                <a:ext cx="117475" cy="117475"/>
              </a:xfrm>
              <a:custGeom>
                <a:avLst/>
                <a:gdLst/>
                <a:ahLst/>
                <a:cxnLst>
                  <a:cxn ang="0">
                    <a:pos x="0" y="148"/>
                  </a:cxn>
                  <a:cxn ang="0">
                    <a:pos x="148" y="19"/>
                  </a:cxn>
                  <a:cxn ang="0">
                    <a:pos x="133" y="0"/>
                  </a:cxn>
                  <a:cxn ang="0">
                    <a:pos x="131" y="2"/>
                  </a:cxn>
                  <a:cxn ang="0">
                    <a:pos x="123" y="6"/>
                  </a:cxn>
                  <a:cxn ang="0">
                    <a:pos x="114" y="13"/>
                  </a:cxn>
                  <a:cxn ang="0">
                    <a:pos x="102" y="23"/>
                  </a:cxn>
                  <a:cxn ang="0">
                    <a:pos x="89" y="34"/>
                  </a:cxn>
                  <a:cxn ang="0">
                    <a:pos x="76" y="46"/>
                  </a:cxn>
                  <a:cxn ang="0">
                    <a:pos x="62" y="59"/>
                  </a:cxn>
                  <a:cxn ang="0">
                    <a:pos x="49" y="74"/>
                  </a:cxn>
                  <a:cxn ang="0">
                    <a:pos x="38" y="88"/>
                  </a:cxn>
                  <a:cxn ang="0">
                    <a:pos x="26" y="99"/>
                  </a:cxn>
                  <a:cxn ang="0">
                    <a:pos x="19" y="112"/>
                  </a:cxn>
                  <a:cxn ang="0">
                    <a:pos x="11" y="126"/>
                  </a:cxn>
                  <a:cxn ang="0">
                    <a:pos x="5" y="135"/>
                  </a:cxn>
                  <a:cxn ang="0">
                    <a:pos x="1" y="143"/>
                  </a:cxn>
                  <a:cxn ang="0">
                    <a:pos x="0" y="147"/>
                  </a:cxn>
                  <a:cxn ang="0">
                    <a:pos x="0" y="148"/>
                  </a:cxn>
                  <a:cxn ang="0">
                    <a:pos x="0" y="148"/>
                  </a:cxn>
                </a:cxnLst>
                <a:rect l="0" t="0" r="r" b="b"/>
                <a:pathLst>
                  <a:path w="148" h="148">
                    <a:moveTo>
                      <a:pt x="0" y="148"/>
                    </a:moveTo>
                    <a:lnTo>
                      <a:pt x="148" y="19"/>
                    </a:lnTo>
                    <a:lnTo>
                      <a:pt x="133" y="0"/>
                    </a:lnTo>
                    <a:lnTo>
                      <a:pt x="131" y="2"/>
                    </a:lnTo>
                    <a:lnTo>
                      <a:pt x="123" y="6"/>
                    </a:lnTo>
                    <a:lnTo>
                      <a:pt x="114" y="13"/>
                    </a:lnTo>
                    <a:lnTo>
                      <a:pt x="102" y="23"/>
                    </a:lnTo>
                    <a:lnTo>
                      <a:pt x="89" y="34"/>
                    </a:lnTo>
                    <a:lnTo>
                      <a:pt x="76" y="46"/>
                    </a:lnTo>
                    <a:lnTo>
                      <a:pt x="62" y="59"/>
                    </a:lnTo>
                    <a:lnTo>
                      <a:pt x="49" y="74"/>
                    </a:lnTo>
                    <a:lnTo>
                      <a:pt x="38" y="88"/>
                    </a:lnTo>
                    <a:lnTo>
                      <a:pt x="26" y="99"/>
                    </a:lnTo>
                    <a:lnTo>
                      <a:pt x="19" y="112"/>
                    </a:lnTo>
                    <a:lnTo>
                      <a:pt x="11" y="126"/>
                    </a:lnTo>
                    <a:lnTo>
                      <a:pt x="5" y="135"/>
                    </a:lnTo>
                    <a:lnTo>
                      <a:pt x="1" y="143"/>
                    </a:lnTo>
                    <a:lnTo>
                      <a:pt x="0" y="147"/>
                    </a:lnTo>
                    <a:lnTo>
                      <a:pt x="0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41" name="Freeform 93"/>
              <p:cNvSpPr>
                <a:spLocks/>
              </p:cNvSpPr>
              <p:nvPr/>
            </p:nvSpPr>
            <p:spPr bwMode="auto">
              <a:xfrm>
                <a:off x="1792288" y="3679825"/>
                <a:ext cx="112712" cy="65088"/>
              </a:xfrm>
              <a:custGeom>
                <a:avLst/>
                <a:gdLst/>
                <a:ahLst/>
                <a:cxnLst>
                  <a:cxn ang="0">
                    <a:pos x="125" y="40"/>
                  </a:cxn>
                  <a:cxn ang="0">
                    <a:pos x="123" y="38"/>
                  </a:cxn>
                  <a:cxn ang="0">
                    <a:pos x="119" y="36"/>
                  </a:cxn>
                  <a:cxn ang="0">
                    <a:pos x="114" y="32"/>
                  </a:cxn>
                  <a:cxn ang="0">
                    <a:pos x="108" y="28"/>
                  </a:cxn>
                  <a:cxn ang="0">
                    <a:pos x="98" y="24"/>
                  </a:cxn>
                  <a:cxn ang="0">
                    <a:pos x="89" y="24"/>
                  </a:cxn>
                  <a:cxn ang="0">
                    <a:pos x="78" y="24"/>
                  </a:cxn>
                  <a:cxn ang="0">
                    <a:pos x="66" y="28"/>
                  </a:cxn>
                  <a:cxn ang="0">
                    <a:pos x="53" y="32"/>
                  </a:cxn>
                  <a:cxn ang="0">
                    <a:pos x="41" y="40"/>
                  </a:cxn>
                  <a:cxn ang="0">
                    <a:pos x="30" y="49"/>
                  </a:cxn>
                  <a:cxn ang="0">
                    <a:pos x="21" y="59"/>
                  </a:cxn>
                  <a:cxn ang="0">
                    <a:pos x="11" y="68"/>
                  </a:cxn>
                  <a:cxn ang="0">
                    <a:pos x="5" y="76"/>
                  </a:cxn>
                  <a:cxn ang="0">
                    <a:pos x="0" y="80"/>
                  </a:cxn>
                  <a:cxn ang="0">
                    <a:pos x="0" y="81"/>
                  </a:cxn>
                  <a:cxn ang="0">
                    <a:pos x="0" y="80"/>
                  </a:cxn>
                  <a:cxn ang="0">
                    <a:pos x="2" y="74"/>
                  </a:cxn>
                  <a:cxn ang="0">
                    <a:pos x="5" y="64"/>
                  </a:cxn>
                  <a:cxn ang="0">
                    <a:pos x="9" y="53"/>
                  </a:cxn>
                  <a:cxn ang="0">
                    <a:pos x="15" y="41"/>
                  </a:cxn>
                  <a:cxn ang="0">
                    <a:pos x="24" y="30"/>
                  </a:cxn>
                  <a:cxn ang="0">
                    <a:pos x="34" y="19"/>
                  </a:cxn>
                  <a:cxn ang="0">
                    <a:pos x="47" y="9"/>
                  </a:cxn>
                  <a:cxn ang="0">
                    <a:pos x="62" y="2"/>
                  </a:cxn>
                  <a:cxn ang="0">
                    <a:pos x="78" y="0"/>
                  </a:cxn>
                  <a:cxn ang="0">
                    <a:pos x="93" y="2"/>
                  </a:cxn>
                  <a:cxn ang="0">
                    <a:pos x="108" y="5"/>
                  </a:cxn>
                  <a:cxn ang="0">
                    <a:pos x="119" y="9"/>
                  </a:cxn>
                  <a:cxn ang="0">
                    <a:pos x="131" y="15"/>
                  </a:cxn>
                  <a:cxn ang="0">
                    <a:pos x="136" y="19"/>
                  </a:cxn>
                  <a:cxn ang="0">
                    <a:pos x="140" y="21"/>
                  </a:cxn>
                  <a:cxn ang="0">
                    <a:pos x="125" y="40"/>
                  </a:cxn>
                  <a:cxn ang="0">
                    <a:pos x="125" y="40"/>
                  </a:cxn>
                </a:cxnLst>
                <a:rect l="0" t="0" r="r" b="b"/>
                <a:pathLst>
                  <a:path w="140" h="81">
                    <a:moveTo>
                      <a:pt x="125" y="40"/>
                    </a:moveTo>
                    <a:lnTo>
                      <a:pt x="123" y="38"/>
                    </a:lnTo>
                    <a:lnTo>
                      <a:pt x="119" y="36"/>
                    </a:lnTo>
                    <a:lnTo>
                      <a:pt x="114" y="32"/>
                    </a:lnTo>
                    <a:lnTo>
                      <a:pt x="108" y="28"/>
                    </a:lnTo>
                    <a:lnTo>
                      <a:pt x="98" y="24"/>
                    </a:lnTo>
                    <a:lnTo>
                      <a:pt x="89" y="24"/>
                    </a:lnTo>
                    <a:lnTo>
                      <a:pt x="78" y="24"/>
                    </a:lnTo>
                    <a:lnTo>
                      <a:pt x="66" y="28"/>
                    </a:lnTo>
                    <a:lnTo>
                      <a:pt x="53" y="32"/>
                    </a:lnTo>
                    <a:lnTo>
                      <a:pt x="41" y="40"/>
                    </a:lnTo>
                    <a:lnTo>
                      <a:pt x="30" y="49"/>
                    </a:lnTo>
                    <a:lnTo>
                      <a:pt x="21" y="59"/>
                    </a:lnTo>
                    <a:lnTo>
                      <a:pt x="11" y="68"/>
                    </a:lnTo>
                    <a:lnTo>
                      <a:pt x="5" y="76"/>
                    </a:lnTo>
                    <a:lnTo>
                      <a:pt x="0" y="80"/>
                    </a:lnTo>
                    <a:lnTo>
                      <a:pt x="0" y="81"/>
                    </a:lnTo>
                    <a:lnTo>
                      <a:pt x="0" y="80"/>
                    </a:lnTo>
                    <a:lnTo>
                      <a:pt x="2" y="74"/>
                    </a:lnTo>
                    <a:lnTo>
                      <a:pt x="5" y="64"/>
                    </a:lnTo>
                    <a:lnTo>
                      <a:pt x="9" y="53"/>
                    </a:lnTo>
                    <a:lnTo>
                      <a:pt x="15" y="41"/>
                    </a:lnTo>
                    <a:lnTo>
                      <a:pt x="24" y="30"/>
                    </a:lnTo>
                    <a:lnTo>
                      <a:pt x="34" y="19"/>
                    </a:lnTo>
                    <a:lnTo>
                      <a:pt x="47" y="9"/>
                    </a:lnTo>
                    <a:lnTo>
                      <a:pt x="62" y="2"/>
                    </a:lnTo>
                    <a:lnTo>
                      <a:pt x="78" y="0"/>
                    </a:lnTo>
                    <a:lnTo>
                      <a:pt x="93" y="2"/>
                    </a:lnTo>
                    <a:lnTo>
                      <a:pt x="108" y="5"/>
                    </a:lnTo>
                    <a:lnTo>
                      <a:pt x="119" y="9"/>
                    </a:lnTo>
                    <a:lnTo>
                      <a:pt x="131" y="15"/>
                    </a:lnTo>
                    <a:lnTo>
                      <a:pt x="136" y="19"/>
                    </a:lnTo>
                    <a:lnTo>
                      <a:pt x="140" y="21"/>
                    </a:lnTo>
                    <a:lnTo>
                      <a:pt x="125" y="40"/>
                    </a:lnTo>
                    <a:lnTo>
                      <a:pt x="125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42" name="Freeform 94"/>
              <p:cNvSpPr>
                <a:spLocks/>
              </p:cNvSpPr>
              <p:nvPr/>
            </p:nvSpPr>
            <p:spPr bwMode="auto">
              <a:xfrm>
                <a:off x="1943100" y="3697288"/>
                <a:ext cx="36512" cy="3016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6" y="0"/>
                  </a:cxn>
                  <a:cxn ang="0">
                    <a:pos x="45" y="13"/>
                  </a:cxn>
                  <a:cxn ang="0">
                    <a:pos x="41" y="15"/>
                  </a:cxn>
                  <a:cxn ang="0">
                    <a:pos x="38" y="19"/>
                  </a:cxn>
                  <a:cxn ang="0">
                    <a:pos x="34" y="22"/>
                  </a:cxn>
                  <a:cxn ang="0">
                    <a:pos x="30" y="26"/>
                  </a:cxn>
                  <a:cxn ang="0">
                    <a:pos x="26" y="30"/>
                  </a:cxn>
                  <a:cxn ang="0">
                    <a:pos x="22" y="32"/>
                  </a:cxn>
                  <a:cxn ang="0">
                    <a:pos x="17" y="36"/>
                  </a:cxn>
                  <a:cxn ang="0">
                    <a:pos x="13" y="38"/>
                  </a:cxn>
                  <a:cxn ang="0">
                    <a:pos x="9" y="38"/>
                  </a:cxn>
                  <a:cxn ang="0">
                    <a:pos x="7" y="38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0" y="38"/>
                  </a:cxn>
                </a:cxnLst>
                <a:rect l="0" t="0" r="r" b="b"/>
                <a:pathLst>
                  <a:path w="45" h="38">
                    <a:moveTo>
                      <a:pt x="0" y="38"/>
                    </a:moveTo>
                    <a:lnTo>
                      <a:pt x="26" y="0"/>
                    </a:lnTo>
                    <a:lnTo>
                      <a:pt x="45" y="13"/>
                    </a:lnTo>
                    <a:lnTo>
                      <a:pt x="41" y="15"/>
                    </a:lnTo>
                    <a:lnTo>
                      <a:pt x="38" y="19"/>
                    </a:lnTo>
                    <a:lnTo>
                      <a:pt x="34" y="22"/>
                    </a:lnTo>
                    <a:lnTo>
                      <a:pt x="30" y="26"/>
                    </a:lnTo>
                    <a:lnTo>
                      <a:pt x="26" y="30"/>
                    </a:lnTo>
                    <a:lnTo>
                      <a:pt x="22" y="32"/>
                    </a:lnTo>
                    <a:lnTo>
                      <a:pt x="17" y="36"/>
                    </a:lnTo>
                    <a:lnTo>
                      <a:pt x="13" y="38"/>
                    </a:lnTo>
                    <a:lnTo>
                      <a:pt x="9" y="38"/>
                    </a:lnTo>
                    <a:lnTo>
                      <a:pt x="7" y="38"/>
                    </a:lnTo>
                    <a:lnTo>
                      <a:pt x="2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43" name="Freeform 95"/>
              <p:cNvSpPr>
                <a:spLocks/>
              </p:cNvSpPr>
              <p:nvPr/>
            </p:nvSpPr>
            <p:spPr bwMode="auto">
              <a:xfrm>
                <a:off x="1130300" y="3159125"/>
                <a:ext cx="136525" cy="93663"/>
              </a:xfrm>
              <a:custGeom>
                <a:avLst/>
                <a:gdLst/>
                <a:ahLst/>
                <a:cxnLst>
                  <a:cxn ang="0">
                    <a:pos x="0" y="93"/>
                  </a:cxn>
                  <a:cxn ang="0">
                    <a:pos x="2" y="95"/>
                  </a:cxn>
                  <a:cxn ang="0">
                    <a:pos x="10" y="99"/>
                  </a:cxn>
                  <a:cxn ang="0">
                    <a:pos x="21" y="104"/>
                  </a:cxn>
                  <a:cxn ang="0">
                    <a:pos x="38" y="110"/>
                  </a:cxn>
                  <a:cxn ang="0">
                    <a:pos x="56" y="116"/>
                  </a:cxn>
                  <a:cxn ang="0">
                    <a:pos x="78" y="118"/>
                  </a:cxn>
                  <a:cxn ang="0">
                    <a:pos x="103" y="116"/>
                  </a:cxn>
                  <a:cxn ang="0">
                    <a:pos x="130" y="112"/>
                  </a:cxn>
                  <a:cxn ang="0">
                    <a:pos x="151" y="99"/>
                  </a:cxn>
                  <a:cxn ang="0">
                    <a:pos x="164" y="83"/>
                  </a:cxn>
                  <a:cxn ang="0">
                    <a:pos x="171" y="66"/>
                  </a:cxn>
                  <a:cxn ang="0">
                    <a:pos x="170" y="49"/>
                  </a:cxn>
                  <a:cxn ang="0">
                    <a:pos x="162" y="30"/>
                  </a:cxn>
                  <a:cxn ang="0">
                    <a:pos x="149" y="15"/>
                  </a:cxn>
                  <a:cxn ang="0">
                    <a:pos x="130" y="5"/>
                  </a:cxn>
                  <a:cxn ang="0">
                    <a:pos x="105" y="0"/>
                  </a:cxn>
                  <a:cxn ang="0">
                    <a:pos x="80" y="0"/>
                  </a:cxn>
                  <a:cxn ang="0">
                    <a:pos x="61" y="2"/>
                  </a:cxn>
                  <a:cxn ang="0">
                    <a:pos x="44" y="7"/>
                  </a:cxn>
                  <a:cxn ang="0">
                    <a:pos x="31" y="15"/>
                  </a:cxn>
                  <a:cxn ang="0">
                    <a:pos x="21" y="21"/>
                  </a:cxn>
                  <a:cxn ang="0">
                    <a:pos x="14" y="28"/>
                  </a:cxn>
                  <a:cxn ang="0">
                    <a:pos x="10" y="32"/>
                  </a:cxn>
                  <a:cxn ang="0">
                    <a:pos x="10" y="34"/>
                  </a:cxn>
                  <a:cxn ang="0">
                    <a:pos x="14" y="32"/>
                  </a:cxn>
                  <a:cxn ang="0">
                    <a:pos x="23" y="28"/>
                  </a:cxn>
                  <a:cxn ang="0">
                    <a:pos x="40" y="24"/>
                  </a:cxn>
                  <a:cxn ang="0">
                    <a:pos x="59" y="19"/>
                  </a:cxn>
                  <a:cxn ang="0">
                    <a:pos x="80" y="17"/>
                  </a:cxn>
                  <a:cxn ang="0">
                    <a:pos x="99" y="17"/>
                  </a:cxn>
                  <a:cxn ang="0">
                    <a:pos x="118" y="22"/>
                  </a:cxn>
                  <a:cxn ang="0">
                    <a:pos x="132" y="34"/>
                  </a:cxn>
                  <a:cxn ang="0">
                    <a:pos x="139" y="47"/>
                  </a:cxn>
                  <a:cxn ang="0">
                    <a:pos x="139" y="60"/>
                  </a:cxn>
                  <a:cxn ang="0">
                    <a:pos x="135" y="72"/>
                  </a:cxn>
                  <a:cxn ang="0">
                    <a:pos x="126" y="81"/>
                  </a:cxn>
                  <a:cxn ang="0">
                    <a:pos x="116" y="91"/>
                  </a:cxn>
                  <a:cxn ang="0">
                    <a:pos x="105" y="97"/>
                  </a:cxn>
                  <a:cxn ang="0">
                    <a:pos x="94" y="100"/>
                  </a:cxn>
                  <a:cxn ang="0">
                    <a:pos x="86" y="104"/>
                  </a:cxn>
                  <a:cxn ang="0">
                    <a:pos x="75" y="104"/>
                  </a:cxn>
                  <a:cxn ang="0">
                    <a:pos x="63" y="104"/>
                  </a:cxn>
                  <a:cxn ang="0">
                    <a:pos x="50" y="102"/>
                  </a:cxn>
                  <a:cxn ang="0">
                    <a:pos x="35" y="100"/>
                  </a:cxn>
                  <a:cxn ang="0">
                    <a:pos x="21" y="97"/>
                  </a:cxn>
                  <a:cxn ang="0">
                    <a:pos x="10" y="95"/>
                  </a:cxn>
                  <a:cxn ang="0">
                    <a:pos x="2" y="93"/>
                  </a:cxn>
                  <a:cxn ang="0">
                    <a:pos x="0" y="93"/>
                  </a:cxn>
                  <a:cxn ang="0">
                    <a:pos x="0" y="93"/>
                  </a:cxn>
                </a:cxnLst>
                <a:rect l="0" t="0" r="r" b="b"/>
                <a:pathLst>
                  <a:path w="171" h="118">
                    <a:moveTo>
                      <a:pt x="0" y="93"/>
                    </a:moveTo>
                    <a:lnTo>
                      <a:pt x="2" y="95"/>
                    </a:lnTo>
                    <a:lnTo>
                      <a:pt x="10" y="99"/>
                    </a:lnTo>
                    <a:lnTo>
                      <a:pt x="21" y="104"/>
                    </a:lnTo>
                    <a:lnTo>
                      <a:pt x="38" y="110"/>
                    </a:lnTo>
                    <a:lnTo>
                      <a:pt x="56" y="116"/>
                    </a:lnTo>
                    <a:lnTo>
                      <a:pt x="78" y="118"/>
                    </a:lnTo>
                    <a:lnTo>
                      <a:pt x="103" y="116"/>
                    </a:lnTo>
                    <a:lnTo>
                      <a:pt x="130" y="112"/>
                    </a:lnTo>
                    <a:lnTo>
                      <a:pt x="151" y="99"/>
                    </a:lnTo>
                    <a:lnTo>
                      <a:pt x="164" y="83"/>
                    </a:lnTo>
                    <a:lnTo>
                      <a:pt x="171" y="66"/>
                    </a:lnTo>
                    <a:lnTo>
                      <a:pt x="170" y="49"/>
                    </a:lnTo>
                    <a:lnTo>
                      <a:pt x="162" y="30"/>
                    </a:lnTo>
                    <a:lnTo>
                      <a:pt x="149" y="15"/>
                    </a:lnTo>
                    <a:lnTo>
                      <a:pt x="130" y="5"/>
                    </a:lnTo>
                    <a:lnTo>
                      <a:pt x="105" y="0"/>
                    </a:lnTo>
                    <a:lnTo>
                      <a:pt x="80" y="0"/>
                    </a:lnTo>
                    <a:lnTo>
                      <a:pt x="61" y="2"/>
                    </a:lnTo>
                    <a:lnTo>
                      <a:pt x="44" y="7"/>
                    </a:lnTo>
                    <a:lnTo>
                      <a:pt x="31" y="15"/>
                    </a:lnTo>
                    <a:lnTo>
                      <a:pt x="21" y="21"/>
                    </a:lnTo>
                    <a:lnTo>
                      <a:pt x="14" y="28"/>
                    </a:lnTo>
                    <a:lnTo>
                      <a:pt x="10" y="32"/>
                    </a:lnTo>
                    <a:lnTo>
                      <a:pt x="10" y="34"/>
                    </a:lnTo>
                    <a:lnTo>
                      <a:pt x="14" y="32"/>
                    </a:lnTo>
                    <a:lnTo>
                      <a:pt x="23" y="28"/>
                    </a:lnTo>
                    <a:lnTo>
                      <a:pt x="40" y="24"/>
                    </a:lnTo>
                    <a:lnTo>
                      <a:pt x="59" y="19"/>
                    </a:lnTo>
                    <a:lnTo>
                      <a:pt x="80" y="17"/>
                    </a:lnTo>
                    <a:lnTo>
                      <a:pt x="99" y="17"/>
                    </a:lnTo>
                    <a:lnTo>
                      <a:pt x="118" y="22"/>
                    </a:lnTo>
                    <a:lnTo>
                      <a:pt x="132" y="34"/>
                    </a:lnTo>
                    <a:lnTo>
                      <a:pt x="139" y="47"/>
                    </a:lnTo>
                    <a:lnTo>
                      <a:pt x="139" y="60"/>
                    </a:lnTo>
                    <a:lnTo>
                      <a:pt x="135" y="72"/>
                    </a:lnTo>
                    <a:lnTo>
                      <a:pt x="126" y="81"/>
                    </a:lnTo>
                    <a:lnTo>
                      <a:pt x="116" y="91"/>
                    </a:lnTo>
                    <a:lnTo>
                      <a:pt x="105" y="97"/>
                    </a:lnTo>
                    <a:lnTo>
                      <a:pt x="94" y="100"/>
                    </a:lnTo>
                    <a:lnTo>
                      <a:pt x="86" y="104"/>
                    </a:lnTo>
                    <a:lnTo>
                      <a:pt x="75" y="104"/>
                    </a:lnTo>
                    <a:lnTo>
                      <a:pt x="63" y="104"/>
                    </a:lnTo>
                    <a:lnTo>
                      <a:pt x="50" y="102"/>
                    </a:lnTo>
                    <a:lnTo>
                      <a:pt x="35" y="100"/>
                    </a:lnTo>
                    <a:lnTo>
                      <a:pt x="21" y="97"/>
                    </a:lnTo>
                    <a:lnTo>
                      <a:pt x="10" y="95"/>
                    </a:lnTo>
                    <a:lnTo>
                      <a:pt x="2" y="93"/>
                    </a:lnTo>
                    <a:lnTo>
                      <a:pt x="0" y="93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44" name="Freeform 96"/>
              <p:cNvSpPr>
                <a:spLocks/>
              </p:cNvSpPr>
              <p:nvPr/>
            </p:nvSpPr>
            <p:spPr bwMode="auto">
              <a:xfrm>
                <a:off x="992188" y="3175000"/>
                <a:ext cx="130175" cy="90488"/>
              </a:xfrm>
              <a:custGeom>
                <a:avLst/>
                <a:gdLst/>
                <a:ahLst/>
                <a:cxnLst>
                  <a:cxn ang="0">
                    <a:pos x="165" y="47"/>
                  </a:cxn>
                  <a:cxn ang="0">
                    <a:pos x="159" y="45"/>
                  </a:cxn>
                  <a:cxn ang="0">
                    <a:pos x="150" y="41"/>
                  </a:cxn>
                  <a:cxn ang="0">
                    <a:pos x="136" y="36"/>
                  </a:cxn>
                  <a:cxn ang="0">
                    <a:pos x="119" y="32"/>
                  </a:cxn>
                  <a:cxn ang="0">
                    <a:pos x="98" y="28"/>
                  </a:cxn>
                  <a:cxn ang="0">
                    <a:pos x="79" y="26"/>
                  </a:cxn>
                  <a:cxn ang="0">
                    <a:pos x="62" y="30"/>
                  </a:cxn>
                  <a:cxn ang="0">
                    <a:pos x="47" y="40"/>
                  </a:cxn>
                  <a:cxn ang="0">
                    <a:pos x="36" y="49"/>
                  </a:cxn>
                  <a:cxn ang="0">
                    <a:pos x="28" y="62"/>
                  </a:cxn>
                  <a:cxn ang="0">
                    <a:pos x="24" y="74"/>
                  </a:cxn>
                  <a:cxn ang="0">
                    <a:pos x="22" y="87"/>
                  </a:cxn>
                  <a:cxn ang="0">
                    <a:pos x="22" y="99"/>
                  </a:cxn>
                  <a:cxn ang="0">
                    <a:pos x="24" y="106"/>
                  </a:cxn>
                  <a:cxn ang="0">
                    <a:pos x="26" y="112"/>
                  </a:cxn>
                  <a:cxn ang="0">
                    <a:pos x="26" y="114"/>
                  </a:cxn>
                  <a:cxn ang="0">
                    <a:pos x="26" y="114"/>
                  </a:cxn>
                  <a:cxn ang="0">
                    <a:pos x="22" y="110"/>
                  </a:cxn>
                  <a:cxn ang="0">
                    <a:pos x="17" y="106"/>
                  </a:cxn>
                  <a:cxn ang="0">
                    <a:pos x="13" y="100"/>
                  </a:cxn>
                  <a:cxn ang="0">
                    <a:pos x="7" y="93"/>
                  </a:cxn>
                  <a:cxn ang="0">
                    <a:pos x="3" y="83"/>
                  </a:cxn>
                  <a:cxn ang="0">
                    <a:pos x="0" y="70"/>
                  </a:cxn>
                  <a:cxn ang="0">
                    <a:pos x="0" y="57"/>
                  </a:cxn>
                  <a:cxn ang="0">
                    <a:pos x="3" y="41"/>
                  </a:cxn>
                  <a:cxn ang="0">
                    <a:pos x="9" y="28"/>
                  </a:cxn>
                  <a:cxn ang="0">
                    <a:pos x="19" y="19"/>
                  </a:cxn>
                  <a:cxn ang="0">
                    <a:pos x="34" y="11"/>
                  </a:cxn>
                  <a:cxn ang="0">
                    <a:pos x="47" y="3"/>
                  </a:cxn>
                  <a:cxn ang="0">
                    <a:pos x="64" y="2"/>
                  </a:cxn>
                  <a:cxn ang="0">
                    <a:pos x="79" y="0"/>
                  </a:cxn>
                  <a:cxn ang="0">
                    <a:pos x="97" y="3"/>
                  </a:cxn>
                  <a:cxn ang="0">
                    <a:pos x="110" y="9"/>
                  </a:cxn>
                  <a:cxn ang="0">
                    <a:pos x="123" y="15"/>
                  </a:cxn>
                  <a:cxn ang="0">
                    <a:pos x="135" y="22"/>
                  </a:cxn>
                  <a:cxn ang="0">
                    <a:pos x="146" y="30"/>
                  </a:cxn>
                  <a:cxn ang="0">
                    <a:pos x="154" y="36"/>
                  </a:cxn>
                  <a:cxn ang="0">
                    <a:pos x="159" y="41"/>
                  </a:cxn>
                  <a:cxn ang="0">
                    <a:pos x="163" y="45"/>
                  </a:cxn>
                  <a:cxn ang="0">
                    <a:pos x="165" y="47"/>
                  </a:cxn>
                  <a:cxn ang="0">
                    <a:pos x="165" y="47"/>
                  </a:cxn>
                </a:cxnLst>
                <a:rect l="0" t="0" r="r" b="b"/>
                <a:pathLst>
                  <a:path w="165" h="114">
                    <a:moveTo>
                      <a:pt x="165" y="47"/>
                    </a:moveTo>
                    <a:lnTo>
                      <a:pt x="159" y="45"/>
                    </a:lnTo>
                    <a:lnTo>
                      <a:pt x="150" y="41"/>
                    </a:lnTo>
                    <a:lnTo>
                      <a:pt x="136" y="36"/>
                    </a:lnTo>
                    <a:lnTo>
                      <a:pt x="119" y="32"/>
                    </a:lnTo>
                    <a:lnTo>
                      <a:pt x="98" y="28"/>
                    </a:lnTo>
                    <a:lnTo>
                      <a:pt x="79" y="26"/>
                    </a:lnTo>
                    <a:lnTo>
                      <a:pt x="62" y="30"/>
                    </a:lnTo>
                    <a:lnTo>
                      <a:pt x="47" y="40"/>
                    </a:lnTo>
                    <a:lnTo>
                      <a:pt x="36" y="49"/>
                    </a:lnTo>
                    <a:lnTo>
                      <a:pt x="28" y="62"/>
                    </a:lnTo>
                    <a:lnTo>
                      <a:pt x="24" y="74"/>
                    </a:lnTo>
                    <a:lnTo>
                      <a:pt x="22" y="87"/>
                    </a:lnTo>
                    <a:lnTo>
                      <a:pt x="22" y="99"/>
                    </a:lnTo>
                    <a:lnTo>
                      <a:pt x="24" y="106"/>
                    </a:lnTo>
                    <a:lnTo>
                      <a:pt x="26" y="112"/>
                    </a:lnTo>
                    <a:lnTo>
                      <a:pt x="26" y="114"/>
                    </a:lnTo>
                    <a:lnTo>
                      <a:pt x="26" y="114"/>
                    </a:lnTo>
                    <a:lnTo>
                      <a:pt x="22" y="110"/>
                    </a:lnTo>
                    <a:lnTo>
                      <a:pt x="17" y="106"/>
                    </a:lnTo>
                    <a:lnTo>
                      <a:pt x="13" y="100"/>
                    </a:lnTo>
                    <a:lnTo>
                      <a:pt x="7" y="93"/>
                    </a:lnTo>
                    <a:lnTo>
                      <a:pt x="3" y="83"/>
                    </a:lnTo>
                    <a:lnTo>
                      <a:pt x="0" y="70"/>
                    </a:lnTo>
                    <a:lnTo>
                      <a:pt x="0" y="57"/>
                    </a:lnTo>
                    <a:lnTo>
                      <a:pt x="3" y="41"/>
                    </a:lnTo>
                    <a:lnTo>
                      <a:pt x="9" y="28"/>
                    </a:lnTo>
                    <a:lnTo>
                      <a:pt x="19" y="19"/>
                    </a:lnTo>
                    <a:lnTo>
                      <a:pt x="34" y="11"/>
                    </a:lnTo>
                    <a:lnTo>
                      <a:pt x="47" y="3"/>
                    </a:lnTo>
                    <a:lnTo>
                      <a:pt x="64" y="2"/>
                    </a:lnTo>
                    <a:lnTo>
                      <a:pt x="79" y="0"/>
                    </a:lnTo>
                    <a:lnTo>
                      <a:pt x="97" y="3"/>
                    </a:lnTo>
                    <a:lnTo>
                      <a:pt x="110" y="9"/>
                    </a:lnTo>
                    <a:lnTo>
                      <a:pt x="123" y="15"/>
                    </a:lnTo>
                    <a:lnTo>
                      <a:pt x="135" y="22"/>
                    </a:lnTo>
                    <a:lnTo>
                      <a:pt x="146" y="30"/>
                    </a:lnTo>
                    <a:lnTo>
                      <a:pt x="154" y="36"/>
                    </a:lnTo>
                    <a:lnTo>
                      <a:pt x="159" y="41"/>
                    </a:lnTo>
                    <a:lnTo>
                      <a:pt x="163" y="45"/>
                    </a:lnTo>
                    <a:lnTo>
                      <a:pt x="165" y="47"/>
                    </a:lnTo>
                    <a:lnTo>
                      <a:pt x="165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45" name="Freeform 97"/>
              <p:cNvSpPr>
                <a:spLocks/>
              </p:cNvSpPr>
              <p:nvPr/>
            </p:nvSpPr>
            <p:spPr bwMode="auto">
              <a:xfrm>
                <a:off x="844550" y="3367088"/>
                <a:ext cx="161925" cy="185738"/>
              </a:xfrm>
              <a:custGeom>
                <a:avLst/>
                <a:gdLst/>
                <a:ahLst/>
                <a:cxnLst>
                  <a:cxn ang="0">
                    <a:pos x="206" y="0"/>
                  </a:cxn>
                  <a:cxn ang="0">
                    <a:pos x="204" y="2"/>
                  </a:cxn>
                  <a:cxn ang="0">
                    <a:pos x="200" y="13"/>
                  </a:cxn>
                  <a:cxn ang="0">
                    <a:pos x="194" y="29"/>
                  </a:cxn>
                  <a:cxn ang="0">
                    <a:pos x="187" y="50"/>
                  </a:cxn>
                  <a:cxn ang="0">
                    <a:pos x="177" y="70"/>
                  </a:cxn>
                  <a:cxn ang="0">
                    <a:pos x="166" y="95"/>
                  </a:cxn>
                  <a:cxn ang="0">
                    <a:pos x="154" y="118"/>
                  </a:cxn>
                  <a:cxn ang="0">
                    <a:pos x="141" y="143"/>
                  </a:cxn>
                  <a:cxn ang="0">
                    <a:pos x="130" y="160"/>
                  </a:cxn>
                  <a:cxn ang="0">
                    <a:pos x="116" y="175"/>
                  </a:cxn>
                  <a:cxn ang="0">
                    <a:pos x="105" y="186"/>
                  </a:cxn>
                  <a:cxn ang="0">
                    <a:pos x="95" y="194"/>
                  </a:cxn>
                  <a:cxn ang="0">
                    <a:pos x="82" y="198"/>
                  </a:cxn>
                  <a:cxn ang="0">
                    <a:pos x="71" y="202"/>
                  </a:cxn>
                  <a:cxn ang="0">
                    <a:pos x="59" y="202"/>
                  </a:cxn>
                  <a:cxn ang="0">
                    <a:pos x="46" y="202"/>
                  </a:cxn>
                  <a:cxn ang="0">
                    <a:pos x="33" y="198"/>
                  </a:cxn>
                  <a:cxn ang="0">
                    <a:pos x="23" y="190"/>
                  </a:cxn>
                  <a:cxn ang="0">
                    <a:pos x="14" y="179"/>
                  </a:cxn>
                  <a:cxn ang="0">
                    <a:pos x="8" y="167"/>
                  </a:cxn>
                  <a:cxn ang="0">
                    <a:pos x="4" y="156"/>
                  </a:cxn>
                  <a:cxn ang="0">
                    <a:pos x="0" y="141"/>
                  </a:cxn>
                  <a:cxn ang="0">
                    <a:pos x="0" y="137"/>
                  </a:cxn>
                  <a:cxn ang="0">
                    <a:pos x="0" y="141"/>
                  </a:cxn>
                  <a:cxn ang="0">
                    <a:pos x="0" y="145"/>
                  </a:cxn>
                  <a:cxn ang="0">
                    <a:pos x="2" y="156"/>
                  </a:cxn>
                  <a:cxn ang="0">
                    <a:pos x="8" y="175"/>
                  </a:cxn>
                  <a:cxn ang="0">
                    <a:pos x="18" y="198"/>
                  </a:cxn>
                  <a:cxn ang="0">
                    <a:pos x="29" y="217"/>
                  </a:cxn>
                  <a:cxn ang="0">
                    <a:pos x="44" y="232"/>
                  </a:cxn>
                  <a:cxn ang="0">
                    <a:pos x="67" y="236"/>
                  </a:cxn>
                  <a:cxn ang="0">
                    <a:pos x="94" y="228"/>
                  </a:cxn>
                  <a:cxn ang="0">
                    <a:pos x="120" y="207"/>
                  </a:cxn>
                  <a:cxn ang="0">
                    <a:pos x="145" y="181"/>
                  </a:cxn>
                  <a:cxn ang="0">
                    <a:pos x="164" y="150"/>
                  </a:cxn>
                  <a:cxn ang="0">
                    <a:pos x="181" y="118"/>
                  </a:cxn>
                  <a:cxn ang="0">
                    <a:pos x="192" y="84"/>
                  </a:cxn>
                  <a:cxn ang="0">
                    <a:pos x="200" y="51"/>
                  </a:cxn>
                  <a:cxn ang="0">
                    <a:pos x="204" y="23"/>
                  </a:cxn>
                  <a:cxn ang="0">
                    <a:pos x="206" y="0"/>
                  </a:cxn>
                  <a:cxn ang="0">
                    <a:pos x="206" y="0"/>
                  </a:cxn>
                </a:cxnLst>
                <a:rect l="0" t="0" r="r" b="b"/>
                <a:pathLst>
                  <a:path w="206" h="236">
                    <a:moveTo>
                      <a:pt x="206" y="0"/>
                    </a:moveTo>
                    <a:lnTo>
                      <a:pt x="204" y="2"/>
                    </a:lnTo>
                    <a:lnTo>
                      <a:pt x="200" y="13"/>
                    </a:lnTo>
                    <a:lnTo>
                      <a:pt x="194" y="29"/>
                    </a:lnTo>
                    <a:lnTo>
                      <a:pt x="187" y="50"/>
                    </a:lnTo>
                    <a:lnTo>
                      <a:pt x="177" y="70"/>
                    </a:lnTo>
                    <a:lnTo>
                      <a:pt x="166" y="95"/>
                    </a:lnTo>
                    <a:lnTo>
                      <a:pt x="154" y="118"/>
                    </a:lnTo>
                    <a:lnTo>
                      <a:pt x="141" y="143"/>
                    </a:lnTo>
                    <a:lnTo>
                      <a:pt x="130" y="160"/>
                    </a:lnTo>
                    <a:lnTo>
                      <a:pt x="116" y="175"/>
                    </a:lnTo>
                    <a:lnTo>
                      <a:pt x="105" y="186"/>
                    </a:lnTo>
                    <a:lnTo>
                      <a:pt x="95" y="194"/>
                    </a:lnTo>
                    <a:lnTo>
                      <a:pt x="82" y="198"/>
                    </a:lnTo>
                    <a:lnTo>
                      <a:pt x="71" y="202"/>
                    </a:lnTo>
                    <a:lnTo>
                      <a:pt x="59" y="202"/>
                    </a:lnTo>
                    <a:lnTo>
                      <a:pt x="46" y="202"/>
                    </a:lnTo>
                    <a:lnTo>
                      <a:pt x="33" y="198"/>
                    </a:lnTo>
                    <a:lnTo>
                      <a:pt x="23" y="190"/>
                    </a:lnTo>
                    <a:lnTo>
                      <a:pt x="14" y="179"/>
                    </a:lnTo>
                    <a:lnTo>
                      <a:pt x="8" y="167"/>
                    </a:lnTo>
                    <a:lnTo>
                      <a:pt x="4" y="156"/>
                    </a:lnTo>
                    <a:lnTo>
                      <a:pt x="0" y="141"/>
                    </a:lnTo>
                    <a:lnTo>
                      <a:pt x="0" y="137"/>
                    </a:lnTo>
                    <a:lnTo>
                      <a:pt x="0" y="141"/>
                    </a:lnTo>
                    <a:lnTo>
                      <a:pt x="0" y="145"/>
                    </a:lnTo>
                    <a:lnTo>
                      <a:pt x="2" y="156"/>
                    </a:lnTo>
                    <a:lnTo>
                      <a:pt x="8" y="175"/>
                    </a:lnTo>
                    <a:lnTo>
                      <a:pt x="18" y="198"/>
                    </a:lnTo>
                    <a:lnTo>
                      <a:pt x="29" y="217"/>
                    </a:lnTo>
                    <a:lnTo>
                      <a:pt x="44" y="232"/>
                    </a:lnTo>
                    <a:lnTo>
                      <a:pt x="67" y="236"/>
                    </a:lnTo>
                    <a:lnTo>
                      <a:pt x="94" y="228"/>
                    </a:lnTo>
                    <a:lnTo>
                      <a:pt x="120" y="207"/>
                    </a:lnTo>
                    <a:lnTo>
                      <a:pt x="145" y="181"/>
                    </a:lnTo>
                    <a:lnTo>
                      <a:pt x="164" y="150"/>
                    </a:lnTo>
                    <a:lnTo>
                      <a:pt x="181" y="118"/>
                    </a:lnTo>
                    <a:lnTo>
                      <a:pt x="192" y="84"/>
                    </a:lnTo>
                    <a:lnTo>
                      <a:pt x="200" y="51"/>
                    </a:lnTo>
                    <a:lnTo>
                      <a:pt x="204" y="23"/>
                    </a:lnTo>
                    <a:lnTo>
                      <a:pt x="206" y="0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46" name="Freeform 98"/>
              <p:cNvSpPr>
                <a:spLocks/>
              </p:cNvSpPr>
              <p:nvPr/>
            </p:nvSpPr>
            <p:spPr bwMode="auto">
              <a:xfrm>
                <a:off x="823913" y="3268663"/>
                <a:ext cx="155575" cy="139700"/>
              </a:xfrm>
              <a:custGeom>
                <a:avLst/>
                <a:gdLst/>
                <a:ahLst/>
                <a:cxnLst>
                  <a:cxn ang="0">
                    <a:pos x="195" y="1"/>
                  </a:cxn>
                  <a:cxn ang="0">
                    <a:pos x="190" y="1"/>
                  </a:cxn>
                  <a:cxn ang="0">
                    <a:pos x="180" y="3"/>
                  </a:cxn>
                  <a:cxn ang="0">
                    <a:pos x="165" y="7"/>
                  </a:cxn>
                  <a:cxn ang="0">
                    <a:pos x="146" y="15"/>
                  </a:cxn>
                  <a:cxn ang="0">
                    <a:pos x="123" y="24"/>
                  </a:cxn>
                  <a:cxn ang="0">
                    <a:pos x="99" y="38"/>
                  </a:cxn>
                  <a:cxn ang="0">
                    <a:pos x="76" y="57"/>
                  </a:cxn>
                  <a:cxn ang="0">
                    <a:pos x="53" y="79"/>
                  </a:cxn>
                  <a:cxn ang="0">
                    <a:pos x="36" y="102"/>
                  </a:cxn>
                  <a:cxn ang="0">
                    <a:pos x="28" y="123"/>
                  </a:cxn>
                  <a:cxn ang="0">
                    <a:pos x="28" y="140"/>
                  </a:cxn>
                  <a:cxn ang="0">
                    <a:pos x="34" y="154"/>
                  </a:cxn>
                  <a:cxn ang="0">
                    <a:pos x="42" y="163"/>
                  </a:cxn>
                  <a:cxn ang="0">
                    <a:pos x="51" y="171"/>
                  </a:cxn>
                  <a:cxn ang="0">
                    <a:pos x="57" y="174"/>
                  </a:cxn>
                  <a:cxn ang="0">
                    <a:pos x="61" y="176"/>
                  </a:cxn>
                  <a:cxn ang="0">
                    <a:pos x="57" y="176"/>
                  </a:cxn>
                  <a:cxn ang="0">
                    <a:pos x="47" y="173"/>
                  </a:cxn>
                  <a:cxn ang="0">
                    <a:pos x="34" y="167"/>
                  </a:cxn>
                  <a:cxn ang="0">
                    <a:pos x="21" y="157"/>
                  </a:cxn>
                  <a:cxn ang="0">
                    <a:pos x="9" y="142"/>
                  </a:cxn>
                  <a:cxn ang="0">
                    <a:pos x="2" y="125"/>
                  </a:cxn>
                  <a:cxn ang="0">
                    <a:pos x="0" y="104"/>
                  </a:cxn>
                  <a:cxn ang="0">
                    <a:pos x="9" y="78"/>
                  </a:cxn>
                  <a:cxn ang="0">
                    <a:pos x="28" y="49"/>
                  </a:cxn>
                  <a:cxn ang="0">
                    <a:pos x="55" y="30"/>
                  </a:cxn>
                  <a:cxn ang="0">
                    <a:pos x="83" y="17"/>
                  </a:cxn>
                  <a:cxn ang="0">
                    <a:pos x="116" y="9"/>
                  </a:cxn>
                  <a:cxn ang="0">
                    <a:pos x="146" y="3"/>
                  </a:cxn>
                  <a:cxn ang="0">
                    <a:pos x="171" y="1"/>
                  </a:cxn>
                  <a:cxn ang="0">
                    <a:pos x="188" y="0"/>
                  </a:cxn>
                  <a:cxn ang="0">
                    <a:pos x="195" y="1"/>
                  </a:cxn>
                  <a:cxn ang="0">
                    <a:pos x="195" y="1"/>
                  </a:cxn>
                </a:cxnLst>
                <a:rect l="0" t="0" r="r" b="b"/>
                <a:pathLst>
                  <a:path w="195" h="176">
                    <a:moveTo>
                      <a:pt x="195" y="1"/>
                    </a:moveTo>
                    <a:lnTo>
                      <a:pt x="190" y="1"/>
                    </a:lnTo>
                    <a:lnTo>
                      <a:pt x="180" y="3"/>
                    </a:lnTo>
                    <a:lnTo>
                      <a:pt x="165" y="7"/>
                    </a:lnTo>
                    <a:lnTo>
                      <a:pt x="146" y="15"/>
                    </a:lnTo>
                    <a:lnTo>
                      <a:pt x="123" y="24"/>
                    </a:lnTo>
                    <a:lnTo>
                      <a:pt x="99" y="38"/>
                    </a:lnTo>
                    <a:lnTo>
                      <a:pt x="76" y="57"/>
                    </a:lnTo>
                    <a:lnTo>
                      <a:pt x="53" y="79"/>
                    </a:lnTo>
                    <a:lnTo>
                      <a:pt x="36" y="102"/>
                    </a:lnTo>
                    <a:lnTo>
                      <a:pt x="28" y="123"/>
                    </a:lnTo>
                    <a:lnTo>
                      <a:pt x="28" y="140"/>
                    </a:lnTo>
                    <a:lnTo>
                      <a:pt x="34" y="154"/>
                    </a:lnTo>
                    <a:lnTo>
                      <a:pt x="42" y="163"/>
                    </a:lnTo>
                    <a:lnTo>
                      <a:pt x="51" y="171"/>
                    </a:lnTo>
                    <a:lnTo>
                      <a:pt x="57" y="174"/>
                    </a:lnTo>
                    <a:lnTo>
                      <a:pt x="61" y="176"/>
                    </a:lnTo>
                    <a:lnTo>
                      <a:pt x="57" y="176"/>
                    </a:lnTo>
                    <a:lnTo>
                      <a:pt x="47" y="173"/>
                    </a:lnTo>
                    <a:lnTo>
                      <a:pt x="34" y="167"/>
                    </a:lnTo>
                    <a:lnTo>
                      <a:pt x="21" y="157"/>
                    </a:lnTo>
                    <a:lnTo>
                      <a:pt x="9" y="142"/>
                    </a:lnTo>
                    <a:lnTo>
                      <a:pt x="2" y="125"/>
                    </a:lnTo>
                    <a:lnTo>
                      <a:pt x="0" y="104"/>
                    </a:lnTo>
                    <a:lnTo>
                      <a:pt x="9" y="78"/>
                    </a:lnTo>
                    <a:lnTo>
                      <a:pt x="28" y="49"/>
                    </a:lnTo>
                    <a:lnTo>
                      <a:pt x="55" y="30"/>
                    </a:lnTo>
                    <a:lnTo>
                      <a:pt x="83" y="17"/>
                    </a:lnTo>
                    <a:lnTo>
                      <a:pt x="116" y="9"/>
                    </a:lnTo>
                    <a:lnTo>
                      <a:pt x="146" y="3"/>
                    </a:lnTo>
                    <a:lnTo>
                      <a:pt x="171" y="1"/>
                    </a:lnTo>
                    <a:lnTo>
                      <a:pt x="188" y="0"/>
                    </a:lnTo>
                    <a:lnTo>
                      <a:pt x="195" y="1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47" name="Freeform 99"/>
              <p:cNvSpPr>
                <a:spLocks/>
              </p:cNvSpPr>
              <p:nvPr/>
            </p:nvSpPr>
            <p:spPr bwMode="auto">
              <a:xfrm>
                <a:off x="1209675" y="3276600"/>
                <a:ext cx="34925" cy="153988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1" y="2"/>
                  </a:cxn>
                  <a:cxn ang="0">
                    <a:pos x="21" y="8"/>
                  </a:cxn>
                  <a:cxn ang="0">
                    <a:pos x="19" y="17"/>
                  </a:cxn>
                  <a:cxn ang="0">
                    <a:pos x="19" y="30"/>
                  </a:cxn>
                  <a:cxn ang="0">
                    <a:pos x="19" y="46"/>
                  </a:cxn>
                  <a:cxn ang="0">
                    <a:pos x="19" y="63"/>
                  </a:cxn>
                  <a:cxn ang="0">
                    <a:pos x="19" y="80"/>
                  </a:cxn>
                  <a:cxn ang="0">
                    <a:pos x="19" y="99"/>
                  </a:cxn>
                  <a:cxn ang="0">
                    <a:pos x="17" y="116"/>
                  </a:cxn>
                  <a:cxn ang="0">
                    <a:pos x="15" y="133"/>
                  </a:cxn>
                  <a:cxn ang="0">
                    <a:pos x="12" y="150"/>
                  </a:cxn>
                  <a:cxn ang="0">
                    <a:pos x="10" y="165"/>
                  </a:cxn>
                  <a:cxn ang="0">
                    <a:pos x="6" y="177"/>
                  </a:cxn>
                  <a:cxn ang="0">
                    <a:pos x="4" y="186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2" y="192"/>
                  </a:cxn>
                  <a:cxn ang="0">
                    <a:pos x="4" y="188"/>
                  </a:cxn>
                  <a:cxn ang="0">
                    <a:pos x="8" y="183"/>
                  </a:cxn>
                  <a:cxn ang="0">
                    <a:pos x="14" y="173"/>
                  </a:cxn>
                  <a:cxn ang="0">
                    <a:pos x="19" y="164"/>
                  </a:cxn>
                  <a:cxn ang="0">
                    <a:pos x="27" y="150"/>
                  </a:cxn>
                  <a:cxn ang="0">
                    <a:pos x="33" y="135"/>
                  </a:cxn>
                  <a:cxn ang="0">
                    <a:pos x="38" y="120"/>
                  </a:cxn>
                  <a:cxn ang="0">
                    <a:pos x="40" y="101"/>
                  </a:cxn>
                  <a:cxn ang="0">
                    <a:pos x="42" y="82"/>
                  </a:cxn>
                  <a:cxn ang="0">
                    <a:pos x="44" y="61"/>
                  </a:cxn>
                  <a:cxn ang="0">
                    <a:pos x="46" y="44"/>
                  </a:cxn>
                  <a:cxn ang="0">
                    <a:pos x="46" y="27"/>
                  </a:cxn>
                  <a:cxn ang="0">
                    <a:pos x="46" y="13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21" y="0"/>
                  </a:cxn>
                  <a:cxn ang="0">
                    <a:pos x="21" y="0"/>
                  </a:cxn>
                </a:cxnLst>
                <a:rect l="0" t="0" r="r" b="b"/>
                <a:pathLst>
                  <a:path w="46" h="194">
                    <a:moveTo>
                      <a:pt x="21" y="0"/>
                    </a:moveTo>
                    <a:lnTo>
                      <a:pt x="21" y="2"/>
                    </a:lnTo>
                    <a:lnTo>
                      <a:pt x="21" y="8"/>
                    </a:lnTo>
                    <a:lnTo>
                      <a:pt x="19" y="17"/>
                    </a:lnTo>
                    <a:lnTo>
                      <a:pt x="19" y="30"/>
                    </a:lnTo>
                    <a:lnTo>
                      <a:pt x="19" y="46"/>
                    </a:lnTo>
                    <a:lnTo>
                      <a:pt x="19" y="63"/>
                    </a:lnTo>
                    <a:lnTo>
                      <a:pt x="19" y="80"/>
                    </a:lnTo>
                    <a:lnTo>
                      <a:pt x="19" y="99"/>
                    </a:lnTo>
                    <a:lnTo>
                      <a:pt x="17" y="116"/>
                    </a:lnTo>
                    <a:lnTo>
                      <a:pt x="15" y="133"/>
                    </a:lnTo>
                    <a:lnTo>
                      <a:pt x="12" y="150"/>
                    </a:lnTo>
                    <a:lnTo>
                      <a:pt x="10" y="165"/>
                    </a:lnTo>
                    <a:lnTo>
                      <a:pt x="6" y="177"/>
                    </a:lnTo>
                    <a:lnTo>
                      <a:pt x="4" y="186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2" y="192"/>
                    </a:lnTo>
                    <a:lnTo>
                      <a:pt x="4" y="188"/>
                    </a:lnTo>
                    <a:lnTo>
                      <a:pt x="8" y="183"/>
                    </a:lnTo>
                    <a:lnTo>
                      <a:pt x="14" y="173"/>
                    </a:lnTo>
                    <a:lnTo>
                      <a:pt x="19" y="164"/>
                    </a:lnTo>
                    <a:lnTo>
                      <a:pt x="27" y="150"/>
                    </a:lnTo>
                    <a:lnTo>
                      <a:pt x="33" y="135"/>
                    </a:lnTo>
                    <a:lnTo>
                      <a:pt x="38" y="120"/>
                    </a:lnTo>
                    <a:lnTo>
                      <a:pt x="40" y="101"/>
                    </a:lnTo>
                    <a:lnTo>
                      <a:pt x="42" y="82"/>
                    </a:lnTo>
                    <a:lnTo>
                      <a:pt x="44" y="61"/>
                    </a:lnTo>
                    <a:lnTo>
                      <a:pt x="46" y="44"/>
                    </a:lnTo>
                    <a:lnTo>
                      <a:pt x="46" y="27"/>
                    </a:lnTo>
                    <a:lnTo>
                      <a:pt x="46" y="13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2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48" name="Freeform 100"/>
              <p:cNvSpPr>
                <a:spLocks/>
              </p:cNvSpPr>
              <p:nvPr/>
            </p:nvSpPr>
            <p:spPr bwMode="auto">
              <a:xfrm>
                <a:off x="1433513" y="3609975"/>
                <a:ext cx="142875" cy="69850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2" y="50"/>
                  </a:cxn>
                  <a:cxn ang="0">
                    <a:pos x="8" y="46"/>
                  </a:cxn>
                  <a:cxn ang="0">
                    <a:pos x="14" y="42"/>
                  </a:cxn>
                  <a:cxn ang="0">
                    <a:pos x="25" y="36"/>
                  </a:cxn>
                  <a:cxn ang="0">
                    <a:pos x="37" y="33"/>
                  </a:cxn>
                  <a:cxn ang="0">
                    <a:pos x="52" y="29"/>
                  </a:cxn>
                  <a:cxn ang="0">
                    <a:pos x="67" y="27"/>
                  </a:cxn>
                  <a:cxn ang="0">
                    <a:pos x="86" y="29"/>
                  </a:cxn>
                  <a:cxn ang="0">
                    <a:pos x="103" y="35"/>
                  </a:cxn>
                  <a:cxn ang="0">
                    <a:pos x="116" y="42"/>
                  </a:cxn>
                  <a:cxn ang="0">
                    <a:pos x="126" y="52"/>
                  </a:cxn>
                  <a:cxn ang="0">
                    <a:pos x="135" y="63"/>
                  </a:cxn>
                  <a:cxn ang="0">
                    <a:pos x="141" y="73"/>
                  </a:cxn>
                  <a:cxn ang="0">
                    <a:pos x="145" y="80"/>
                  </a:cxn>
                  <a:cxn ang="0">
                    <a:pos x="149" y="88"/>
                  </a:cxn>
                  <a:cxn ang="0">
                    <a:pos x="149" y="90"/>
                  </a:cxn>
                  <a:cxn ang="0">
                    <a:pos x="179" y="86"/>
                  </a:cxn>
                  <a:cxn ang="0">
                    <a:pos x="179" y="84"/>
                  </a:cxn>
                  <a:cxn ang="0">
                    <a:pos x="179" y="76"/>
                  </a:cxn>
                  <a:cxn ang="0">
                    <a:pos x="177" y="65"/>
                  </a:cxn>
                  <a:cxn ang="0">
                    <a:pos x="173" y="54"/>
                  </a:cxn>
                  <a:cxn ang="0">
                    <a:pos x="164" y="38"/>
                  </a:cxn>
                  <a:cxn ang="0">
                    <a:pos x="154" y="25"/>
                  </a:cxn>
                  <a:cxn ang="0">
                    <a:pos x="137" y="14"/>
                  </a:cxn>
                  <a:cxn ang="0">
                    <a:pos x="114" y="4"/>
                  </a:cxn>
                  <a:cxn ang="0">
                    <a:pos x="90" y="0"/>
                  </a:cxn>
                  <a:cxn ang="0">
                    <a:pos x="67" y="2"/>
                  </a:cxn>
                  <a:cxn ang="0">
                    <a:pos x="48" y="10"/>
                  </a:cxn>
                  <a:cxn ang="0">
                    <a:pos x="33" y="19"/>
                  </a:cxn>
                  <a:cxn ang="0">
                    <a:pos x="17" y="31"/>
                  </a:cxn>
                  <a:cxn ang="0">
                    <a:pos x="8" y="40"/>
                  </a:cxn>
                  <a:cxn ang="0">
                    <a:pos x="2" y="48"/>
                  </a:cxn>
                  <a:cxn ang="0">
                    <a:pos x="0" y="50"/>
                  </a:cxn>
                  <a:cxn ang="0">
                    <a:pos x="0" y="50"/>
                  </a:cxn>
                </a:cxnLst>
                <a:rect l="0" t="0" r="r" b="b"/>
                <a:pathLst>
                  <a:path w="179" h="90">
                    <a:moveTo>
                      <a:pt x="0" y="50"/>
                    </a:moveTo>
                    <a:lnTo>
                      <a:pt x="2" y="50"/>
                    </a:lnTo>
                    <a:lnTo>
                      <a:pt x="8" y="46"/>
                    </a:lnTo>
                    <a:lnTo>
                      <a:pt x="14" y="42"/>
                    </a:lnTo>
                    <a:lnTo>
                      <a:pt x="25" y="36"/>
                    </a:lnTo>
                    <a:lnTo>
                      <a:pt x="37" y="33"/>
                    </a:lnTo>
                    <a:lnTo>
                      <a:pt x="52" y="29"/>
                    </a:lnTo>
                    <a:lnTo>
                      <a:pt x="67" y="27"/>
                    </a:lnTo>
                    <a:lnTo>
                      <a:pt x="86" y="29"/>
                    </a:lnTo>
                    <a:lnTo>
                      <a:pt x="103" y="35"/>
                    </a:lnTo>
                    <a:lnTo>
                      <a:pt x="116" y="42"/>
                    </a:lnTo>
                    <a:lnTo>
                      <a:pt x="126" y="52"/>
                    </a:lnTo>
                    <a:lnTo>
                      <a:pt x="135" y="63"/>
                    </a:lnTo>
                    <a:lnTo>
                      <a:pt x="141" y="73"/>
                    </a:lnTo>
                    <a:lnTo>
                      <a:pt x="145" y="80"/>
                    </a:lnTo>
                    <a:lnTo>
                      <a:pt x="149" y="88"/>
                    </a:lnTo>
                    <a:lnTo>
                      <a:pt x="149" y="90"/>
                    </a:lnTo>
                    <a:lnTo>
                      <a:pt x="179" y="86"/>
                    </a:lnTo>
                    <a:lnTo>
                      <a:pt x="179" y="84"/>
                    </a:lnTo>
                    <a:lnTo>
                      <a:pt x="179" y="76"/>
                    </a:lnTo>
                    <a:lnTo>
                      <a:pt x="177" y="65"/>
                    </a:lnTo>
                    <a:lnTo>
                      <a:pt x="173" y="54"/>
                    </a:lnTo>
                    <a:lnTo>
                      <a:pt x="164" y="38"/>
                    </a:lnTo>
                    <a:lnTo>
                      <a:pt x="154" y="25"/>
                    </a:lnTo>
                    <a:lnTo>
                      <a:pt x="137" y="14"/>
                    </a:lnTo>
                    <a:lnTo>
                      <a:pt x="114" y="4"/>
                    </a:lnTo>
                    <a:lnTo>
                      <a:pt x="90" y="0"/>
                    </a:lnTo>
                    <a:lnTo>
                      <a:pt x="67" y="2"/>
                    </a:lnTo>
                    <a:lnTo>
                      <a:pt x="48" y="10"/>
                    </a:lnTo>
                    <a:lnTo>
                      <a:pt x="33" y="19"/>
                    </a:lnTo>
                    <a:lnTo>
                      <a:pt x="17" y="31"/>
                    </a:lnTo>
                    <a:lnTo>
                      <a:pt x="8" y="40"/>
                    </a:lnTo>
                    <a:lnTo>
                      <a:pt x="2" y="48"/>
                    </a:lnTo>
                    <a:lnTo>
                      <a:pt x="0" y="5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49" name="Freeform 101"/>
              <p:cNvSpPr>
                <a:spLocks/>
              </p:cNvSpPr>
              <p:nvPr/>
            </p:nvSpPr>
            <p:spPr bwMode="auto">
              <a:xfrm>
                <a:off x="804863" y="3895725"/>
                <a:ext cx="103187" cy="317500"/>
              </a:xfrm>
              <a:custGeom>
                <a:avLst/>
                <a:gdLst/>
                <a:ahLst/>
                <a:cxnLst>
                  <a:cxn ang="0">
                    <a:pos x="27" y="395"/>
                  </a:cxn>
                  <a:cxn ang="0">
                    <a:pos x="129" y="0"/>
                  </a:cxn>
                  <a:cxn ang="0">
                    <a:pos x="127" y="3"/>
                  </a:cxn>
                  <a:cxn ang="0">
                    <a:pos x="122" y="13"/>
                  </a:cxn>
                  <a:cxn ang="0">
                    <a:pos x="112" y="28"/>
                  </a:cxn>
                  <a:cxn ang="0">
                    <a:pos x="101" y="51"/>
                  </a:cxn>
                  <a:cxn ang="0">
                    <a:pos x="87" y="78"/>
                  </a:cxn>
                  <a:cxn ang="0">
                    <a:pos x="74" y="112"/>
                  </a:cxn>
                  <a:cxn ang="0">
                    <a:pos x="59" y="152"/>
                  </a:cxn>
                  <a:cxn ang="0">
                    <a:pos x="44" y="195"/>
                  </a:cxn>
                  <a:cxn ang="0">
                    <a:pos x="29" y="241"/>
                  </a:cxn>
                  <a:cxn ang="0">
                    <a:pos x="19" y="281"/>
                  </a:cxn>
                  <a:cxn ang="0">
                    <a:pos x="11" y="315"/>
                  </a:cxn>
                  <a:cxn ang="0">
                    <a:pos x="6" y="344"/>
                  </a:cxn>
                  <a:cxn ang="0">
                    <a:pos x="2" y="367"/>
                  </a:cxn>
                  <a:cxn ang="0">
                    <a:pos x="2" y="384"/>
                  </a:cxn>
                  <a:cxn ang="0">
                    <a:pos x="0" y="395"/>
                  </a:cxn>
                  <a:cxn ang="0">
                    <a:pos x="0" y="399"/>
                  </a:cxn>
                  <a:cxn ang="0">
                    <a:pos x="27" y="395"/>
                  </a:cxn>
                  <a:cxn ang="0">
                    <a:pos x="27" y="395"/>
                  </a:cxn>
                </a:cxnLst>
                <a:rect l="0" t="0" r="r" b="b"/>
                <a:pathLst>
                  <a:path w="129" h="399">
                    <a:moveTo>
                      <a:pt x="27" y="395"/>
                    </a:moveTo>
                    <a:lnTo>
                      <a:pt x="129" y="0"/>
                    </a:lnTo>
                    <a:lnTo>
                      <a:pt x="127" y="3"/>
                    </a:lnTo>
                    <a:lnTo>
                      <a:pt x="122" y="13"/>
                    </a:lnTo>
                    <a:lnTo>
                      <a:pt x="112" y="28"/>
                    </a:lnTo>
                    <a:lnTo>
                      <a:pt x="101" y="51"/>
                    </a:lnTo>
                    <a:lnTo>
                      <a:pt x="87" y="78"/>
                    </a:lnTo>
                    <a:lnTo>
                      <a:pt x="74" y="112"/>
                    </a:lnTo>
                    <a:lnTo>
                      <a:pt x="59" y="152"/>
                    </a:lnTo>
                    <a:lnTo>
                      <a:pt x="44" y="195"/>
                    </a:lnTo>
                    <a:lnTo>
                      <a:pt x="29" y="241"/>
                    </a:lnTo>
                    <a:lnTo>
                      <a:pt x="19" y="281"/>
                    </a:lnTo>
                    <a:lnTo>
                      <a:pt x="11" y="315"/>
                    </a:lnTo>
                    <a:lnTo>
                      <a:pt x="6" y="344"/>
                    </a:lnTo>
                    <a:lnTo>
                      <a:pt x="2" y="367"/>
                    </a:lnTo>
                    <a:lnTo>
                      <a:pt x="2" y="384"/>
                    </a:lnTo>
                    <a:lnTo>
                      <a:pt x="0" y="395"/>
                    </a:lnTo>
                    <a:lnTo>
                      <a:pt x="0" y="399"/>
                    </a:lnTo>
                    <a:lnTo>
                      <a:pt x="27" y="395"/>
                    </a:lnTo>
                    <a:lnTo>
                      <a:pt x="27" y="3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50" name="Freeform 102"/>
              <p:cNvSpPr>
                <a:spLocks/>
              </p:cNvSpPr>
              <p:nvPr/>
            </p:nvSpPr>
            <p:spPr bwMode="auto">
              <a:xfrm>
                <a:off x="1119188" y="4597400"/>
                <a:ext cx="115887" cy="1349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8" y="7"/>
                  </a:cxn>
                  <a:cxn ang="0">
                    <a:pos x="15" y="15"/>
                  </a:cxn>
                  <a:cxn ang="0">
                    <a:pos x="25" y="28"/>
                  </a:cxn>
                  <a:cxn ang="0">
                    <a:pos x="36" y="42"/>
                  </a:cxn>
                  <a:cxn ang="0">
                    <a:pos x="48" y="57"/>
                  </a:cxn>
                  <a:cxn ang="0">
                    <a:pos x="59" y="72"/>
                  </a:cxn>
                  <a:cxn ang="0">
                    <a:pos x="72" y="91"/>
                  </a:cxn>
                  <a:cxn ang="0">
                    <a:pos x="82" y="108"/>
                  </a:cxn>
                  <a:cxn ang="0">
                    <a:pos x="91" y="123"/>
                  </a:cxn>
                  <a:cxn ang="0">
                    <a:pos x="97" y="137"/>
                  </a:cxn>
                  <a:cxn ang="0">
                    <a:pos x="103" y="148"/>
                  </a:cxn>
                  <a:cxn ang="0">
                    <a:pos x="105" y="158"/>
                  </a:cxn>
                  <a:cxn ang="0">
                    <a:pos x="107" y="163"/>
                  </a:cxn>
                  <a:cxn ang="0">
                    <a:pos x="109" y="167"/>
                  </a:cxn>
                  <a:cxn ang="0">
                    <a:pos x="109" y="169"/>
                  </a:cxn>
                  <a:cxn ang="0">
                    <a:pos x="147" y="167"/>
                  </a:cxn>
                  <a:cxn ang="0">
                    <a:pos x="147" y="163"/>
                  </a:cxn>
                  <a:cxn ang="0">
                    <a:pos x="145" y="154"/>
                  </a:cxn>
                  <a:cxn ang="0">
                    <a:pos x="139" y="140"/>
                  </a:cxn>
                  <a:cxn ang="0">
                    <a:pos x="133" y="125"/>
                  </a:cxn>
                  <a:cxn ang="0">
                    <a:pos x="126" y="106"/>
                  </a:cxn>
                  <a:cxn ang="0">
                    <a:pos x="114" y="87"/>
                  </a:cxn>
                  <a:cxn ang="0">
                    <a:pos x="101" y="68"/>
                  </a:cxn>
                  <a:cxn ang="0">
                    <a:pos x="84" y="51"/>
                  </a:cxn>
                  <a:cxn ang="0">
                    <a:pos x="67" y="36"/>
                  </a:cxn>
                  <a:cxn ang="0">
                    <a:pos x="52" y="24"/>
                  </a:cxn>
                  <a:cxn ang="0">
                    <a:pos x="36" y="15"/>
                  </a:cxn>
                  <a:cxn ang="0">
                    <a:pos x="25" y="9"/>
                  </a:cxn>
                  <a:cxn ang="0">
                    <a:pos x="14" y="4"/>
                  </a:cxn>
                  <a:cxn ang="0">
                    <a:pos x="6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47" h="169">
                    <a:moveTo>
                      <a:pt x="0" y="0"/>
                    </a:moveTo>
                    <a:lnTo>
                      <a:pt x="2" y="2"/>
                    </a:lnTo>
                    <a:lnTo>
                      <a:pt x="8" y="7"/>
                    </a:lnTo>
                    <a:lnTo>
                      <a:pt x="15" y="15"/>
                    </a:lnTo>
                    <a:lnTo>
                      <a:pt x="25" y="28"/>
                    </a:lnTo>
                    <a:lnTo>
                      <a:pt x="36" y="42"/>
                    </a:lnTo>
                    <a:lnTo>
                      <a:pt x="48" y="57"/>
                    </a:lnTo>
                    <a:lnTo>
                      <a:pt x="59" y="72"/>
                    </a:lnTo>
                    <a:lnTo>
                      <a:pt x="72" y="91"/>
                    </a:lnTo>
                    <a:lnTo>
                      <a:pt x="82" y="108"/>
                    </a:lnTo>
                    <a:lnTo>
                      <a:pt x="91" y="123"/>
                    </a:lnTo>
                    <a:lnTo>
                      <a:pt x="97" y="137"/>
                    </a:lnTo>
                    <a:lnTo>
                      <a:pt x="103" y="148"/>
                    </a:lnTo>
                    <a:lnTo>
                      <a:pt x="105" y="158"/>
                    </a:lnTo>
                    <a:lnTo>
                      <a:pt x="107" y="163"/>
                    </a:lnTo>
                    <a:lnTo>
                      <a:pt x="109" y="167"/>
                    </a:lnTo>
                    <a:lnTo>
                      <a:pt x="109" y="169"/>
                    </a:lnTo>
                    <a:lnTo>
                      <a:pt x="147" y="167"/>
                    </a:lnTo>
                    <a:lnTo>
                      <a:pt x="147" y="163"/>
                    </a:lnTo>
                    <a:lnTo>
                      <a:pt x="145" y="154"/>
                    </a:lnTo>
                    <a:lnTo>
                      <a:pt x="139" y="140"/>
                    </a:lnTo>
                    <a:lnTo>
                      <a:pt x="133" y="125"/>
                    </a:lnTo>
                    <a:lnTo>
                      <a:pt x="126" y="106"/>
                    </a:lnTo>
                    <a:lnTo>
                      <a:pt x="114" y="87"/>
                    </a:lnTo>
                    <a:lnTo>
                      <a:pt x="101" y="68"/>
                    </a:lnTo>
                    <a:lnTo>
                      <a:pt x="84" y="51"/>
                    </a:lnTo>
                    <a:lnTo>
                      <a:pt x="67" y="36"/>
                    </a:lnTo>
                    <a:lnTo>
                      <a:pt x="52" y="24"/>
                    </a:lnTo>
                    <a:lnTo>
                      <a:pt x="36" y="15"/>
                    </a:lnTo>
                    <a:lnTo>
                      <a:pt x="25" y="9"/>
                    </a:lnTo>
                    <a:lnTo>
                      <a:pt x="14" y="4"/>
                    </a:lnTo>
                    <a:lnTo>
                      <a:pt x="6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51" name="Freeform 103"/>
              <p:cNvSpPr>
                <a:spLocks/>
              </p:cNvSpPr>
              <p:nvPr/>
            </p:nvSpPr>
            <p:spPr bwMode="auto">
              <a:xfrm>
                <a:off x="1016000" y="4613275"/>
                <a:ext cx="33337" cy="106363"/>
              </a:xfrm>
              <a:custGeom>
                <a:avLst/>
                <a:gdLst/>
                <a:ahLst/>
                <a:cxnLst>
                  <a:cxn ang="0">
                    <a:pos x="36" y="135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4"/>
                  </a:cxn>
                  <a:cxn ang="0">
                    <a:pos x="34" y="7"/>
                  </a:cxn>
                  <a:cxn ang="0">
                    <a:pos x="30" y="13"/>
                  </a:cxn>
                  <a:cxn ang="0">
                    <a:pos x="27" y="23"/>
                  </a:cxn>
                  <a:cxn ang="0">
                    <a:pos x="21" y="34"/>
                  </a:cxn>
                  <a:cxn ang="0">
                    <a:pos x="17" y="51"/>
                  </a:cxn>
                  <a:cxn ang="0">
                    <a:pos x="11" y="66"/>
                  </a:cxn>
                  <a:cxn ang="0">
                    <a:pos x="8" y="82"/>
                  </a:cxn>
                  <a:cxn ang="0">
                    <a:pos x="4" y="97"/>
                  </a:cxn>
                  <a:cxn ang="0">
                    <a:pos x="2" y="110"/>
                  </a:cxn>
                  <a:cxn ang="0">
                    <a:pos x="0" y="120"/>
                  </a:cxn>
                  <a:cxn ang="0">
                    <a:pos x="0" y="129"/>
                  </a:cxn>
                  <a:cxn ang="0">
                    <a:pos x="0" y="133"/>
                  </a:cxn>
                  <a:cxn ang="0">
                    <a:pos x="0" y="135"/>
                  </a:cxn>
                  <a:cxn ang="0">
                    <a:pos x="36" y="135"/>
                  </a:cxn>
                  <a:cxn ang="0">
                    <a:pos x="36" y="135"/>
                  </a:cxn>
                </a:cxnLst>
                <a:rect l="0" t="0" r="r" b="b"/>
                <a:pathLst>
                  <a:path w="42" h="135">
                    <a:moveTo>
                      <a:pt x="36" y="135"/>
                    </a:moveTo>
                    <a:lnTo>
                      <a:pt x="42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4"/>
                    </a:lnTo>
                    <a:lnTo>
                      <a:pt x="34" y="7"/>
                    </a:lnTo>
                    <a:lnTo>
                      <a:pt x="30" y="13"/>
                    </a:lnTo>
                    <a:lnTo>
                      <a:pt x="27" y="23"/>
                    </a:lnTo>
                    <a:lnTo>
                      <a:pt x="21" y="34"/>
                    </a:lnTo>
                    <a:lnTo>
                      <a:pt x="17" y="51"/>
                    </a:lnTo>
                    <a:lnTo>
                      <a:pt x="11" y="66"/>
                    </a:lnTo>
                    <a:lnTo>
                      <a:pt x="8" y="82"/>
                    </a:lnTo>
                    <a:lnTo>
                      <a:pt x="4" y="97"/>
                    </a:lnTo>
                    <a:lnTo>
                      <a:pt x="2" y="110"/>
                    </a:lnTo>
                    <a:lnTo>
                      <a:pt x="0" y="120"/>
                    </a:lnTo>
                    <a:lnTo>
                      <a:pt x="0" y="129"/>
                    </a:lnTo>
                    <a:lnTo>
                      <a:pt x="0" y="133"/>
                    </a:lnTo>
                    <a:lnTo>
                      <a:pt x="0" y="135"/>
                    </a:lnTo>
                    <a:lnTo>
                      <a:pt x="36" y="135"/>
                    </a:lnTo>
                    <a:lnTo>
                      <a:pt x="36" y="1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52" name="Freeform 104"/>
              <p:cNvSpPr>
                <a:spLocks/>
              </p:cNvSpPr>
              <p:nvPr/>
            </p:nvSpPr>
            <p:spPr bwMode="auto">
              <a:xfrm>
                <a:off x="925513" y="3843338"/>
                <a:ext cx="219075" cy="3333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76" y="17"/>
                  </a:cxn>
                  <a:cxn ang="0">
                    <a:pos x="276" y="17"/>
                  </a:cxn>
                  <a:cxn ang="0">
                    <a:pos x="272" y="15"/>
                  </a:cxn>
                  <a:cxn ang="0">
                    <a:pos x="264" y="11"/>
                  </a:cxn>
                  <a:cxn ang="0">
                    <a:pos x="253" y="10"/>
                  </a:cxn>
                  <a:cxn ang="0">
                    <a:pos x="238" y="6"/>
                  </a:cxn>
                  <a:cxn ang="0">
                    <a:pos x="217" y="2"/>
                  </a:cxn>
                  <a:cxn ang="0">
                    <a:pos x="190" y="0"/>
                  </a:cxn>
                  <a:cxn ang="0">
                    <a:pos x="156" y="0"/>
                  </a:cxn>
                  <a:cxn ang="0">
                    <a:pos x="120" y="0"/>
                  </a:cxn>
                  <a:cxn ang="0">
                    <a:pos x="89" y="2"/>
                  </a:cxn>
                  <a:cxn ang="0">
                    <a:pos x="63" y="4"/>
                  </a:cxn>
                  <a:cxn ang="0">
                    <a:pos x="42" y="8"/>
                  </a:cxn>
                  <a:cxn ang="0">
                    <a:pos x="23" y="10"/>
                  </a:cxn>
                  <a:cxn ang="0">
                    <a:pos x="11" y="11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276" h="42">
                    <a:moveTo>
                      <a:pt x="0" y="42"/>
                    </a:moveTo>
                    <a:lnTo>
                      <a:pt x="276" y="17"/>
                    </a:lnTo>
                    <a:lnTo>
                      <a:pt x="276" y="17"/>
                    </a:lnTo>
                    <a:lnTo>
                      <a:pt x="272" y="15"/>
                    </a:lnTo>
                    <a:lnTo>
                      <a:pt x="264" y="11"/>
                    </a:lnTo>
                    <a:lnTo>
                      <a:pt x="253" y="10"/>
                    </a:lnTo>
                    <a:lnTo>
                      <a:pt x="238" y="6"/>
                    </a:lnTo>
                    <a:lnTo>
                      <a:pt x="217" y="2"/>
                    </a:lnTo>
                    <a:lnTo>
                      <a:pt x="190" y="0"/>
                    </a:lnTo>
                    <a:lnTo>
                      <a:pt x="156" y="0"/>
                    </a:lnTo>
                    <a:lnTo>
                      <a:pt x="120" y="0"/>
                    </a:lnTo>
                    <a:lnTo>
                      <a:pt x="89" y="2"/>
                    </a:lnTo>
                    <a:lnTo>
                      <a:pt x="63" y="4"/>
                    </a:lnTo>
                    <a:lnTo>
                      <a:pt x="42" y="8"/>
                    </a:lnTo>
                    <a:lnTo>
                      <a:pt x="23" y="10"/>
                    </a:lnTo>
                    <a:lnTo>
                      <a:pt x="11" y="11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53" name="Freeform 105"/>
              <p:cNvSpPr>
                <a:spLocks/>
              </p:cNvSpPr>
              <p:nvPr/>
            </p:nvSpPr>
            <p:spPr bwMode="auto">
              <a:xfrm>
                <a:off x="1135063" y="3490913"/>
                <a:ext cx="131762" cy="95250"/>
              </a:xfrm>
              <a:custGeom>
                <a:avLst/>
                <a:gdLst/>
                <a:ahLst/>
                <a:cxnLst>
                  <a:cxn ang="0">
                    <a:pos x="137" y="122"/>
                  </a:cxn>
                  <a:cxn ang="0">
                    <a:pos x="135" y="120"/>
                  </a:cxn>
                  <a:cxn ang="0">
                    <a:pos x="133" y="116"/>
                  </a:cxn>
                  <a:cxn ang="0">
                    <a:pos x="129" y="110"/>
                  </a:cxn>
                  <a:cxn ang="0">
                    <a:pos x="124" y="103"/>
                  </a:cxn>
                  <a:cxn ang="0">
                    <a:pos x="116" y="93"/>
                  </a:cxn>
                  <a:cxn ang="0">
                    <a:pos x="107" y="82"/>
                  </a:cxn>
                  <a:cxn ang="0">
                    <a:pos x="95" y="69"/>
                  </a:cxn>
                  <a:cxn ang="0">
                    <a:pos x="82" y="55"/>
                  </a:cxn>
                  <a:cxn ang="0">
                    <a:pos x="69" y="40"/>
                  </a:cxn>
                  <a:cxn ang="0">
                    <a:pos x="53" y="29"/>
                  </a:cxn>
                  <a:cxn ang="0">
                    <a:pos x="40" y="19"/>
                  </a:cxn>
                  <a:cxn ang="0">
                    <a:pos x="27" y="13"/>
                  </a:cxn>
                  <a:cxn ang="0">
                    <a:pos x="15" y="8"/>
                  </a:cxn>
                  <a:cxn ang="0">
                    <a:pos x="8" y="4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" y="0"/>
                  </a:cxn>
                  <a:cxn ang="0">
                    <a:pos x="19" y="0"/>
                  </a:cxn>
                  <a:cxn ang="0">
                    <a:pos x="32" y="2"/>
                  </a:cxn>
                  <a:cxn ang="0">
                    <a:pos x="48" y="4"/>
                  </a:cxn>
                  <a:cxn ang="0">
                    <a:pos x="67" y="11"/>
                  </a:cxn>
                  <a:cxn ang="0">
                    <a:pos x="86" y="21"/>
                  </a:cxn>
                  <a:cxn ang="0">
                    <a:pos x="107" y="34"/>
                  </a:cxn>
                  <a:cxn ang="0">
                    <a:pos x="124" y="50"/>
                  </a:cxn>
                  <a:cxn ang="0">
                    <a:pos x="137" y="63"/>
                  </a:cxn>
                  <a:cxn ang="0">
                    <a:pos x="148" y="74"/>
                  </a:cxn>
                  <a:cxn ang="0">
                    <a:pos x="156" y="86"/>
                  </a:cxn>
                  <a:cxn ang="0">
                    <a:pos x="160" y="91"/>
                  </a:cxn>
                  <a:cxn ang="0">
                    <a:pos x="164" y="99"/>
                  </a:cxn>
                  <a:cxn ang="0">
                    <a:pos x="165" y="101"/>
                  </a:cxn>
                  <a:cxn ang="0">
                    <a:pos x="165" y="103"/>
                  </a:cxn>
                  <a:cxn ang="0">
                    <a:pos x="137" y="122"/>
                  </a:cxn>
                  <a:cxn ang="0">
                    <a:pos x="137" y="122"/>
                  </a:cxn>
                </a:cxnLst>
                <a:rect l="0" t="0" r="r" b="b"/>
                <a:pathLst>
                  <a:path w="165" h="122">
                    <a:moveTo>
                      <a:pt x="137" y="122"/>
                    </a:moveTo>
                    <a:lnTo>
                      <a:pt x="135" y="120"/>
                    </a:lnTo>
                    <a:lnTo>
                      <a:pt x="133" y="116"/>
                    </a:lnTo>
                    <a:lnTo>
                      <a:pt x="129" y="110"/>
                    </a:lnTo>
                    <a:lnTo>
                      <a:pt x="124" y="103"/>
                    </a:lnTo>
                    <a:lnTo>
                      <a:pt x="116" y="93"/>
                    </a:lnTo>
                    <a:lnTo>
                      <a:pt x="107" y="82"/>
                    </a:lnTo>
                    <a:lnTo>
                      <a:pt x="95" y="69"/>
                    </a:lnTo>
                    <a:lnTo>
                      <a:pt x="82" y="55"/>
                    </a:lnTo>
                    <a:lnTo>
                      <a:pt x="69" y="40"/>
                    </a:lnTo>
                    <a:lnTo>
                      <a:pt x="53" y="29"/>
                    </a:lnTo>
                    <a:lnTo>
                      <a:pt x="40" y="19"/>
                    </a:lnTo>
                    <a:lnTo>
                      <a:pt x="27" y="13"/>
                    </a:lnTo>
                    <a:lnTo>
                      <a:pt x="15" y="8"/>
                    </a:lnTo>
                    <a:lnTo>
                      <a:pt x="8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9" y="0"/>
                    </a:lnTo>
                    <a:lnTo>
                      <a:pt x="32" y="2"/>
                    </a:lnTo>
                    <a:lnTo>
                      <a:pt x="48" y="4"/>
                    </a:lnTo>
                    <a:lnTo>
                      <a:pt x="67" y="11"/>
                    </a:lnTo>
                    <a:lnTo>
                      <a:pt x="86" y="21"/>
                    </a:lnTo>
                    <a:lnTo>
                      <a:pt x="107" y="34"/>
                    </a:lnTo>
                    <a:lnTo>
                      <a:pt x="124" y="50"/>
                    </a:lnTo>
                    <a:lnTo>
                      <a:pt x="137" y="63"/>
                    </a:lnTo>
                    <a:lnTo>
                      <a:pt x="148" y="74"/>
                    </a:lnTo>
                    <a:lnTo>
                      <a:pt x="156" y="86"/>
                    </a:lnTo>
                    <a:lnTo>
                      <a:pt x="160" y="91"/>
                    </a:lnTo>
                    <a:lnTo>
                      <a:pt x="164" y="99"/>
                    </a:lnTo>
                    <a:lnTo>
                      <a:pt x="165" y="101"/>
                    </a:lnTo>
                    <a:lnTo>
                      <a:pt x="165" y="103"/>
                    </a:lnTo>
                    <a:lnTo>
                      <a:pt x="137" y="122"/>
                    </a:lnTo>
                    <a:lnTo>
                      <a:pt x="137" y="1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54" name="Freeform 106"/>
              <p:cNvSpPr>
                <a:spLocks/>
              </p:cNvSpPr>
              <p:nvPr/>
            </p:nvSpPr>
            <p:spPr bwMode="auto">
              <a:xfrm>
                <a:off x="1177925" y="3482975"/>
                <a:ext cx="25400" cy="20638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8" y="1"/>
                  </a:cxn>
                  <a:cxn ang="0">
                    <a:pos x="4" y="5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2" y="22"/>
                  </a:cxn>
                  <a:cxn ang="0">
                    <a:pos x="6" y="24"/>
                  </a:cxn>
                  <a:cxn ang="0">
                    <a:pos x="12" y="26"/>
                  </a:cxn>
                  <a:cxn ang="0">
                    <a:pos x="16" y="24"/>
                  </a:cxn>
                  <a:cxn ang="0">
                    <a:pos x="21" y="24"/>
                  </a:cxn>
                  <a:cxn ang="0">
                    <a:pos x="25" y="22"/>
                  </a:cxn>
                  <a:cxn ang="0">
                    <a:pos x="27" y="20"/>
                  </a:cxn>
                  <a:cxn ang="0">
                    <a:pos x="31" y="15"/>
                  </a:cxn>
                  <a:cxn ang="0">
                    <a:pos x="33" y="7"/>
                  </a:cxn>
                  <a:cxn ang="0">
                    <a:pos x="31" y="5"/>
                  </a:cxn>
                  <a:cxn ang="0">
                    <a:pos x="27" y="3"/>
                  </a:cxn>
                  <a:cxn ang="0">
                    <a:pos x="25" y="1"/>
                  </a:cxn>
                  <a:cxn ang="0">
                    <a:pos x="21" y="1"/>
                  </a:cxn>
                  <a:cxn ang="0">
                    <a:pos x="16" y="0"/>
                  </a:cxn>
                  <a:cxn ang="0">
                    <a:pos x="14" y="1"/>
                  </a:cxn>
                  <a:cxn ang="0">
                    <a:pos x="14" y="1"/>
                  </a:cxn>
                </a:cxnLst>
                <a:rect l="0" t="0" r="r" b="b"/>
                <a:pathLst>
                  <a:path w="33" h="26">
                    <a:moveTo>
                      <a:pt x="14" y="1"/>
                    </a:moveTo>
                    <a:lnTo>
                      <a:pt x="8" y="1"/>
                    </a:lnTo>
                    <a:lnTo>
                      <a:pt x="4" y="5"/>
                    </a:lnTo>
                    <a:lnTo>
                      <a:pt x="0" y="9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2" y="22"/>
                    </a:lnTo>
                    <a:lnTo>
                      <a:pt x="6" y="24"/>
                    </a:lnTo>
                    <a:lnTo>
                      <a:pt x="12" y="26"/>
                    </a:lnTo>
                    <a:lnTo>
                      <a:pt x="16" y="24"/>
                    </a:lnTo>
                    <a:lnTo>
                      <a:pt x="21" y="24"/>
                    </a:lnTo>
                    <a:lnTo>
                      <a:pt x="25" y="22"/>
                    </a:lnTo>
                    <a:lnTo>
                      <a:pt x="27" y="20"/>
                    </a:lnTo>
                    <a:lnTo>
                      <a:pt x="31" y="15"/>
                    </a:lnTo>
                    <a:lnTo>
                      <a:pt x="33" y="7"/>
                    </a:lnTo>
                    <a:lnTo>
                      <a:pt x="31" y="5"/>
                    </a:lnTo>
                    <a:lnTo>
                      <a:pt x="27" y="3"/>
                    </a:lnTo>
                    <a:lnTo>
                      <a:pt x="25" y="1"/>
                    </a:lnTo>
                    <a:lnTo>
                      <a:pt x="21" y="1"/>
                    </a:lnTo>
                    <a:lnTo>
                      <a:pt x="16" y="0"/>
                    </a:lnTo>
                    <a:lnTo>
                      <a:pt x="14" y="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55" name="Freeform 107"/>
              <p:cNvSpPr>
                <a:spLocks/>
              </p:cNvSpPr>
              <p:nvPr/>
            </p:nvSpPr>
            <p:spPr bwMode="auto">
              <a:xfrm>
                <a:off x="1211263" y="3511550"/>
                <a:ext cx="23812" cy="19050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6" y="2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2" y="21"/>
                  </a:cxn>
                  <a:cxn ang="0">
                    <a:pos x="6" y="23"/>
                  </a:cxn>
                  <a:cxn ang="0">
                    <a:pos x="12" y="24"/>
                  </a:cxn>
                  <a:cxn ang="0">
                    <a:pos x="15" y="24"/>
                  </a:cxn>
                  <a:cxn ang="0">
                    <a:pos x="19" y="23"/>
                  </a:cxn>
                  <a:cxn ang="0">
                    <a:pos x="23" y="21"/>
                  </a:cxn>
                  <a:cxn ang="0">
                    <a:pos x="27" y="19"/>
                  </a:cxn>
                  <a:cxn ang="0">
                    <a:pos x="31" y="13"/>
                  </a:cxn>
                  <a:cxn ang="0">
                    <a:pos x="31" y="7"/>
                  </a:cxn>
                  <a:cxn ang="0">
                    <a:pos x="27" y="3"/>
                  </a:cxn>
                  <a:cxn ang="0">
                    <a:pos x="21" y="2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2"/>
                  </a:cxn>
                </a:cxnLst>
                <a:rect l="0" t="0" r="r" b="b"/>
                <a:pathLst>
                  <a:path w="31" h="24">
                    <a:moveTo>
                      <a:pt x="12" y="2"/>
                    </a:moveTo>
                    <a:lnTo>
                      <a:pt x="6" y="2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2" y="21"/>
                    </a:lnTo>
                    <a:lnTo>
                      <a:pt x="6" y="23"/>
                    </a:lnTo>
                    <a:lnTo>
                      <a:pt x="12" y="24"/>
                    </a:lnTo>
                    <a:lnTo>
                      <a:pt x="15" y="24"/>
                    </a:lnTo>
                    <a:lnTo>
                      <a:pt x="19" y="23"/>
                    </a:lnTo>
                    <a:lnTo>
                      <a:pt x="23" y="21"/>
                    </a:lnTo>
                    <a:lnTo>
                      <a:pt x="27" y="19"/>
                    </a:lnTo>
                    <a:lnTo>
                      <a:pt x="31" y="13"/>
                    </a:lnTo>
                    <a:lnTo>
                      <a:pt x="31" y="7"/>
                    </a:lnTo>
                    <a:lnTo>
                      <a:pt x="27" y="3"/>
                    </a:lnTo>
                    <a:lnTo>
                      <a:pt x="21" y="2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56" name="Freeform 108"/>
              <p:cNvSpPr>
                <a:spLocks/>
              </p:cNvSpPr>
              <p:nvPr/>
            </p:nvSpPr>
            <p:spPr bwMode="auto">
              <a:xfrm>
                <a:off x="1241425" y="3538538"/>
                <a:ext cx="23812" cy="19050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6" y="2"/>
                  </a:cxn>
                  <a:cxn ang="0">
                    <a:pos x="2" y="8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2" y="21"/>
                  </a:cxn>
                  <a:cxn ang="0">
                    <a:pos x="6" y="23"/>
                  </a:cxn>
                  <a:cxn ang="0">
                    <a:pos x="12" y="25"/>
                  </a:cxn>
                  <a:cxn ang="0">
                    <a:pos x="15" y="25"/>
                  </a:cxn>
                  <a:cxn ang="0">
                    <a:pos x="19" y="23"/>
                  </a:cxn>
                  <a:cxn ang="0">
                    <a:pos x="23" y="21"/>
                  </a:cxn>
                  <a:cxn ang="0">
                    <a:pos x="27" y="19"/>
                  </a:cxn>
                  <a:cxn ang="0">
                    <a:pos x="31" y="15"/>
                  </a:cxn>
                  <a:cxn ang="0">
                    <a:pos x="31" y="8"/>
                  </a:cxn>
                  <a:cxn ang="0">
                    <a:pos x="25" y="4"/>
                  </a:cxn>
                  <a:cxn ang="0">
                    <a:pos x="21" y="2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2"/>
                  </a:cxn>
                </a:cxnLst>
                <a:rect l="0" t="0" r="r" b="b"/>
                <a:pathLst>
                  <a:path w="31" h="25">
                    <a:moveTo>
                      <a:pt x="12" y="2"/>
                    </a:moveTo>
                    <a:lnTo>
                      <a:pt x="6" y="2"/>
                    </a:lnTo>
                    <a:lnTo>
                      <a:pt x="2" y="8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2" y="21"/>
                    </a:lnTo>
                    <a:lnTo>
                      <a:pt x="6" y="23"/>
                    </a:lnTo>
                    <a:lnTo>
                      <a:pt x="12" y="25"/>
                    </a:lnTo>
                    <a:lnTo>
                      <a:pt x="15" y="25"/>
                    </a:lnTo>
                    <a:lnTo>
                      <a:pt x="19" y="23"/>
                    </a:lnTo>
                    <a:lnTo>
                      <a:pt x="23" y="21"/>
                    </a:lnTo>
                    <a:lnTo>
                      <a:pt x="27" y="19"/>
                    </a:lnTo>
                    <a:lnTo>
                      <a:pt x="31" y="15"/>
                    </a:lnTo>
                    <a:lnTo>
                      <a:pt x="31" y="8"/>
                    </a:lnTo>
                    <a:lnTo>
                      <a:pt x="25" y="4"/>
                    </a:lnTo>
                    <a:lnTo>
                      <a:pt x="21" y="2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57" name="Freeform 109"/>
              <p:cNvSpPr>
                <a:spLocks/>
              </p:cNvSpPr>
              <p:nvPr/>
            </p:nvSpPr>
            <p:spPr bwMode="auto">
              <a:xfrm>
                <a:off x="1527175" y="3760788"/>
                <a:ext cx="42862" cy="3730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" y="470"/>
                  </a:cxn>
                  <a:cxn ang="0">
                    <a:pos x="40" y="466"/>
                  </a:cxn>
                  <a:cxn ang="0">
                    <a:pos x="42" y="451"/>
                  </a:cxn>
                  <a:cxn ang="0">
                    <a:pos x="46" y="430"/>
                  </a:cxn>
                  <a:cxn ang="0">
                    <a:pos x="48" y="400"/>
                  </a:cxn>
                  <a:cxn ang="0">
                    <a:pos x="50" y="364"/>
                  </a:cxn>
                  <a:cxn ang="0">
                    <a:pos x="53" y="322"/>
                  </a:cxn>
                  <a:cxn ang="0">
                    <a:pos x="53" y="274"/>
                  </a:cxn>
                  <a:cxn ang="0">
                    <a:pos x="52" y="223"/>
                  </a:cxn>
                  <a:cxn ang="0">
                    <a:pos x="46" y="172"/>
                  </a:cxn>
                  <a:cxn ang="0">
                    <a:pos x="40" y="128"/>
                  </a:cxn>
                  <a:cxn ang="0">
                    <a:pos x="31" y="90"/>
                  </a:cxn>
                  <a:cxn ang="0">
                    <a:pos x="23" y="57"/>
                  </a:cxn>
                  <a:cxn ang="0">
                    <a:pos x="14" y="33"/>
                  </a:cxn>
                  <a:cxn ang="0">
                    <a:pos x="6" y="1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3" h="470">
                    <a:moveTo>
                      <a:pt x="0" y="0"/>
                    </a:moveTo>
                    <a:lnTo>
                      <a:pt x="40" y="470"/>
                    </a:lnTo>
                    <a:lnTo>
                      <a:pt x="40" y="466"/>
                    </a:lnTo>
                    <a:lnTo>
                      <a:pt x="42" y="451"/>
                    </a:lnTo>
                    <a:lnTo>
                      <a:pt x="46" y="430"/>
                    </a:lnTo>
                    <a:lnTo>
                      <a:pt x="48" y="400"/>
                    </a:lnTo>
                    <a:lnTo>
                      <a:pt x="50" y="364"/>
                    </a:lnTo>
                    <a:lnTo>
                      <a:pt x="53" y="322"/>
                    </a:lnTo>
                    <a:lnTo>
                      <a:pt x="53" y="274"/>
                    </a:lnTo>
                    <a:lnTo>
                      <a:pt x="52" y="223"/>
                    </a:lnTo>
                    <a:lnTo>
                      <a:pt x="46" y="172"/>
                    </a:lnTo>
                    <a:lnTo>
                      <a:pt x="40" y="128"/>
                    </a:lnTo>
                    <a:lnTo>
                      <a:pt x="31" y="90"/>
                    </a:lnTo>
                    <a:lnTo>
                      <a:pt x="23" y="57"/>
                    </a:lnTo>
                    <a:lnTo>
                      <a:pt x="14" y="33"/>
                    </a:lnTo>
                    <a:lnTo>
                      <a:pt x="6" y="1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58" name="Freeform 110"/>
              <p:cNvSpPr>
                <a:spLocks/>
              </p:cNvSpPr>
              <p:nvPr/>
            </p:nvSpPr>
            <p:spPr bwMode="auto">
              <a:xfrm>
                <a:off x="1609725" y="3836988"/>
                <a:ext cx="84137" cy="968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5" y="2"/>
                  </a:cxn>
                  <a:cxn ang="0">
                    <a:pos x="15" y="2"/>
                  </a:cxn>
                  <a:cxn ang="0">
                    <a:pos x="24" y="6"/>
                  </a:cxn>
                  <a:cxn ang="0">
                    <a:pos x="36" y="12"/>
                  </a:cxn>
                  <a:cxn ang="0">
                    <a:pos x="49" y="19"/>
                  </a:cxn>
                  <a:cxn ang="0">
                    <a:pos x="61" y="29"/>
                  </a:cxn>
                  <a:cxn ang="0">
                    <a:pos x="72" y="44"/>
                  </a:cxn>
                  <a:cxn ang="0">
                    <a:pos x="81" y="57"/>
                  </a:cxn>
                  <a:cxn ang="0">
                    <a:pos x="87" y="73"/>
                  </a:cxn>
                  <a:cxn ang="0">
                    <a:pos x="89" y="86"/>
                  </a:cxn>
                  <a:cxn ang="0">
                    <a:pos x="89" y="97"/>
                  </a:cxn>
                  <a:cxn ang="0">
                    <a:pos x="87" y="107"/>
                  </a:cxn>
                  <a:cxn ang="0">
                    <a:pos x="85" y="115"/>
                  </a:cxn>
                  <a:cxn ang="0">
                    <a:pos x="83" y="120"/>
                  </a:cxn>
                  <a:cxn ang="0">
                    <a:pos x="83" y="122"/>
                  </a:cxn>
                  <a:cxn ang="0">
                    <a:pos x="85" y="120"/>
                  </a:cxn>
                  <a:cxn ang="0">
                    <a:pos x="87" y="116"/>
                  </a:cxn>
                  <a:cxn ang="0">
                    <a:pos x="91" y="111"/>
                  </a:cxn>
                  <a:cxn ang="0">
                    <a:pos x="97" y="103"/>
                  </a:cxn>
                  <a:cxn ang="0">
                    <a:pos x="99" y="94"/>
                  </a:cxn>
                  <a:cxn ang="0">
                    <a:pos x="102" y="84"/>
                  </a:cxn>
                  <a:cxn ang="0">
                    <a:pos x="104" y="73"/>
                  </a:cxn>
                  <a:cxn ang="0">
                    <a:pos x="102" y="59"/>
                  </a:cxn>
                  <a:cxn ang="0">
                    <a:pos x="99" y="46"/>
                  </a:cxn>
                  <a:cxn ang="0">
                    <a:pos x="93" y="37"/>
                  </a:cxn>
                  <a:cxn ang="0">
                    <a:pos x="85" y="25"/>
                  </a:cxn>
                  <a:cxn ang="0">
                    <a:pos x="78" y="18"/>
                  </a:cxn>
                  <a:cxn ang="0">
                    <a:pos x="68" y="12"/>
                  </a:cxn>
                  <a:cxn ang="0">
                    <a:pos x="59" y="6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4" h="122">
                    <a:moveTo>
                      <a:pt x="0" y="0"/>
                    </a:moveTo>
                    <a:lnTo>
                      <a:pt x="0" y="0"/>
                    </a:lnTo>
                    <a:lnTo>
                      <a:pt x="5" y="2"/>
                    </a:lnTo>
                    <a:lnTo>
                      <a:pt x="15" y="2"/>
                    </a:lnTo>
                    <a:lnTo>
                      <a:pt x="24" y="6"/>
                    </a:lnTo>
                    <a:lnTo>
                      <a:pt x="36" y="12"/>
                    </a:lnTo>
                    <a:lnTo>
                      <a:pt x="49" y="19"/>
                    </a:lnTo>
                    <a:lnTo>
                      <a:pt x="61" y="29"/>
                    </a:lnTo>
                    <a:lnTo>
                      <a:pt x="72" y="44"/>
                    </a:lnTo>
                    <a:lnTo>
                      <a:pt x="81" y="57"/>
                    </a:lnTo>
                    <a:lnTo>
                      <a:pt x="87" y="73"/>
                    </a:lnTo>
                    <a:lnTo>
                      <a:pt x="89" y="86"/>
                    </a:lnTo>
                    <a:lnTo>
                      <a:pt x="89" y="97"/>
                    </a:lnTo>
                    <a:lnTo>
                      <a:pt x="87" y="107"/>
                    </a:lnTo>
                    <a:lnTo>
                      <a:pt x="85" y="115"/>
                    </a:lnTo>
                    <a:lnTo>
                      <a:pt x="83" y="120"/>
                    </a:lnTo>
                    <a:lnTo>
                      <a:pt x="83" y="122"/>
                    </a:lnTo>
                    <a:lnTo>
                      <a:pt x="85" y="120"/>
                    </a:lnTo>
                    <a:lnTo>
                      <a:pt x="87" y="116"/>
                    </a:lnTo>
                    <a:lnTo>
                      <a:pt x="91" y="111"/>
                    </a:lnTo>
                    <a:lnTo>
                      <a:pt x="97" y="103"/>
                    </a:lnTo>
                    <a:lnTo>
                      <a:pt x="99" y="94"/>
                    </a:lnTo>
                    <a:lnTo>
                      <a:pt x="102" y="84"/>
                    </a:lnTo>
                    <a:lnTo>
                      <a:pt x="104" y="73"/>
                    </a:lnTo>
                    <a:lnTo>
                      <a:pt x="102" y="59"/>
                    </a:lnTo>
                    <a:lnTo>
                      <a:pt x="99" y="46"/>
                    </a:lnTo>
                    <a:lnTo>
                      <a:pt x="93" y="37"/>
                    </a:lnTo>
                    <a:lnTo>
                      <a:pt x="85" y="25"/>
                    </a:lnTo>
                    <a:lnTo>
                      <a:pt x="78" y="18"/>
                    </a:lnTo>
                    <a:lnTo>
                      <a:pt x="68" y="12"/>
                    </a:lnTo>
                    <a:lnTo>
                      <a:pt x="59" y="6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59" name="Freeform 111"/>
              <p:cNvSpPr>
                <a:spLocks/>
              </p:cNvSpPr>
              <p:nvPr/>
            </p:nvSpPr>
            <p:spPr bwMode="auto">
              <a:xfrm>
                <a:off x="1747838" y="3905250"/>
                <a:ext cx="157162" cy="44450"/>
              </a:xfrm>
              <a:custGeom>
                <a:avLst/>
                <a:gdLst/>
                <a:ahLst/>
                <a:cxnLst>
                  <a:cxn ang="0">
                    <a:pos x="7" y="55"/>
                  </a:cxn>
                  <a:cxn ang="0">
                    <a:pos x="197" y="4"/>
                  </a:cxn>
                  <a:cxn ang="0">
                    <a:pos x="193" y="2"/>
                  </a:cxn>
                  <a:cxn ang="0">
                    <a:pos x="188" y="2"/>
                  </a:cxn>
                  <a:cxn ang="0">
                    <a:pos x="178" y="2"/>
                  </a:cxn>
                  <a:cxn ang="0">
                    <a:pos x="167" y="2"/>
                  </a:cxn>
                  <a:cxn ang="0">
                    <a:pos x="152" y="0"/>
                  </a:cxn>
                  <a:cxn ang="0">
                    <a:pos x="136" y="2"/>
                  </a:cxn>
                  <a:cxn ang="0">
                    <a:pos x="117" y="4"/>
                  </a:cxn>
                  <a:cxn ang="0">
                    <a:pos x="98" y="6"/>
                  </a:cxn>
                  <a:cxn ang="0">
                    <a:pos x="79" y="9"/>
                  </a:cxn>
                  <a:cxn ang="0">
                    <a:pos x="62" y="15"/>
                  </a:cxn>
                  <a:cxn ang="0">
                    <a:pos x="43" y="21"/>
                  </a:cxn>
                  <a:cxn ang="0">
                    <a:pos x="30" y="27"/>
                  </a:cxn>
                  <a:cxn ang="0">
                    <a:pos x="17" y="32"/>
                  </a:cxn>
                  <a:cxn ang="0">
                    <a:pos x="7" y="36"/>
                  </a:cxn>
                  <a:cxn ang="0">
                    <a:pos x="2" y="40"/>
                  </a:cxn>
                  <a:cxn ang="0">
                    <a:pos x="0" y="42"/>
                  </a:cxn>
                  <a:cxn ang="0">
                    <a:pos x="7" y="55"/>
                  </a:cxn>
                  <a:cxn ang="0">
                    <a:pos x="7" y="55"/>
                  </a:cxn>
                </a:cxnLst>
                <a:rect l="0" t="0" r="r" b="b"/>
                <a:pathLst>
                  <a:path w="197" h="55">
                    <a:moveTo>
                      <a:pt x="7" y="55"/>
                    </a:moveTo>
                    <a:lnTo>
                      <a:pt x="197" y="4"/>
                    </a:lnTo>
                    <a:lnTo>
                      <a:pt x="193" y="2"/>
                    </a:lnTo>
                    <a:lnTo>
                      <a:pt x="188" y="2"/>
                    </a:lnTo>
                    <a:lnTo>
                      <a:pt x="178" y="2"/>
                    </a:lnTo>
                    <a:lnTo>
                      <a:pt x="167" y="2"/>
                    </a:lnTo>
                    <a:lnTo>
                      <a:pt x="152" y="0"/>
                    </a:lnTo>
                    <a:lnTo>
                      <a:pt x="136" y="2"/>
                    </a:lnTo>
                    <a:lnTo>
                      <a:pt x="117" y="4"/>
                    </a:lnTo>
                    <a:lnTo>
                      <a:pt x="98" y="6"/>
                    </a:lnTo>
                    <a:lnTo>
                      <a:pt x="79" y="9"/>
                    </a:lnTo>
                    <a:lnTo>
                      <a:pt x="62" y="15"/>
                    </a:lnTo>
                    <a:lnTo>
                      <a:pt x="43" y="21"/>
                    </a:lnTo>
                    <a:lnTo>
                      <a:pt x="30" y="27"/>
                    </a:lnTo>
                    <a:lnTo>
                      <a:pt x="17" y="32"/>
                    </a:lnTo>
                    <a:lnTo>
                      <a:pt x="7" y="36"/>
                    </a:lnTo>
                    <a:lnTo>
                      <a:pt x="2" y="40"/>
                    </a:lnTo>
                    <a:lnTo>
                      <a:pt x="0" y="42"/>
                    </a:lnTo>
                    <a:lnTo>
                      <a:pt x="7" y="55"/>
                    </a:lnTo>
                    <a:lnTo>
                      <a:pt x="7" y="5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60" name="Freeform 112"/>
              <p:cNvSpPr>
                <a:spLocks/>
              </p:cNvSpPr>
              <p:nvPr/>
            </p:nvSpPr>
            <p:spPr bwMode="auto">
              <a:xfrm>
                <a:off x="1725613" y="4010025"/>
                <a:ext cx="33337" cy="90488"/>
              </a:xfrm>
              <a:custGeom>
                <a:avLst/>
                <a:gdLst/>
                <a:ahLst/>
                <a:cxnLst>
                  <a:cxn ang="0">
                    <a:pos x="44" y="10"/>
                  </a:cxn>
                  <a:cxn ang="0">
                    <a:pos x="4" y="114"/>
                  </a:cxn>
                  <a:cxn ang="0">
                    <a:pos x="4" y="114"/>
                  </a:cxn>
                  <a:cxn ang="0">
                    <a:pos x="4" y="112"/>
                  </a:cxn>
                  <a:cxn ang="0">
                    <a:pos x="2" y="109"/>
                  </a:cxn>
                  <a:cxn ang="0">
                    <a:pos x="2" y="105"/>
                  </a:cxn>
                  <a:cxn ang="0">
                    <a:pos x="0" y="99"/>
                  </a:cxn>
                  <a:cxn ang="0">
                    <a:pos x="0" y="90"/>
                  </a:cxn>
                  <a:cxn ang="0">
                    <a:pos x="0" y="80"/>
                  </a:cxn>
                  <a:cxn ang="0">
                    <a:pos x="4" y="67"/>
                  </a:cxn>
                  <a:cxn ang="0">
                    <a:pos x="6" y="52"/>
                  </a:cxn>
                  <a:cxn ang="0">
                    <a:pos x="10" y="40"/>
                  </a:cxn>
                  <a:cxn ang="0">
                    <a:pos x="15" y="29"/>
                  </a:cxn>
                  <a:cxn ang="0">
                    <a:pos x="21" y="19"/>
                  </a:cxn>
                  <a:cxn ang="0">
                    <a:pos x="25" y="10"/>
                  </a:cxn>
                  <a:cxn ang="0">
                    <a:pos x="29" y="4"/>
                  </a:cxn>
                  <a:cxn ang="0">
                    <a:pos x="32" y="0"/>
                  </a:cxn>
                  <a:cxn ang="0">
                    <a:pos x="34" y="0"/>
                  </a:cxn>
                  <a:cxn ang="0">
                    <a:pos x="44" y="10"/>
                  </a:cxn>
                  <a:cxn ang="0">
                    <a:pos x="44" y="10"/>
                  </a:cxn>
                </a:cxnLst>
                <a:rect l="0" t="0" r="r" b="b"/>
                <a:pathLst>
                  <a:path w="44" h="114">
                    <a:moveTo>
                      <a:pt x="44" y="10"/>
                    </a:moveTo>
                    <a:lnTo>
                      <a:pt x="4" y="114"/>
                    </a:lnTo>
                    <a:lnTo>
                      <a:pt x="4" y="114"/>
                    </a:lnTo>
                    <a:lnTo>
                      <a:pt x="4" y="112"/>
                    </a:lnTo>
                    <a:lnTo>
                      <a:pt x="2" y="109"/>
                    </a:lnTo>
                    <a:lnTo>
                      <a:pt x="2" y="105"/>
                    </a:lnTo>
                    <a:lnTo>
                      <a:pt x="0" y="99"/>
                    </a:lnTo>
                    <a:lnTo>
                      <a:pt x="0" y="90"/>
                    </a:lnTo>
                    <a:lnTo>
                      <a:pt x="0" y="80"/>
                    </a:lnTo>
                    <a:lnTo>
                      <a:pt x="4" y="67"/>
                    </a:lnTo>
                    <a:lnTo>
                      <a:pt x="6" y="52"/>
                    </a:lnTo>
                    <a:lnTo>
                      <a:pt x="10" y="40"/>
                    </a:lnTo>
                    <a:lnTo>
                      <a:pt x="15" y="29"/>
                    </a:lnTo>
                    <a:lnTo>
                      <a:pt x="21" y="19"/>
                    </a:lnTo>
                    <a:lnTo>
                      <a:pt x="25" y="10"/>
                    </a:lnTo>
                    <a:lnTo>
                      <a:pt x="29" y="4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44" y="10"/>
                    </a:lnTo>
                    <a:lnTo>
                      <a:pt x="44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61" name="Freeform 113"/>
              <p:cNvSpPr>
                <a:spLocks/>
              </p:cNvSpPr>
              <p:nvPr/>
            </p:nvSpPr>
            <p:spPr bwMode="auto">
              <a:xfrm>
                <a:off x="1606550" y="3768725"/>
                <a:ext cx="446087" cy="41275"/>
              </a:xfrm>
              <a:custGeom>
                <a:avLst/>
                <a:gdLst/>
                <a:ahLst/>
                <a:cxnLst>
                  <a:cxn ang="0">
                    <a:pos x="547" y="51"/>
                  </a:cxn>
                  <a:cxn ang="0">
                    <a:pos x="540" y="49"/>
                  </a:cxn>
                  <a:cxn ang="0">
                    <a:pos x="524" y="47"/>
                  </a:cxn>
                  <a:cxn ang="0">
                    <a:pos x="498" y="44"/>
                  </a:cxn>
                  <a:cxn ang="0">
                    <a:pos x="465" y="40"/>
                  </a:cxn>
                  <a:cxn ang="0">
                    <a:pos x="427" y="36"/>
                  </a:cxn>
                  <a:cxn ang="0">
                    <a:pos x="384" y="30"/>
                  </a:cxn>
                  <a:cxn ang="0">
                    <a:pos x="336" y="26"/>
                  </a:cxn>
                  <a:cxn ang="0">
                    <a:pos x="289" y="23"/>
                  </a:cxn>
                  <a:cxn ang="0">
                    <a:pos x="239" y="21"/>
                  </a:cxn>
                  <a:cxn ang="0">
                    <a:pos x="188" y="21"/>
                  </a:cxn>
                  <a:cxn ang="0">
                    <a:pos x="141" y="25"/>
                  </a:cxn>
                  <a:cxn ang="0">
                    <a:pos x="97" y="30"/>
                  </a:cxn>
                  <a:cxn ang="0">
                    <a:pos x="57" y="34"/>
                  </a:cxn>
                  <a:cxn ang="0">
                    <a:pos x="27" y="40"/>
                  </a:cxn>
                  <a:cxn ang="0">
                    <a:pos x="8" y="44"/>
                  </a:cxn>
                  <a:cxn ang="0">
                    <a:pos x="0" y="45"/>
                  </a:cxn>
                  <a:cxn ang="0">
                    <a:pos x="6" y="42"/>
                  </a:cxn>
                  <a:cxn ang="0">
                    <a:pos x="21" y="36"/>
                  </a:cxn>
                  <a:cxn ang="0">
                    <a:pos x="44" y="28"/>
                  </a:cxn>
                  <a:cxn ang="0">
                    <a:pos x="78" y="19"/>
                  </a:cxn>
                  <a:cxn ang="0">
                    <a:pos x="122" y="11"/>
                  </a:cxn>
                  <a:cxn ang="0">
                    <a:pos x="175" y="4"/>
                  </a:cxn>
                  <a:cxn ang="0">
                    <a:pos x="237" y="0"/>
                  </a:cxn>
                  <a:cxn ang="0">
                    <a:pos x="310" y="2"/>
                  </a:cxn>
                  <a:cxn ang="0">
                    <a:pos x="378" y="4"/>
                  </a:cxn>
                  <a:cxn ang="0">
                    <a:pos x="433" y="9"/>
                  </a:cxn>
                  <a:cxn ang="0">
                    <a:pos x="477" y="15"/>
                  </a:cxn>
                  <a:cxn ang="0">
                    <a:pos x="509" y="21"/>
                  </a:cxn>
                  <a:cxn ang="0">
                    <a:pos x="532" y="25"/>
                  </a:cxn>
                  <a:cxn ang="0">
                    <a:pos x="549" y="28"/>
                  </a:cxn>
                  <a:cxn ang="0">
                    <a:pos x="557" y="32"/>
                  </a:cxn>
                  <a:cxn ang="0">
                    <a:pos x="560" y="32"/>
                  </a:cxn>
                  <a:cxn ang="0">
                    <a:pos x="547" y="51"/>
                  </a:cxn>
                  <a:cxn ang="0">
                    <a:pos x="547" y="51"/>
                  </a:cxn>
                </a:cxnLst>
                <a:rect l="0" t="0" r="r" b="b"/>
                <a:pathLst>
                  <a:path w="560" h="51">
                    <a:moveTo>
                      <a:pt x="547" y="51"/>
                    </a:moveTo>
                    <a:lnTo>
                      <a:pt x="540" y="49"/>
                    </a:lnTo>
                    <a:lnTo>
                      <a:pt x="524" y="47"/>
                    </a:lnTo>
                    <a:lnTo>
                      <a:pt x="498" y="44"/>
                    </a:lnTo>
                    <a:lnTo>
                      <a:pt x="465" y="40"/>
                    </a:lnTo>
                    <a:lnTo>
                      <a:pt x="427" y="36"/>
                    </a:lnTo>
                    <a:lnTo>
                      <a:pt x="384" y="30"/>
                    </a:lnTo>
                    <a:lnTo>
                      <a:pt x="336" y="26"/>
                    </a:lnTo>
                    <a:lnTo>
                      <a:pt x="289" y="23"/>
                    </a:lnTo>
                    <a:lnTo>
                      <a:pt x="239" y="21"/>
                    </a:lnTo>
                    <a:lnTo>
                      <a:pt x="188" y="21"/>
                    </a:lnTo>
                    <a:lnTo>
                      <a:pt x="141" y="25"/>
                    </a:lnTo>
                    <a:lnTo>
                      <a:pt x="97" y="30"/>
                    </a:lnTo>
                    <a:lnTo>
                      <a:pt x="57" y="34"/>
                    </a:lnTo>
                    <a:lnTo>
                      <a:pt x="27" y="40"/>
                    </a:lnTo>
                    <a:lnTo>
                      <a:pt x="8" y="44"/>
                    </a:lnTo>
                    <a:lnTo>
                      <a:pt x="0" y="45"/>
                    </a:lnTo>
                    <a:lnTo>
                      <a:pt x="6" y="42"/>
                    </a:lnTo>
                    <a:lnTo>
                      <a:pt x="21" y="36"/>
                    </a:lnTo>
                    <a:lnTo>
                      <a:pt x="44" y="28"/>
                    </a:lnTo>
                    <a:lnTo>
                      <a:pt x="78" y="19"/>
                    </a:lnTo>
                    <a:lnTo>
                      <a:pt x="122" y="11"/>
                    </a:lnTo>
                    <a:lnTo>
                      <a:pt x="175" y="4"/>
                    </a:lnTo>
                    <a:lnTo>
                      <a:pt x="237" y="0"/>
                    </a:lnTo>
                    <a:lnTo>
                      <a:pt x="310" y="2"/>
                    </a:lnTo>
                    <a:lnTo>
                      <a:pt x="378" y="4"/>
                    </a:lnTo>
                    <a:lnTo>
                      <a:pt x="433" y="9"/>
                    </a:lnTo>
                    <a:lnTo>
                      <a:pt x="477" y="15"/>
                    </a:lnTo>
                    <a:lnTo>
                      <a:pt x="509" y="21"/>
                    </a:lnTo>
                    <a:lnTo>
                      <a:pt x="532" y="25"/>
                    </a:lnTo>
                    <a:lnTo>
                      <a:pt x="549" y="28"/>
                    </a:lnTo>
                    <a:lnTo>
                      <a:pt x="557" y="32"/>
                    </a:lnTo>
                    <a:lnTo>
                      <a:pt x="560" y="32"/>
                    </a:lnTo>
                    <a:lnTo>
                      <a:pt x="547" y="51"/>
                    </a:lnTo>
                    <a:lnTo>
                      <a:pt x="547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62" name="Freeform 114"/>
              <p:cNvSpPr>
                <a:spLocks/>
              </p:cNvSpPr>
              <p:nvPr/>
            </p:nvSpPr>
            <p:spPr bwMode="auto">
              <a:xfrm>
                <a:off x="1906588" y="3652838"/>
                <a:ext cx="74612" cy="33338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" y="37"/>
                  </a:cxn>
                  <a:cxn ang="0">
                    <a:pos x="4" y="35"/>
                  </a:cxn>
                  <a:cxn ang="0">
                    <a:pos x="10" y="31"/>
                  </a:cxn>
                  <a:cxn ang="0">
                    <a:pos x="15" y="27"/>
                  </a:cxn>
                  <a:cxn ang="0">
                    <a:pos x="21" y="23"/>
                  </a:cxn>
                  <a:cxn ang="0">
                    <a:pos x="29" y="21"/>
                  </a:cxn>
                  <a:cxn ang="0">
                    <a:pos x="36" y="19"/>
                  </a:cxn>
                  <a:cxn ang="0">
                    <a:pos x="44" y="21"/>
                  </a:cxn>
                  <a:cxn ang="0">
                    <a:pos x="51" y="23"/>
                  </a:cxn>
                  <a:cxn ang="0">
                    <a:pos x="59" y="25"/>
                  </a:cxn>
                  <a:cxn ang="0">
                    <a:pos x="65" y="29"/>
                  </a:cxn>
                  <a:cxn ang="0">
                    <a:pos x="72" y="33"/>
                  </a:cxn>
                  <a:cxn ang="0">
                    <a:pos x="76" y="35"/>
                  </a:cxn>
                  <a:cxn ang="0">
                    <a:pos x="80" y="38"/>
                  </a:cxn>
                  <a:cxn ang="0">
                    <a:pos x="84" y="40"/>
                  </a:cxn>
                  <a:cxn ang="0">
                    <a:pos x="84" y="42"/>
                  </a:cxn>
                  <a:cxn ang="0">
                    <a:pos x="95" y="25"/>
                  </a:cxn>
                  <a:cxn ang="0">
                    <a:pos x="93" y="23"/>
                  </a:cxn>
                  <a:cxn ang="0">
                    <a:pos x="89" y="19"/>
                  </a:cxn>
                  <a:cxn ang="0">
                    <a:pos x="86" y="16"/>
                  </a:cxn>
                  <a:cxn ang="0">
                    <a:pos x="80" y="10"/>
                  </a:cxn>
                  <a:cxn ang="0">
                    <a:pos x="70" y="6"/>
                  </a:cxn>
                  <a:cxn ang="0">
                    <a:pos x="63" y="2"/>
                  </a:cxn>
                  <a:cxn ang="0">
                    <a:pos x="53" y="0"/>
                  </a:cxn>
                  <a:cxn ang="0">
                    <a:pos x="44" y="0"/>
                  </a:cxn>
                  <a:cxn ang="0">
                    <a:pos x="32" y="4"/>
                  </a:cxn>
                  <a:cxn ang="0">
                    <a:pos x="25" y="8"/>
                  </a:cxn>
                  <a:cxn ang="0">
                    <a:pos x="17" y="14"/>
                  </a:cxn>
                  <a:cxn ang="0">
                    <a:pos x="12" y="21"/>
                  </a:cxn>
                  <a:cxn ang="0">
                    <a:pos x="6" y="27"/>
                  </a:cxn>
                  <a:cxn ang="0">
                    <a:pos x="4" y="33"/>
                  </a:cxn>
                  <a:cxn ang="0">
                    <a:pos x="0" y="37"/>
                  </a:cxn>
                  <a:cxn ang="0">
                    <a:pos x="0" y="38"/>
                  </a:cxn>
                  <a:cxn ang="0">
                    <a:pos x="0" y="38"/>
                  </a:cxn>
                </a:cxnLst>
                <a:rect l="0" t="0" r="r" b="b"/>
                <a:pathLst>
                  <a:path w="95" h="42">
                    <a:moveTo>
                      <a:pt x="0" y="38"/>
                    </a:moveTo>
                    <a:lnTo>
                      <a:pt x="2" y="37"/>
                    </a:lnTo>
                    <a:lnTo>
                      <a:pt x="4" y="35"/>
                    </a:lnTo>
                    <a:lnTo>
                      <a:pt x="10" y="31"/>
                    </a:lnTo>
                    <a:lnTo>
                      <a:pt x="15" y="27"/>
                    </a:lnTo>
                    <a:lnTo>
                      <a:pt x="21" y="23"/>
                    </a:lnTo>
                    <a:lnTo>
                      <a:pt x="29" y="21"/>
                    </a:lnTo>
                    <a:lnTo>
                      <a:pt x="36" y="19"/>
                    </a:lnTo>
                    <a:lnTo>
                      <a:pt x="44" y="21"/>
                    </a:lnTo>
                    <a:lnTo>
                      <a:pt x="51" y="23"/>
                    </a:lnTo>
                    <a:lnTo>
                      <a:pt x="59" y="25"/>
                    </a:lnTo>
                    <a:lnTo>
                      <a:pt x="65" y="29"/>
                    </a:lnTo>
                    <a:lnTo>
                      <a:pt x="72" y="33"/>
                    </a:lnTo>
                    <a:lnTo>
                      <a:pt x="76" y="35"/>
                    </a:lnTo>
                    <a:lnTo>
                      <a:pt x="80" y="38"/>
                    </a:lnTo>
                    <a:lnTo>
                      <a:pt x="84" y="40"/>
                    </a:lnTo>
                    <a:lnTo>
                      <a:pt x="84" y="42"/>
                    </a:lnTo>
                    <a:lnTo>
                      <a:pt x="95" y="25"/>
                    </a:lnTo>
                    <a:lnTo>
                      <a:pt x="93" y="23"/>
                    </a:lnTo>
                    <a:lnTo>
                      <a:pt x="89" y="19"/>
                    </a:lnTo>
                    <a:lnTo>
                      <a:pt x="86" y="16"/>
                    </a:lnTo>
                    <a:lnTo>
                      <a:pt x="80" y="10"/>
                    </a:lnTo>
                    <a:lnTo>
                      <a:pt x="70" y="6"/>
                    </a:lnTo>
                    <a:lnTo>
                      <a:pt x="63" y="2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2" y="4"/>
                    </a:lnTo>
                    <a:lnTo>
                      <a:pt x="25" y="8"/>
                    </a:lnTo>
                    <a:lnTo>
                      <a:pt x="17" y="14"/>
                    </a:lnTo>
                    <a:lnTo>
                      <a:pt x="12" y="21"/>
                    </a:lnTo>
                    <a:lnTo>
                      <a:pt x="6" y="27"/>
                    </a:lnTo>
                    <a:lnTo>
                      <a:pt x="4" y="33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63" name="Freeform 115"/>
              <p:cNvSpPr>
                <a:spLocks/>
              </p:cNvSpPr>
              <p:nvPr/>
            </p:nvSpPr>
            <p:spPr bwMode="auto">
              <a:xfrm>
                <a:off x="1681163" y="3630613"/>
                <a:ext cx="93662" cy="133350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2" y="13"/>
                  </a:cxn>
                  <a:cxn ang="0">
                    <a:pos x="11" y="23"/>
                  </a:cxn>
                  <a:cxn ang="0">
                    <a:pos x="23" y="36"/>
                  </a:cxn>
                  <a:cxn ang="0">
                    <a:pos x="38" y="55"/>
                  </a:cxn>
                  <a:cxn ang="0">
                    <a:pos x="51" y="74"/>
                  </a:cxn>
                  <a:cxn ang="0">
                    <a:pos x="67" y="93"/>
                  </a:cxn>
                  <a:cxn ang="0">
                    <a:pos x="80" y="108"/>
                  </a:cxn>
                  <a:cxn ang="0">
                    <a:pos x="89" y="122"/>
                  </a:cxn>
                  <a:cxn ang="0">
                    <a:pos x="95" y="131"/>
                  </a:cxn>
                  <a:cxn ang="0">
                    <a:pos x="101" y="141"/>
                  </a:cxn>
                  <a:cxn ang="0">
                    <a:pos x="105" y="148"/>
                  </a:cxn>
                  <a:cxn ang="0">
                    <a:pos x="110" y="156"/>
                  </a:cxn>
                  <a:cxn ang="0">
                    <a:pos x="112" y="160"/>
                  </a:cxn>
                  <a:cxn ang="0">
                    <a:pos x="116" y="163"/>
                  </a:cxn>
                  <a:cxn ang="0">
                    <a:pos x="116" y="165"/>
                  </a:cxn>
                  <a:cxn ang="0">
                    <a:pos x="118" y="167"/>
                  </a:cxn>
                  <a:cxn ang="0">
                    <a:pos x="118" y="163"/>
                  </a:cxn>
                  <a:cxn ang="0">
                    <a:pos x="116" y="158"/>
                  </a:cxn>
                  <a:cxn ang="0">
                    <a:pos x="114" y="146"/>
                  </a:cxn>
                  <a:cxn ang="0">
                    <a:pos x="110" y="133"/>
                  </a:cxn>
                  <a:cxn ang="0">
                    <a:pos x="103" y="116"/>
                  </a:cxn>
                  <a:cxn ang="0">
                    <a:pos x="95" y="101"/>
                  </a:cxn>
                  <a:cxn ang="0">
                    <a:pos x="86" y="82"/>
                  </a:cxn>
                  <a:cxn ang="0">
                    <a:pos x="72" y="65"/>
                  </a:cxn>
                  <a:cxn ang="0">
                    <a:pos x="59" y="47"/>
                  </a:cxn>
                  <a:cxn ang="0">
                    <a:pos x="48" y="32"/>
                  </a:cxn>
                  <a:cxn ang="0">
                    <a:pos x="38" y="21"/>
                  </a:cxn>
                  <a:cxn ang="0">
                    <a:pos x="30" y="13"/>
                  </a:cxn>
                  <a:cxn ang="0">
                    <a:pos x="25" y="8"/>
                  </a:cxn>
                  <a:cxn ang="0">
                    <a:pos x="21" y="4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0" y="9"/>
                  </a:cxn>
                  <a:cxn ang="0">
                    <a:pos x="0" y="9"/>
                  </a:cxn>
                </a:cxnLst>
                <a:rect l="0" t="0" r="r" b="b"/>
                <a:pathLst>
                  <a:path w="118" h="167">
                    <a:moveTo>
                      <a:pt x="0" y="9"/>
                    </a:moveTo>
                    <a:lnTo>
                      <a:pt x="2" y="13"/>
                    </a:lnTo>
                    <a:lnTo>
                      <a:pt x="11" y="23"/>
                    </a:lnTo>
                    <a:lnTo>
                      <a:pt x="23" y="36"/>
                    </a:lnTo>
                    <a:lnTo>
                      <a:pt x="38" y="55"/>
                    </a:lnTo>
                    <a:lnTo>
                      <a:pt x="51" y="74"/>
                    </a:lnTo>
                    <a:lnTo>
                      <a:pt x="67" y="93"/>
                    </a:lnTo>
                    <a:lnTo>
                      <a:pt x="80" y="108"/>
                    </a:lnTo>
                    <a:lnTo>
                      <a:pt x="89" y="122"/>
                    </a:lnTo>
                    <a:lnTo>
                      <a:pt x="95" y="131"/>
                    </a:lnTo>
                    <a:lnTo>
                      <a:pt x="101" y="141"/>
                    </a:lnTo>
                    <a:lnTo>
                      <a:pt x="105" y="148"/>
                    </a:lnTo>
                    <a:lnTo>
                      <a:pt x="110" y="156"/>
                    </a:lnTo>
                    <a:lnTo>
                      <a:pt x="112" y="160"/>
                    </a:lnTo>
                    <a:lnTo>
                      <a:pt x="116" y="163"/>
                    </a:lnTo>
                    <a:lnTo>
                      <a:pt x="116" y="165"/>
                    </a:lnTo>
                    <a:lnTo>
                      <a:pt x="118" y="167"/>
                    </a:lnTo>
                    <a:lnTo>
                      <a:pt x="118" y="163"/>
                    </a:lnTo>
                    <a:lnTo>
                      <a:pt x="116" y="158"/>
                    </a:lnTo>
                    <a:lnTo>
                      <a:pt x="114" y="146"/>
                    </a:lnTo>
                    <a:lnTo>
                      <a:pt x="110" y="133"/>
                    </a:lnTo>
                    <a:lnTo>
                      <a:pt x="103" y="116"/>
                    </a:lnTo>
                    <a:lnTo>
                      <a:pt x="95" y="101"/>
                    </a:lnTo>
                    <a:lnTo>
                      <a:pt x="86" y="82"/>
                    </a:lnTo>
                    <a:lnTo>
                      <a:pt x="72" y="65"/>
                    </a:lnTo>
                    <a:lnTo>
                      <a:pt x="59" y="47"/>
                    </a:lnTo>
                    <a:lnTo>
                      <a:pt x="48" y="32"/>
                    </a:lnTo>
                    <a:lnTo>
                      <a:pt x="38" y="21"/>
                    </a:lnTo>
                    <a:lnTo>
                      <a:pt x="30" y="13"/>
                    </a:lnTo>
                    <a:lnTo>
                      <a:pt x="25" y="8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64" name="Freeform 116"/>
              <p:cNvSpPr>
                <a:spLocks/>
              </p:cNvSpPr>
              <p:nvPr/>
            </p:nvSpPr>
            <p:spPr bwMode="auto">
              <a:xfrm>
                <a:off x="1985963" y="3832225"/>
                <a:ext cx="60325" cy="303213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4" y="2"/>
                  </a:cxn>
                  <a:cxn ang="0">
                    <a:pos x="70" y="11"/>
                  </a:cxn>
                  <a:cxn ang="0">
                    <a:pos x="64" y="24"/>
                  </a:cxn>
                  <a:cxn ang="0">
                    <a:pos x="57" y="43"/>
                  </a:cxn>
                  <a:cxn ang="0">
                    <a:pos x="49" y="70"/>
                  </a:cxn>
                  <a:cxn ang="0">
                    <a:pos x="40" y="100"/>
                  </a:cxn>
                  <a:cxn ang="0">
                    <a:pos x="32" y="137"/>
                  </a:cxn>
                  <a:cxn ang="0">
                    <a:pos x="25" y="178"/>
                  </a:cxn>
                  <a:cxn ang="0">
                    <a:pos x="15" y="222"/>
                  </a:cxn>
                  <a:cxn ang="0">
                    <a:pos x="9" y="260"/>
                  </a:cxn>
                  <a:cxn ang="0">
                    <a:pos x="6" y="296"/>
                  </a:cxn>
                  <a:cxn ang="0">
                    <a:pos x="4" y="325"/>
                  </a:cxn>
                  <a:cxn ang="0">
                    <a:pos x="2" y="350"/>
                  </a:cxn>
                  <a:cxn ang="0">
                    <a:pos x="0" y="367"/>
                  </a:cxn>
                  <a:cxn ang="0">
                    <a:pos x="0" y="378"/>
                  </a:cxn>
                  <a:cxn ang="0">
                    <a:pos x="0" y="382"/>
                  </a:cxn>
                  <a:cxn ang="0">
                    <a:pos x="36" y="382"/>
                  </a:cxn>
                  <a:cxn ang="0">
                    <a:pos x="76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382">
                    <a:moveTo>
                      <a:pt x="76" y="0"/>
                    </a:moveTo>
                    <a:lnTo>
                      <a:pt x="74" y="2"/>
                    </a:lnTo>
                    <a:lnTo>
                      <a:pt x="70" y="11"/>
                    </a:lnTo>
                    <a:lnTo>
                      <a:pt x="64" y="24"/>
                    </a:lnTo>
                    <a:lnTo>
                      <a:pt x="57" y="43"/>
                    </a:lnTo>
                    <a:lnTo>
                      <a:pt x="49" y="70"/>
                    </a:lnTo>
                    <a:lnTo>
                      <a:pt x="40" y="100"/>
                    </a:lnTo>
                    <a:lnTo>
                      <a:pt x="32" y="137"/>
                    </a:lnTo>
                    <a:lnTo>
                      <a:pt x="25" y="178"/>
                    </a:lnTo>
                    <a:lnTo>
                      <a:pt x="15" y="222"/>
                    </a:lnTo>
                    <a:lnTo>
                      <a:pt x="9" y="260"/>
                    </a:lnTo>
                    <a:lnTo>
                      <a:pt x="6" y="296"/>
                    </a:lnTo>
                    <a:lnTo>
                      <a:pt x="4" y="325"/>
                    </a:lnTo>
                    <a:lnTo>
                      <a:pt x="2" y="350"/>
                    </a:lnTo>
                    <a:lnTo>
                      <a:pt x="0" y="367"/>
                    </a:lnTo>
                    <a:lnTo>
                      <a:pt x="0" y="378"/>
                    </a:lnTo>
                    <a:lnTo>
                      <a:pt x="0" y="382"/>
                    </a:lnTo>
                    <a:lnTo>
                      <a:pt x="36" y="382"/>
                    </a:lnTo>
                    <a:lnTo>
                      <a:pt x="76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65" name="Freeform 117"/>
              <p:cNvSpPr>
                <a:spLocks/>
              </p:cNvSpPr>
              <p:nvPr/>
            </p:nvSpPr>
            <p:spPr bwMode="auto">
              <a:xfrm>
                <a:off x="1538288" y="4164013"/>
                <a:ext cx="38100" cy="20796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5" y="263"/>
                  </a:cxn>
                  <a:cxn ang="0">
                    <a:pos x="45" y="257"/>
                  </a:cxn>
                  <a:cxn ang="0">
                    <a:pos x="45" y="244"/>
                  </a:cxn>
                  <a:cxn ang="0">
                    <a:pos x="45" y="225"/>
                  </a:cxn>
                  <a:cxn ang="0">
                    <a:pos x="47" y="202"/>
                  </a:cxn>
                  <a:cxn ang="0">
                    <a:pos x="45" y="173"/>
                  </a:cxn>
                  <a:cxn ang="0">
                    <a:pos x="45" y="145"/>
                  </a:cxn>
                  <a:cxn ang="0">
                    <a:pos x="43" y="116"/>
                  </a:cxn>
                  <a:cxn ang="0">
                    <a:pos x="39" y="90"/>
                  </a:cxn>
                  <a:cxn ang="0">
                    <a:pos x="36" y="65"/>
                  </a:cxn>
                  <a:cxn ang="0">
                    <a:pos x="32" y="46"/>
                  </a:cxn>
                  <a:cxn ang="0">
                    <a:pos x="28" y="31"/>
                  </a:cxn>
                  <a:cxn ang="0">
                    <a:pos x="26" y="19"/>
                  </a:cxn>
                  <a:cxn ang="0">
                    <a:pos x="22" y="10"/>
                  </a:cxn>
                  <a:cxn ang="0">
                    <a:pos x="22" y="4"/>
                  </a:cxn>
                  <a:cxn ang="0">
                    <a:pos x="22" y="2"/>
                  </a:cxn>
                  <a:cxn ang="0">
                    <a:pos x="22" y="0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47" h="263">
                    <a:moveTo>
                      <a:pt x="0" y="6"/>
                    </a:moveTo>
                    <a:lnTo>
                      <a:pt x="45" y="263"/>
                    </a:lnTo>
                    <a:lnTo>
                      <a:pt x="45" y="257"/>
                    </a:lnTo>
                    <a:lnTo>
                      <a:pt x="45" y="244"/>
                    </a:lnTo>
                    <a:lnTo>
                      <a:pt x="45" y="225"/>
                    </a:lnTo>
                    <a:lnTo>
                      <a:pt x="47" y="202"/>
                    </a:lnTo>
                    <a:lnTo>
                      <a:pt x="45" y="173"/>
                    </a:lnTo>
                    <a:lnTo>
                      <a:pt x="45" y="145"/>
                    </a:lnTo>
                    <a:lnTo>
                      <a:pt x="43" y="116"/>
                    </a:lnTo>
                    <a:lnTo>
                      <a:pt x="39" y="90"/>
                    </a:lnTo>
                    <a:lnTo>
                      <a:pt x="36" y="65"/>
                    </a:lnTo>
                    <a:lnTo>
                      <a:pt x="32" y="46"/>
                    </a:lnTo>
                    <a:lnTo>
                      <a:pt x="28" y="31"/>
                    </a:lnTo>
                    <a:lnTo>
                      <a:pt x="26" y="19"/>
                    </a:lnTo>
                    <a:lnTo>
                      <a:pt x="22" y="10"/>
                    </a:lnTo>
                    <a:lnTo>
                      <a:pt x="22" y="4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66" name="Freeform 118"/>
              <p:cNvSpPr>
                <a:spLocks/>
              </p:cNvSpPr>
              <p:nvPr/>
            </p:nvSpPr>
            <p:spPr bwMode="auto">
              <a:xfrm>
                <a:off x="1730375" y="4130675"/>
                <a:ext cx="244475" cy="28575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9" y="10"/>
                  </a:cxn>
                  <a:cxn ang="0">
                    <a:pos x="23" y="8"/>
                  </a:cxn>
                  <a:cxn ang="0">
                    <a:pos x="42" y="6"/>
                  </a:cxn>
                  <a:cxn ang="0">
                    <a:pos x="62" y="4"/>
                  </a:cxn>
                  <a:cxn ang="0">
                    <a:pos x="89" y="2"/>
                  </a:cxn>
                  <a:cxn ang="0">
                    <a:pos x="119" y="0"/>
                  </a:cxn>
                  <a:cxn ang="0">
                    <a:pos x="152" y="2"/>
                  </a:cxn>
                  <a:cxn ang="0">
                    <a:pos x="184" y="2"/>
                  </a:cxn>
                  <a:cxn ang="0">
                    <a:pos x="214" y="4"/>
                  </a:cxn>
                  <a:cxn ang="0">
                    <a:pos x="239" y="6"/>
                  </a:cxn>
                  <a:cxn ang="0">
                    <a:pos x="262" y="8"/>
                  </a:cxn>
                  <a:cxn ang="0">
                    <a:pos x="281" y="10"/>
                  </a:cxn>
                  <a:cxn ang="0">
                    <a:pos x="294" y="12"/>
                  </a:cxn>
                  <a:cxn ang="0">
                    <a:pos x="304" y="14"/>
                  </a:cxn>
                  <a:cxn ang="0">
                    <a:pos x="308" y="14"/>
                  </a:cxn>
                  <a:cxn ang="0">
                    <a:pos x="306" y="36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308" h="36">
                    <a:moveTo>
                      <a:pt x="0" y="12"/>
                    </a:moveTo>
                    <a:lnTo>
                      <a:pt x="2" y="10"/>
                    </a:lnTo>
                    <a:lnTo>
                      <a:pt x="9" y="10"/>
                    </a:lnTo>
                    <a:lnTo>
                      <a:pt x="23" y="8"/>
                    </a:lnTo>
                    <a:lnTo>
                      <a:pt x="42" y="6"/>
                    </a:lnTo>
                    <a:lnTo>
                      <a:pt x="62" y="4"/>
                    </a:lnTo>
                    <a:lnTo>
                      <a:pt x="89" y="2"/>
                    </a:lnTo>
                    <a:lnTo>
                      <a:pt x="119" y="0"/>
                    </a:lnTo>
                    <a:lnTo>
                      <a:pt x="152" y="2"/>
                    </a:lnTo>
                    <a:lnTo>
                      <a:pt x="184" y="2"/>
                    </a:lnTo>
                    <a:lnTo>
                      <a:pt x="214" y="4"/>
                    </a:lnTo>
                    <a:lnTo>
                      <a:pt x="239" y="6"/>
                    </a:lnTo>
                    <a:lnTo>
                      <a:pt x="262" y="8"/>
                    </a:lnTo>
                    <a:lnTo>
                      <a:pt x="281" y="10"/>
                    </a:lnTo>
                    <a:lnTo>
                      <a:pt x="294" y="12"/>
                    </a:lnTo>
                    <a:lnTo>
                      <a:pt x="304" y="14"/>
                    </a:lnTo>
                    <a:lnTo>
                      <a:pt x="308" y="14"/>
                    </a:lnTo>
                    <a:lnTo>
                      <a:pt x="306" y="36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67" name="Freeform 119"/>
              <p:cNvSpPr>
                <a:spLocks/>
              </p:cNvSpPr>
              <p:nvPr/>
            </p:nvSpPr>
            <p:spPr bwMode="auto">
              <a:xfrm>
                <a:off x="1136650" y="3606800"/>
                <a:ext cx="285750" cy="58738"/>
              </a:xfrm>
              <a:custGeom>
                <a:avLst/>
                <a:gdLst/>
                <a:ahLst/>
                <a:cxnLst>
                  <a:cxn ang="0">
                    <a:pos x="348" y="39"/>
                  </a:cxn>
                  <a:cxn ang="0">
                    <a:pos x="344" y="39"/>
                  </a:cxn>
                  <a:cxn ang="0">
                    <a:pos x="333" y="37"/>
                  </a:cxn>
                  <a:cxn ang="0">
                    <a:pos x="317" y="35"/>
                  </a:cxn>
                  <a:cxn ang="0">
                    <a:pos x="296" y="33"/>
                  </a:cxn>
                  <a:cxn ang="0">
                    <a:pos x="272" y="29"/>
                  </a:cxn>
                  <a:cxn ang="0">
                    <a:pos x="243" y="29"/>
                  </a:cxn>
                  <a:cxn ang="0">
                    <a:pos x="211" y="29"/>
                  </a:cxn>
                  <a:cxn ang="0">
                    <a:pos x="177" y="31"/>
                  </a:cxn>
                  <a:cxn ang="0">
                    <a:pos x="141" y="35"/>
                  </a:cxn>
                  <a:cxn ang="0">
                    <a:pos x="108" y="40"/>
                  </a:cxn>
                  <a:cxn ang="0">
                    <a:pos x="78" y="48"/>
                  </a:cxn>
                  <a:cxn ang="0">
                    <a:pos x="53" y="56"/>
                  </a:cxn>
                  <a:cxn ang="0">
                    <a:pos x="30" y="63"/>
                  </a:cxn>
                  <a:cxn ang="0">
                    <a:pos x="13" y="69"/>
                  </a:cxn>
                  <a:cxn ang="0">
                    <a:pos x="4" y="73"/>
                  </a:cxn>
                  <a:cxn ang="0">
                    <a:pos x="0" y="75"/>
                  </a:cxn>
                  <a:cxn ang="0">
                    <a:pos x="2" y="71"/>
                  </a:cxn>
                  <a:cxn ang="0">
                    <a:pos x="11" y="65"/>
                  </a:cxn>
                  <a:cxn ang="0">
                    <a:pos x="25" y="54"/>
                  </a:cxn>
                  <a:cxn ang="0">
                    <a:pos x="44" y="42"/>
                  </a:cxn>
                  <a:cxn ang="0">
                    <a:pos x="70" y="31"/>
                  </a:cxn>
                  <a:cxn ang="0">
                    <a:pos x="101" y="19"/>
                  </a:cxn>
                  <a:cxn ang="0">
                    <a:pos x="137" y="8"/>
                  </a:cxn>
                  <a:cxn ang="0">
                    <a:pos x="181" y="2"/>
                  </a:cxn>
                  <a:cxn ang="0">
                    <a:pos x="222" y="0"/>
                  </a:cxn>
                  <a:cxn ang="0">
                    <a:pos x="258" y="0"/>
                  </a:cxn>
                  <a:cxn ang="0">
                    <a:pos x="289" y="2"/>
                  </a:cxn>
                  <a:cxn ang="0">
                    <a:pos x="314" y="6"/>
                  </a:cxn>
                  <a:cxn ang="0">
                    <a:pos x="333" y="10"/>
                  </a:cxn>
                  <a:cxn ang="0">
                    <a:pos x="348" y="14"/>
                  </a:cxn>
                  <a:cxn ang="0">
                    <a:pos x="355" y="16"/>
                  </a:cxn>
                  <a:cxn ang="0">
                    <a:pos x="359" y="18"/>
                  </a:cxn>
                  <a:cxn ang="0">
                    <a:pos x="348" y="39"/>
                  </a:cxn>
                  <a:cxn ang="0">
                    <a:pos x="348" y="39"/>
                  </a:cxn>
                </a:cxnLst>
                <a:rect l="0" t="0" r="r" b="b"/>
                <a:pathLst>
                  <a:path w="359" h="75">
                    <a:moveTo>
                      <a:pt x="348" y="39"/>
                    </a:moveTo>
                    <a:lnTo>
                      <a:pt x="344" y="39"/>
                    </a:lnTo>
                    <a:lnTo>
                      <a:pt x="333" y="37"/>
                    </a:lnTo>
                    <a:lnTo>
                      <a:pt x="317" y="35"/>
                    </a:lnTo>
                    <a:lnTo>
                      <a:pt x="296" y="33"/>
                    </a:lnTo>
                    <a:lnTo>
                      <a:pt x="272" y="29"/>
                    </a:lnTo>
                    <a:lnTo>
                      <a:pt x="243" y="29"/>
                    </a:lnTo>
                    <a:lnTo>
                      <a:pt x="211" y="29"/>
                    </a:lnTo>
                    <a:lnTo>
                      <a:pt x="177" y="31"/>
                    </a:lnTo>
                    <a:lnTo>
                      <a:pt x="141" y="35"/>
                    </a:lnTo>
                    <a:lnTo>
                      <a:pt x="108" y="40"/>
                    </a:lnTo>
                    <a:lnTo>
                      <a:pt x="78" y="48"/>
                    </a:lnTo>
                    <a:lnTo>
                      <a:pt x="53" y="56"/>
                    </a:lnTo>
                    <a:lnTo>
                      <a:pt x="30" y="63"/>
                    </a:lnTo>
                    <a:lnTo>
                      <a:pt x="13" y="69"/>
                    </a:lnTo>
                    <a:lnTo>
                      <a:pt x="4" y="73"/>
                    </a:lnTo>
                    <a:lnTo>
                      <a:pt x="0" y="75"/>
                    </a:lnTo>
                    <a:lnTo>
                      <a:pt x="2" y="71"/>
                    </a:lnTo>
                    <a:lnTo>
                      <a:pt x="11" y="65"/>
                    </a:lnTo>
                    <a:lnTo>
                      <a:pt x="25" y="54"/>
                    </a:lnTo>
                    <a:lnTo>
                      <a:pt x="44" y="42"/>
                    </a:lnTo>
                    <a:lnTo>
                      <a:pt x="70" y="31"/>
                    </a:lnTo>
                    <a:lnTo>
                      <a:pt x="101" y="19"/>
                    </a:lnTo>
                    <a:lnTo>
                      <a:pt x="137" y="8"/>
                    </a:lnTo>
                    <a:lnTo>
                      <a:pt x="181" y="2"/>
                    </a:lnTo>
                    <a:lnTo>
                      <a:pt x="222" y="0"/>
                    </a:lnTo>
                    <a:lnTo>
                      <a:pt x="258" y="0"/>
                    </a:lnTo>
                    <a:lnTo>
                      <a:pt x="289" y="2"/>
                    </a:lnTo>
                    <a:lnTo>
                      <a:pt x="314" y="6"/>
                    </a:lnTo>
                    <a:lnTo>
                      <a:pt x="333" y="10"/>
                    </a:lnTo>
                    <a:lnTo>
                      <a:pt x="348" y="14"/>
                    </a:lnTo>
                    <a:lnTo>
                      <a:pt x="355" y="16"/>
                    </a:lnTo>
                    <a:lnTo>
                      <a:pt x="359" y="18"/>
                    </a:lnTo>
                    <a:lnTo>
                      <a:pt x="348" y="39"/>
                    </a:lnTo>
                    <a:lnTo>
                      <a:pt x="348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68" name="Freeform 120"/>
              <p:cNvSpPr>
                <a:spLocks/>
              </p:cNvSpPr>
              <p:nvPr/>
            </p:nvSpPr>
            <p:spPr bwMode="auto">
              <a:xfrm>
                <a:off x="809625" y="3421063"/>
                <a:ext cx="57150" cy="133350"/>
              </a:xfrm>
              <a:custGeom>
                <a:avLst/>
                <a:gdLst/>
                <a:ahLst/>
                <a:cxnLst>
                  <a:cxn ang="0">
                    <a:pos x="72" y="9"/>
                  </a:cxn>
                  <a:cxn ang="0">
                    <a:pos x="70" y="9"/>
                  </a:cxn>
                  <a:cxn ang="0">
                    <a:pos x="64" y="15"/>
                  </a:cxn>
                  <a:cxn ang="0">
                    <a:pos x="57" y="24"/>
                  </a:cxn>
                  <a:cxn ang="0">
                    <a:pos x="49" y="36"/>
                  </a:cxn>
                  <a:cxn ang="0">
                    <a:pos x="40" y="49"/>
                  </a:cxn>
                  <a:cxn ang="0">
                    <a:pos x="34" y="66"/>
                  </a:cxn>
                  <a:cxn ang="0">
                    <a:pos x="28" y="83"/>
                  </a:cxn>
                  <a:cxn ang="0">
                    <a:pos x="26" y="102"/>
                  </a:cxn>
                  <a:cxn ang="0">
                    <a:pos x="28" y="119"/>
                  </a:cxn>
                  <a:cxn ang="0">
                    <a:pos x="32" y="133"/>
                  </a:cxn>
                  <a:cxn ang="0">
                    <a:pos x="38" y="144"/>
                  </a:cxn>
                  <a:cxn ang="0">
                    <a:pos x="43" y="154"/>
                  </a:cxn>
                  <a:cxn ang="0">
                    <a:pos x="49" y="159"/>
                  </a:cxn>
                  <a:cxn ang="0">
                    <a:pos x="55" y="165"/>
                  </a:cxn>
                  <a:cxn ang="0">
                    <a:pos x="59" y="167"/>
                  </a:cxn>
                  <a:cxn ang="0">
                    <a:pos x="61" y="169"/>
                  </a:cxn>
                  <a:cxn ang="0">
                    <a:pos x="57" y="167"/>
                  </a:cxn>
                  <a:cxn ang="0">
                    <a:pos x="51" y="167"/>
                  </a:cxn>
                  <a:cxn ang="0">
                    <a:pos x="42" y="165"/>
                  </a:cxn>
                  <a:cxn ang="0">
                    <a:pos x="30" y="161"/>
                  </a:cxn>
                  <a:cxn ang="0">
                    <a:pos x="19" y="152"/>
                  </a:cxn>
                  <a:cxn ang="0">
                    <a:pos x="9" y="140"/>
                  </a:cxn>
                  <a:cxn ang="0">
                    <a:pos x="2" y="125"/>
                  </a:cxn>
                  <a:cxn ang="0">
                    <a:pos x="0" y="104"/>
                  </a:cxn>
                  <a:cxn ang="0">
                    <a:pos x="0" y="79"/>
                  </a:cxn>
                  <a:cxn ang="0">
                    <a:pos x="7" y="59"/>
                  </a:cxn>
                  <a:cxn ang="0">
                    <a:pos x="15" y="41"/>
                  </a:cxn>
                  <a:cxn ang="0">
                    <a:pos x="26" y="26"/>
                  </a:cxn>
                  <a:cxn ang="0">
                    <a:pos x="38" y="15"/>
                  </a:cxn>
                  <a:cxn ang="0">
                    <a:pos x="47" y="5"/>
                  </a:cxn>
                  <a:cxn ang="0">
                    <a:pos x="55" y="1"/>
                  </a:cxn>
                  <a:cxn ang="0">
                    <a:pos x="57" y="0"/>
                  </a:cxn>
                  <a:cxn ang="0">
                    <a:pos x="72" y="9"/>
                  </a:cxn>
                  <a:cxn ang="0">
                    <a:pos x="72" y="9"/>
                  </a:cxn>
                </a:cxnLst>
                <a:rect l="0" t="0" r="r" b="b"/>
                <a:pathLst>
                  <a:path w="72" h="169">
                    <a:moveTo>
                      <a:pt x="72" y="9"/>
                    </a:moveTo>
                    <a:lnTo>
                      <a:pt x="70" y="9"/>
                    </a:lnTo>
                    <a:lnTo>
                      <a:pt x="64" y="15"/>
                    </a:lnTo>
                    <a:lnTo>
                      <a:pt x="57" y="24"/>
                    </a:lnTo>
                    <a:lnTo>
                      <a:pt x="49" y="36"/>
                    </a:lnTo>
                    <a:lnTo>
                      <a:pt x="40" y="49"/>
                    </a:lnTo>
                    <a:lnTo>
                      <a:pt x="34" y="66"/>
                    </a:lnTo>
                    <a:lnTo>
                      <a:pt x="28" y="83"/>
                    </a:lnTo>
                    <a:lnTo>
                      <a:pt x="26" y="102"/>
                    </a:lnTo>
                    <a:lnTo>
                      <a:pt x="28" y="119"/>
                    </a:lnTo>
                    <a:lnTo>
                      <a:pt x="32" y="133"/>
                    </a:lnTo>
                    <a:lnTo>
                      <a:pt x="38" y="144"/>
                    </a:lnTo>
                    <a:lnTo>
                      <a:pt x="43" y="154"/>
                    </a:lnTo>
                    <a:lnTo>
                      <a:pt x="49" y="159"/>
                    </a:lnTo>
                    <a:lnTo>
                      <a:pt x="55" y="165"/>
                    </a:lnTo>
                    <a:lnTo>
                      <a:pt x="59" y="167"/>
                    </a:lnTo>
                    <a:lnTo>
                      <a:pt x="61" y="169"/>
                    </a:lnTo>
                    <a:lnTo>
                      <a:pt x="57" y="167"/>
                    </a:lnTo>
                    <a:lnTo>
                      <a:pt x="51" y="167"/>
                    </a:lnTo>
                    <a:lnTo>
                      <a:pt x="42" y="165"/>
                    </a:lnTo>
                    <a:lnTo>
                      <a:pt x="30" y="161"/>
                    </a:lnTo>
                    <a:lnTo>
                      <a:pt x="19" y="152"/>
                    </a:lnTo>
                    <a:lnTo>
                      <a:pt x="9" y="140"/>
                    </a:lnTo>
                    <a:lnTo>
                      <a:pt x="2" y="125"/>
                    </a:lnTo>
                    <a:lnTo>
                      <a:pt x="0" y="104"/>
                    </a:lnTo>
                    <a:lnTo>
                      <a:pt x="0" y="79"/>
                    </a:lnTo>
                    <a:lnTo>
                      <a:pt x="7" y="59"/>
                    </a:lnTo>
                    <a:lnTo>
                      <a:pt x="15" y="41"/>
                    </a:lnTo>
                    <a:lnTo>
                      <a:pt x="26" y="26"/>
                    </a:lnTo>
                    <a:lnTo>
                      <a:pt x="38" y="15"/>
                    </a:lnTo>
                    <a:lnTo>
                      <a:pt x="47" y="5"/>
                    </a:lnTo>
                    <a:lnTo>
                      <a:pt x="55" y="1"/>
                    </a:lnTo>
                    <a:lnTo>
                      <a:pt x="57" y="0"/>
                    </a:lnTo>
                    <a:lnTo>
                      <a:pt x="72" y="9"/>
                    </a:lnTo>
                    <a:lnTo>
                      <a:pt x="72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69" name="Freeform 121"/>
              <p:cNvSpPr>
                <a:spLocks/>
              </p:cNvSpPr>
              <p:nvPr/>
            </p:nvSpPr>
            <p:spPr bwMode="auto">
              <a:xfrm>
                <a:off x="1239838" y="3182938"/>
                <a:ext cx="63500" cy="77788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3" y="8"/>
                  </a:cxn>
                  <a:cxn ang="0">
                    <a:pos x="53" y="13"/>
                  </a:cxn>
                  <a:cxn ang="0">
                    <a:pos x="53" y="21"/>
                  </a:cxn>
                  <a:cxn ang="0">
                    <a:pos x="53" y="29"/>
                  </a:cxn>
                  <a:cxn ang="0">
                    <a:pos x="53" y="38"/>
                  </a:cxn>
                  <a:cxn ang="0">
                    <a:pos x="53" y="48"/>
                  </a:cxn>
                  <a:cxn ang="0">
                    <a:pos x="50" y="55"/>
                  </a:cxn>
                  <a:cxn ang="0">
                    <a:pos x="42" y="65"/>
                  </a:cxn>
                  <a:cxn ang="0">
                    <a:pos x="33" y="72"/>
                  </a:cxn>
                  <a:cxn ang="0">
                    <a:pos x="25" y="80"/>
                  </a:cxn>
                  <a:cxn ang="0">
                    <a:pos x="15" y="86"/>
                  </a:cxn>
                  <a:cxn ang="0">
                    <a:pos x="8" y="90"/>
                  </a:cxn>
                  <a:cxn ang="0">
                    <a:pos x="2" y="93"/>
                  </a:cxn>
                  <a:cxn ang="0">
                    <a:pos x="0" y="93"/>
                  </a:cxn>
                  <a:cxn ang="0">
                    <a:pos x="2" y="95"/>
                  </a:cxn>
                  <a:cxn ang="0">
                    <a:pos x="8" y="95"/>
                  </a:cxn>
                  <a:cxn ang="0">
                    <a:pos x="17" y="97"/>
                  </a:cxn>
                  <a:cxn ang="0">
                    <a:pos x="29" y="99"/>
                  </a:cxn>
                  <a:cxn ang="0">
                    <a:pos x="42" y="95"/>
                  </a:cxn>
                  <a:cxn ang="0">
                    <a:pos x="53" y="91"/>
                  </a:cxn>
                  <a:cxn ang="0">
                    <a:pos x="67" y="82"/>
                  </a:cxn>
                  <a:cxn ang="0">
                    <a:pos x="76" y="67"/>
                  </a:cxn>
                  <a:cxn ang="0">
                    <a:pos x="82" y="50"/>
                  </a:cxn>
                  <a:cxn ang="0">
                    <a:pos x="82" y="36"/>
                  </a:cxn>
                  <a:cxn ang="0">
                    <a:pos x="78" y="25"/>
                  </a:cxn>
                  <a:cxn ang="0">
                    <a:pos x="72" y="15"/>
                  </a:cxn>
                  <a:cxn ang="0">
                    <a:pos x="65" y="8"/>
                  </a:cxn>
                  <a:cxn ang="0">
                    <a:pos x="59" y="4"/>
                  </a:cxn>
                  <a:cxn ang="0">
                    <a:pos x="53" y="2"/>
                  </a:cxn>
                  <a:cxn ang="0">
                    <a:pos x="52" y="0"/>
                  </a:cxn>
                  <a:cxn ang="0">
                    <a:pos x="52" y="0"/>
                  </a:cxn>
                </a:cxnLst>
                <a:rect l="0" t="0" r="r" b="b"/>
                <a:pathLst>
                  <a:path w="82" h="99">
                    <a:moveTo>
                      <a:pt x="52" y="0"/>
                    </a:moveTo>
                    <a:lnTo>
                      <a:pt x="52" y="2"/>
                    </a:lnTo>
                    <a:lnTo>
                      <a:pt x="52" y="4"/>
                    </a:lnTo>
                    <a:lnTo>
                      <a:pt x="53" y="8"/>
                    </a:lnTo>
                    <a:lnTo>
                      <a:pt x="53" y="13"/>
                    </a:lnTo>
                    <a:lnTo>
                      <a:pt x="53" y="21"/>
                    </a:lnTo>
                    <a:lnTo>
                      <a:pt x="53" y="29"/>
                    </a:lnTo>
                    <a:lnTo>
                      <a:pt x="53" y="38"/>
                    </a:lnTo>
                    <a:lnTo>
                      <a:pt x="53" y="48"/>
                    </a:lnTo>
                    <a:lnTo>
                      <a:pt x="50" y="55"/>
                    </a:lnTo>
                    <a:lnTo>
                      <a:pt x="42" y="65"/>
                    </a:lnTo>
                    <a:lnTo>
                      <a:pt x="33" y="72"/>
                    </a:lnTo>
                    <a:lnTo>
                      <a:pt x="25" y="80"/>
                    </a:lnTo>
                    <a:lnTo>
                      <a:pt x="15" y="86"/>
                    </a:lnTo>
                    <a:lnTo>
                      <a:pt x="8" y="90"/>
                    </a:lnTo>
                    <a:lnTo>
                      <a:pt x="2" y="93"/>
                    </a:lnTo>
                    <a:lnTo>
                      <a:pt x="0" y="93"/>
                    </a:lnTo>
                    <a:lnTo>
                      <a:pt x="2" y="95"/>
                    </a:lnTo>
                    <a:lnTo>
                      <a:pt x="8" y="95"/>
                    </a:lnTo>
                    <a:lnTo>
                      <a:pt x="17" y="97"/>
                    </a:lnTo>
                    <a:lnTo>
                      <a:pt x="29" y="99"/>
                    </a:lnTo>
                    <a:lnTo>
                      <a:pt x="42" y="95"/>
                    </a:lnTo>
                    <a:lnTo>
                      <a:pt x="53" y="91"/>
                    </a:lnTo>
                    <a:lnTo>
                      <a:pt x="67" y="82"/>
                    </a:lnTo>
                    <a:lnTo>
                      <a:pt x="76" y="67"/>
                    </a:lnTo>
                    <a:lnTo>
                      <a:pt x="82" y="50"/>
                    </a:lnTo>
                    <a:lnTo>
                      <a:pt x="82" y="36"/>
                    </a:lnTo>
                    <a:lnTo>
                      <a:pt x="78" y="25"/>
                    </a:lnTo>
                    <a:lnTo>
                      <a:pt x="72" y="15"/>
                    </a:lnTo>
                    <a:lnTo>
                      <a:pt x="65" y="8"/>
                    </a:lnTo>
                    <a:lnTo>
                      <a:pt x="59" y="4"/>
                    </a:lnTo>
                    <a:lnTo>
                      <a:pt x="53" y="2"/>
                    </a:lnTo>
                    <a:lnTo>
                      <a:pt x="52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70" name="Freeform 122"/>
              <p:cNvSpPr>
                <a:spLocks/>
              </p:cNvSpPr>
              <p:nvPr/>
            </p:nvSpPr>
            <p:spPr bwMode="auto">
              <a:xfrm>
                <a:off x="1492250" y="4470400"/>
                <a:ext cx="79375" cy="1825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5" y="2"/>
                  </a:cxn>
                  <a:cxn ang="0">
                    <a:pos x="51" y="10"/>
                  </a:cxn>
                  <a:cxn ang="0">
                    <a:pos x="45" y="21"/>
                  </a:cxn>
                  <a:cxn ang="0">
                    <a:pos x="39" y="36"/>
                  </a:cxn>
                  <a:cxn ang="0">
                    <a:pos x="34" y="53"/>
                  </a:cxn>
                  <a:cxn ang="0">
                    <a:pos x="30" y="72"/>
                  </a:cxn>
                  <a:cxn ang="0">
                    <a:pos x="28" y="95"/>
                  </a:cxn>
                  <a:cxn ang="0">
                    <a:pos x="30" y="118"/>
                  </a:cxn>
                  <a:cxn ang="0">
                    <a:pos x="36" y="141"/>
                  </a:cxn>
                  <a:cxn ang="0">
                    <a:pos x="45" y="160"/>
                  </a:cxn>
                  <a:cxn ang="0">
                    <a:pos x="55" y="177"/>
                  </a:cxn>
                  <a:cxn ang="0">
                    <a:pos x="68" y="190"/>
                  </a:cxn>
                  <a:cxn ang="0">
                    <a:pos x="79" y="200"/>
                  </a:cxn>
                  <a:cxn ang="0">
                    <a:pos x="89" y="207"/>
                  </a:cxn>
                  <a:cxn ang="0">
                    <a:pos x="96" y="213"/>
                  </a:cxn>
                  <a:cxn ang="0">
                    <a:pos x="98" y="215"/>
                  </a:cxn>
                  <a:cxn ang="0">
                    <a:pos x="70" y="230"/>
                  </a:cxn>
                  <a:cxn ang="0">
                    <a:pos x="68" y="228"/>
                  </a:cxn>
                  <a:cxn ang="0">
                    <a:pos x="58" y="223"/>
                  </a:cxn>
                  <a:cxn ang="0">
                    <a:pos x="45" y="215"/>
                  </a:cxn>
                  <a:cxn ang="0">
                    <a:pos x="32" y="204"/>
                  </a:cxn>
                  <a:cxn ang="0">
                    <a:pos x="17" y="185"/>
                  </a:cxn>
                  <a:cxn ang="0">
                    <a:pos x="5" y="164"/>
                  </a:cxn>
                  <a:cxn ang="0">
                    <a:pos x="0" y="137"/>
                  </a:cxn>
                  <a:cxn ang="0">
                    <a:pos x="0" y="103"/>
                  </a:cxn>
                  <a:cxn ang="0">
                    <a:pos x="3" y="71"/>
                  </a:cxn>
                  <a:cxn ang="0">
                    <a:pos x="11" y="46"/>
                  </a:cxn>
                  <a:cxn ang="0">
                    <a:pos x="20" y="27"/>
                  </a:cxn>
                  <a:cxn ang="0">
                    <a:pos x="30" y="15"/>
                  </a:cxn>
                  <a:cxn ang="0">
                    <a:pos x="39" y="8"/>
                  </a:cxn>
                  <a:cxn ang="0">
                    <a:pos x="49" y="2"/>
                  </a:cxn>
                  <a:cxn ang="0">
                    <a:pos x="55" y="0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98" h="230">
                    <a:moveTo>
                      <a:pt x="57" y="0"/>
                    </a:moveTo>
                    <a:lnTo>
                      <a:pt x="55" y="2"/>
                    </a:lnTo>
                    <a:lnTo>
                      <a:pt x="51" y="10"/>
                    </a:lnTo>
                    <a:lnTo>
                      <a:pt x="45" y="21"/>
                    </a:lnTo>
                    <a:lnTo>
                      <a:pt x="39" y="36"/>
                    </a:lnTo>
                    <a:lnTo>
                      <a:pt x="34" y="53"/>
                    </a:lnTo>
                    <a:lnTo>
                      <a:pt x="30" y="72"/>
                    </a:lnTo>
                    <a:lnTo>
                      <a:pt x="28" y="95"/>
                    </a:lnTo>
                    <a:lnTo>
                      <a:pt x="30" y="118"/>
                    </a:lnTo>
                    <a:lnTo>
                      <a:pt x="36" y="141"/>
                    </a:lnTo>
                    <a:lnTo>
                      <a:pt x="45" y="160"/>
                    </a:lnTo>
                    <a:lnTo>
                      <a:pt x="55" y="177"/>
                    </a:lnTo>
                    <a:lnTo>
                      <a:pt x="68" y="190"/>
                    </a:lnTo>
                    <a:lnTo>
                      <a:pt x="79" y="200"/>
                    </a:lnTo>
                    <a:lnTo>
                      <a:pt x="89" y="207"/>
                    </a:lnTo>
                    <a:lnTo>
                      <a:pt x="96" y="213"/>
                    </a:lnTo>
                    <a:lnTo>
                      <a:pt x="98" y="215"/>
                    </a:lnTo>
                    <a:lnTo>
                      <a:pt x="70" y="230"/>
                    </a:lnTo>
                    <a:lnTo>
                      <a:pt x="68" y="228"/>
                    </a:lnTo>
                    <a:lnTo>
                      <a:pt x="58" y="223"/>
                    </a:lnTo>
                    <a:lnTo>
                      <a:pt x="45" y="215"/>
                    </a:lnTo>
                    <a:lnTo>
                      <a:pt x="32" y="204"/>
                    </a:lnTo>
                    <a:lnTo>
                      <a:pt x="17" y="185"/>
                    </a:lnTo>
                    <a:lnTo>
                      <a:pt x="5" y="164"/>
                    </a:lnTo>
                    <a:lnTo>
                      <a:pt x="0" y="137"/>
                    </a:lnTo>
                    <a:lnTo>
                      <a:pt x="0" y="103"/>
                    </a:lnTo>
                    <a:lnTo>
                      <a:pt x="3" y="71"/>
                    </a:lnTo>
                    <a:lnTo>
                      <a:pt x="11" y="46"/>
                    </a:lnTo>
                    <a:lnTo>
                      <a:pt x="20" y="27"/>
                    </a:lnTo>
                    <a:lnTo>
                      <a:pt x="30" y="15"/>
                    </a:lnTo>
                    <a:lnTo>
                      <a:pt x="39" y="8"/>
                    </a:lnTo>
                    <a:lnTo>
                      <a:pt x="49" y="2"/>
                    </a:lnTo>
                    <a:lnTo>
                      <a:pt x="55" y="0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71" name="Freeform 123"/>
              <p:cNvSpPr>
                <a:spLocks/>
              </p:cNvSpPr>
              <p:nvPr/>
            </p:nvSpPr>
            <p:spPr bwMode="auto">
              <a:xfrm>
                <a:off x="1998663" y="4494213"/>
                <a:ext cx="66675" cy="138113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7" y="1"/>
                  </a:cxn>
                  <a:cxn ang="0">
                    <a:pos x="49" y="7"/>
                  </a:cxn>
                  <a:cxn ang="0">
                    <a:pos x="51" y="17"/>
                  </a:cxn>
                  <a:cxn ang="0">
                    <a:pos x="53" y="30"/>
                  </a:cxn>
                  <a:cxn ang="0">
                    <a:pos x="53" y="45"/>
                  </a:cxn>
                  <a:cxn ang="0">
                    <a:pos x="51" y="64"/>
                  </a:cxn>
                  <a:cxn ang="0">
                    <a:pos x="49" y="81"/>
                  </a:cxn>
                  <a:cxn ang="0">
                    <a:pos x="46" y="102"/>
                  </a:cxn>
                  <a:cxn ang="0">
                    <a:pos x="38" y="119"/>
                  </a:cxn>
                  <a:cxn ang="0">
                    <a:pos x="30" y="135"/>
                  </a:cxn>
                  <a:cxn ang="0">
                    <a:pos x="23" y="148"/>
                  </a:cxn>
                  <a:cxn ang="0">
                    <a:pos x="15" y="157"/>
                  </a:cxn>
                  <a:cxn ang="0">
                    <a:pos x="9" y="165"/>
                  </a:cxn>
                  <a:cxn ang="0">
                    <a:pos x="4" y="171"/>
                  </a:cxn>
                  <a:cxn ang="0">
                    <a:pos x="0" y="175"/>
                  </a:cxn>
                  <a:cxn ang="0">
                    <a:pos x="0" y="175"/>
                  </a:cxn>
                  <a:cxn ang="0">
                    <a:pos x="2" y="175"/>
                  </a:cxn>
                  <a:cxn ang="0">
                    <a:pos x="9" y="171"/>
                  </a:cxn>
                  <a:cxn ang="0">
                    <a:pos x="21" y="165"/>
                  </a:cxn>
                  <a:cxn ang="0">
                    <a:pos x="34" y="157"/>
                  </a:cxn>
                  <a:cxn ang="0">
                    <a:pos x="46" y="146"/>
                  </a:cxn>
                  <a:cxn ang="0">
                    <a:pos x="61" y="133"/>
                  </a:cxn>
                  <a:cxn ang="0">
                    <a:pos x="70" y="114"/>
                  </a:cxn>
                  <a:cxn ang="0">
                    <a:pos x="80" y="93"/>
                  </a:cxn>
                  <a:cxn ang="0">
                    <a:pos x="82" y="72"/>
                  </a:cxn>
                  <a:cxn ang="0">
                    <a:pos x="84" y="53"/>
                  </a:cxn>
                  <a:cxn ang="0">
                    <a:pos x="82" y="38"/>
                  </a:cxn>
                  <a:cxn ang="0">
                    <a:pos x="82" y="26"/>
                  </a:cxn>
                  <a:cxn ang="0">
                    <a:pos x="78" y="17"/>
                  </a:cxn>
                  <a:cxn ang="0">
                    <a:pos x="76" y="11"/>
                  </a:cxn>
                  <a:cxn ang="0">
                    <a:pos x="74" y="7"/>
                  </a:cxn>
                  <a:cxn ang="0">
                    <a:pos x="72" y="7"/>
                  </a:cxn>
                  <a:cxn ang="0">
                    <a:pos x="47" y="0"/>
                  </a:cxn>
                  <a:cxn ang="0">
                    <a:pos x="47" y="0"/>
                  </a:cxn>
                </a:cxnLst>
                <a:rect l="0" t="0" r="r" b="b"/>
                <a:pathLst>
                  <a:path w="84" h="175">
                    <a:moveTo>
                      <a:pt x="47" y="0"/>
                    </a:moveTo>
                    <a:lnTo>
                      <a:pt x="47" y="1"/>
                    </a:lnTo>
                    <a:lnTo>
                      <a:pt x="49" y="7"/>
                    </a:lnTo>
                    <a:lnTo>
                      <a:pt x="51" y="17"/>
                    </a:lnTo>
                    <a:lnTo>
                      <a:pt x="53" y="30"/>
                    </a:lnTo>
                    <a:lnTo>
                      <a:pt x="53" y="45"/>
                    </a:lnTo>
                    <a:lnTo>
                      <a:pt x="51" y="64"/>
                    </a:lnTo>
                    <a:lnTo>
                      <a:pt x="49" y="81"/>
                    </a:lnTo>
                    <a:lnTo>
                      <a:pt x="46" y="102"/>
                    </a:lnTo>
                    <a:lnTo>
                      <a:pt x="38" y="119"/>
                    </a:lnTo>
                    <a:lnTo>
                      <a:pt x="30" y="135"/>
                    </a:lnTo>
                    <a:lnTo>
                      <a:pt x="23" y="148"/>
                    </a:lnTo>
                    <a:lnTo>
                      <a:pt x="15" y="157"/>
                    </a:lnTo>
                    <a:lnTo>
                      <a:pt x="9" y="165"/>
                    </a:lnTo>
                    <a:lnTo>
                      <a:pt x="4" y="171"/>
                    </a:lnTo>
                    <a:lnTo>
                      <a:pt x="0" y="175"/>
                    </a:lnTo>
                    <a:lnTo>
                      <a:pt x="0" y="175"/>
                    </a:lnTo>
                    <a:lnTo>
                      <a:pt x="2" y="175"/>
                    </a:lnTo>
                    <a:lnTo>
                      <a:pt x="9" y="171"/>
                    </a:lnTo>
                    <a:lnTo>
                      <a:pt x="21" y="165"/>
                    </a:lnTo>
                    <a:lnTo>
                      <a:pt x="34" y="157"/>
                    </a:lnTo>
                    <a:lnTo>
                      <a:pt x="46" y="146"/>
                    </a:lnTo>
                    <a:lnTo>
                      <a:pt x="61" y="133"/>
                    </a:lnTo>
                    <a:lnTo>
                      <a:pt x="70" y="114"/>
                    </a:lnTo>
                    <a:lnTo>
                      <a:pt x="80" y="93"/>
                    </a:lnTo>
                    <a:lnTo>
                      <a:pt x="82" y="72"/>
                    </a:lnTo>
                    <a:lnTo>
                      <a:pt x="84" y="53"/>
                    </a:lnTo>
                    <a:lnTo>
                      <a:pt x="82" y="38"/>
                    </a:lnTo>
                    <a:lnTo>
                      <a:pt x="82" y="26"/>
                    </a:lnTo>
                    <a:lnTo>
                      <a:pt x="78" y="17"/>
                    </a:lnTo>
                    <a:lnTo>
                      <a:pt x="76" y="11"/>
                    </a:lnTo>
                    <a:lnTo>
                      <a:pt x="74" y="7"/>
                    </a:lnTo>
                    <a:lnTo>
                      <a:pt x="72" y="7"/>
                    </a:lnTo>
                    <a:lnTo>
                      <a:pt x="47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72" name="Freeform 124"/>
              <p:cNvSpPr>
                <a:spLocks/>
              </p:cNvSpPr>
              <p:nvPr/>
            </p:nvSpPr>
            <p:spPr bwMode="auto">
              <a:xfrm>
                <a:off x="1819275" y="4422775"/>
                <a:ext cx="131762" cy="139700"/>
              </a:xfrm>
              <a:custGeom>
                <a:avLst/>
                <a:gdLst/>
                <a:ahLst/>
                <a:cxnLst>
                  <a:cxn ang="0">
                    <a:pos x="165" y="15"/>
                  </a:cxn>
                  <a:cxn ang="0">
                    <a:pos x="163" y="14"/>
                  </a:cxn>
                  <a:cxn ang="0">
                    <a:pos x="159" y="14"/>
                  </a:cxn>
                  <a:cxn ang="0">
                    <a:pos x="150" y="12"/>
                  </a:cxn>
                  <a:cxn ang="0">
                    <a:pos x="139" y="14"/>
                  </a:cxn>
                  <a:cxn ang="0">
                    <a:pos x="123" y="15"/>
                  </a:cxn>
                  <a:cxn ang="0">
                    <a:pos x="106" y="21"/>
                  </a:cxn>
                  <a:cxn ang="0">
                    <a:pos x="87" y="33"/>
                  </a:cxn>
                  <a:cxn ang="0">
                    <a:pos x="66" y="48"/>
                  </a:cxn>
                  <a:cxn ang="0">
                    <a:pos x="45" y="67"/>
                  </a:cxn>
                  <a:cxn ang="0">
                    <a:pos x="30" y="88"/>
                  </a:cxn>
                  <a:cxn ang="0">
                    <a:pos x="21" y="109"/>
                  </a:cxn>
                  <a:cxn ang="0">
                    <a:pos x="15" y="130"/>
                  </a:cxn>
                  <a:cxn ang="0">
                    <a:pos x="13" y="147"/>
                  </a:cxn>
                  <a:cxn ang="0">
                    <a:pos x="11" y="162"/>
                  </a:cxn>
                  <a:cxn ang="0">
                    <a:pos x="11" y="171"/>
                  </a:cxn>
                  <a:cxn ang="0">
                    <a:pos x="13" y="175"/>
                  </a:cxn>
                  <a:cxn ang="0">
                    <a:pos x="11" y="169"/>
                  </a:cxn>
                  <a:cxn ang="0">
                    <a:pos x="7" y="160"/>
                  </a:cxn>
                  <a:cxn ang="0">
                    <a:pos x="2" y="143"/>
                  </a:cxn>
                  <a:cxn ang="0">
                    <a:pos x="0" y="124"/>
                  </a:cxn>
                  <a:cxn ang="0">
                    <a:pos x="0" y="103"/>
                  </a:cxn>
                  <a:cxn ang="0">
                    <a:pos x="4" y="78"/>
                  </a:cxn>
                  <a:cxn ang="0">
                    <a:pos x="17" y="53"/>
                  </a:cxn>
                  <a:cxn ang="0">
                    <a:pos x="38" y="33"/>
                  </a:cxn>
                  <a:cxn ang="0">
                    <a:pos x="61" y="14"/>
                  </a:cxn>
                  <a:cxn ang="0">
                    <a:pos x="85" y="4"/>
                  </a:cxn>
                  <a:cxn ang="0">
                    <a:pos x="106" y="0"/>
                  </a:cxn>
                  <a:cxn ang="0">
                    <a:pos x="125" y="0"/>
                  </a:cxn>
                  <a:cxn ang="0">
                    <a:pos x="142" y="4"/>
                  </a:cxn>
                  <a:cxn ang="0">
                    <a:pos x="154" y="8"/>
                  </a:cxn>
                  <a:cxn ang="0">
                    <a:pos x="163" y="12"/>
                  </a:cxn>
                  <a:cxn ang="0">
                    <a:pos x="165" y="15"/>
                  </a:cxn>
                  <a:cxn ang="0">
                    <a:pos x="165" y="15"/>
                  </a:cxn>
                </a:cxnLst>
                <a:rect l="0" t="0" r="r" b="b"/>
                <a:pathLst>
                  <a:path w="165" h="175">
                    <a:moveTo>
                      <a:pt x="165" y="15"/>
                    </a:moveTo>
                    <a:lnTo>
                      <a:pt x="163" y="14"/>
                    </a:lnTo>
                    <a:lnTo>
                      <a:pt x="159" y="14"/>
                    </a:lnTo>
                    <a:lnTo>
                      <a:pt x="150" y="12"/>
                    </a:lnTo>
                    <a:lnTo>
                      <a:pt x="139" y="14"/>
                    </a:lnTo>
                    <a:lnTo>
                      <a:pt x="123" y="15"/>
                    </a:lnTo>
                    <a:lnTo>
                      <a:pt x="106" y="21"/>
                    </a:lnTo>
                    <a:lnTo>
                      <a:pt x="87" y="33"/>
                    </a:lnTo>
                    <a:lnTo>
                      <a:pt x="66" y="48"/>
                    </a:lnTo>
                    <a:lnTo>
                      <a:pt x="45" y="67"/>
                    </a:lnTo>
                    <a:lnTo>
                      <a:pt x="30" y="88"/>
                    </a:lnTo>
                    <a:lnTo>
                      <a:pt x="21" y="109"/>
                    </a:lnTo>
                    <a:lnTo>
                      <a:pt x="15" y="130"/>
                    </a:lnTo>
                    <a:lnTo>
                      <a:pt x="13" y="147"/>
                    </a:lnTo>
                    <a:lnTo>
                      <a:pt x="11" y="162"/>
                    </a:lnTo>
                    <a:lnTo>
                      <a:pt x="11" y="171"/>
                    </a:lnTo>
                    <a:lnTo>
                      <a:pt x="13" y="175"/>
                    </a:lnTo>
                    <a:lnTo>
                      <a:pt x="11" y="169"/>
                    </a:lnTo>
                    <a:lnTo>
                      <a:pt x="7" y="160"/>
                    </a:lnTo>
                    <a:lnTo>
                      <a:pt x="2" y="143"/>
                    </a:lnTo>
                    <a:lnTo>
                      <a:pt x="0" y="124"/>
                    </a:lnTo>
                    <a:lnTo>
                      <a:pt x="0" y="103"/>
                    </a:lnTo>
                    <a:lnTo>
                      <a:pt x="4" y="78"/>
                    </a:lnTo>
                    <a:lnTo>
                      <a:pt x="17" y="53"/>
                    </a:lnTo>
                    <a:lnTo>
                      <a:pt x="38" y="33"/>
                    </a:lnTo>
                    <a:lnTo>
                      <a:pt x="61" y="14"/>
                    </a:lnTo>
                    <a:lnTo>
                      <a:pt x="85" y="4"/>
                    </a:lnTo>
                    <a:lnTo>
                      <a:pt x="106" y="0"/>
                    </a:lnTo>
                    <a:lnTo>
                      <a:pt x="125" y="0"/>
                    </a:lnTo>
                    <a:lnTo>
                      <a:pt x="142" y="4"/>
                    </a:lnTo>
                    <a:lnTo>
                      <a:pt x="154" y="8"/>
                    </a:lnTo>
                    <a:lnTo>
                      <a:pt x="163" y="12"/>
                    </a:lnTo>
                    <a:lnTo>
                      <a:pt x="165" y="15"/>
                    </a:lnTo>
                    <a:lnTo>
                      <a:pt x="165" y="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9" name="자유형 18"/>
            <p:cNvSpPr/>
            <p:nvPr/>
          </p:nvSpPr>
          <p:spPr>
            <a:xfrm>
              <a:off x="1444827" y="3608818"/>
              <a:ext cx="876299" cy="1019473"/>
            </a:xfrm>
            <a:custGeom>
              <a:avLst/>
              <a:gdLst>
                <a:gd name="connsiteX0" fmla="*/ 0 w 544749"/>
                <a:gd name="connsiteY0" fmla="*/ 48638 h 437744"/>
                <a:gd name="connsiteX1" fmla="*/ 204281 w 544749"/>
                <a:gd name="connsiteY1" fmla="*/ 0 h 437744"/>
                <a:gd name="connsiteX2" fmla="*/ 544749 w 544749"/>
                <a:gd name="connsiteY2" fmla="*/ 68093 h 437744"/>
                <a:gd name="connsiteX3" fmla="*/ 476656 w 544749"/>
                <a:gd name="connsiteY3" fmla="*/ 437744 h 437744"/>
                <a:gd name="connsiteX4" fmla="*/ 77822 w 544749"/>
                <a:gd name="connsiteY4" fmla="*/ 437744 h 437744"/>
                <a:gd name="connsiteX5" fmla="*/ 29183 w 544749"/>
                <a:gd name="connsiteY5" fmla="*/ 437744 h 437744"/>
                <a:gd name="connsiteX6" fmla="*/ 0 w 544749"/>
                <a:gd name="connsiteY6" fmla="*/ 48638 h 43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4749" h="437744">
                  <a:moveTo>
                    <a:pt x="0" y="48638"/>
                  </a:moveTo>
                  <a:lnTo>
                    <a:pt x="204281" y="0"/>
                  </a:lnTo>
                  <a:lnTo>
                    <a:pt x="544749" y="68093"/>
                  </a:lnTo>
                  <a:lnTo>
                    <a:pt x="476656" y="437744"/>
                  </a:lnTo>
                  <a:lnTo>
                    <a:pt x="77822" y="437744"/>
                  </a:lnTo>
                  <a:lnTo>
                    <a:pt x="29183" y="437744"/>
                  </a:lnTo>
                  <a:lnTo>
                    <a:pt x="0" y="48638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3847953" y="3501008"/>
            <a:ext cx="1656286" cy="1474478"/>
            <a:chOff x="2323953" y="3501008"/>
            <a:chExt cx="1656286" cy="1474478"/>
          </a:xfrm>
        </p:grpSpPr>
        <p:pic>
          <p:nvPicPr>
            <p:cNvPr id="1030" name="Picture 6" descr="C:\Documents and Settings\user\Local Settings\Temporary Internet Files\Content.IE5\AIV2U08X\MC900229897[1].wmf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323953" y="3501008"/>
              <a:ext cx="1656286" cy="1474478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21" name="자유형 20"/>
            <p:cNvSpPr/>
            <p:nvPr/>
          </p:nvSpPr>
          <p:spPr>
            <a:xfrm>
              <a:off x="3200400" y="4045604"/>
              <a:ext cx="779839" cy="718822"/>
            </a:xfrm>
            <a:custGeom>
              <a:avLst/>
              <a:gdLst>
                <a:gd name="connsiteX0" fmla="*/ 0 w 778213"/>
                <a:gd name="connsiteY0" fmla="*/ 0 h 651753"/>
                <a:gd name="connsiteX1" fmla="*/ 9728 w 778213"/>
                <a:gd name="connsiteY1" fmla="*/ 291830 h 651753"/>
                <a:gd name="connsiteX2" fmla="*/ 68094 w 778213"/>
                <a:gd name="connsiteY2" fmla="*/ 573932 h 651753"/>
                <a:gd name="connsiteX3" fmla="*/ 145915 w 778213"/>
                <a:gd name="connsiteY3" fmla="*/ 622570 h 651753"/>
                <a:gd name="connsiteX4" fmla="*/ 680936 w 778213"/>
                <a:gd name="connsiteY4" fmla="*/ 651753 h 651753"/>
                <a:gd name="connsiteX5" fmla="*/ 778213 w 778213"/>
                <a:gd name="connsiteY5" fmla="*/ 321013 h 651753"/>
                <a:gd name="connsiteX6" fmla="*/ 758757 w 778213"/>
                <a:gd name="connsiteY6" fmla="*/ 68094 h 651753"/>
                <a:gd name="connsiteX7" fmla="*/ 0 w 778213"/>
                <a:gd name="connsiteY7" fmla="*/ 0 h 65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213" h="651753">
                  <a:moveTo>
                    <a:pt x="0" y="0"/>
                  </a:moveTo>
                  <a:lnTo>
                    <a:pt x="9728" y="291830"/>
                  </a:lnTo>
                  <a:lnTo>
                    <a:pt x="68094" y="573932"/>
                  </a:lnTo>
                  <a:lnTo>
                    <a:pt x="145915" y="622570"/>
                  </a:lnTo>
                  <a:lnTo>
                    <a:pt x="680936" y="651753"/>
                  </a:lnTo>
                  <a:lnTo>
                    <a:pt x="778213" y="321013"/>
                  </a:lnTo>
                  <a:lnTo>
                    <a:pt x="758757" y="68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217"/>
          <p:cNvGrpSpPr/>
          <p:nvPr/>
        </p:nvGrpSpPr>
        <p:grpSpPr>
          <a:xfrm>
            <a:off x="4583832" y="3645024"/>
            <a:ext cx="792088" cy="864096"/>
            <a:chOff x="2483768" y="2276872"/>
            <a:chExt cx="2520280" cy="2520280"/>
          </a:xfrm>
        </p:grpSpPr>
        <p:pic>
          <p:nvPicPr>
            <p:cNvPr id="219" name="Picture 18" descr="C:\Documents and Settings\user\Local Settings\Temporary Internet Files\Content.IE5\KHTSXB2E\MP900433105[1].jpg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83768" y="2276872"/>
              <a:ext cx="2520280" cy="2520280"/>
            </a:xfrm>
            <a:prstGeom prst="rect">
              <a:avLst/>
            </a:prstGeom>
            <a:noFill/>
            <a:effectLst>
              <a:softEdge rad="63500"/>
            </a:effectLst>
          </p:spPr>
        </p:pic>
        <p:pic>
          <p:nvPicPr>
            <p:cNvPr id="220" name="Picture 2" descr="C:\Documents and Settings\user\Local Settings\Temporary Internet Files\Content.IE5\571IB6G0\MC900446096[1]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3901958" y="2370851"/>
              <a:ext cx="576065" cy="1252204"/>
            </a:xfrm>
            <a:prstGeom prst="rect">
              <a:avLst/>
            </a:prstGeom>
            <a:noFill/>
          </p:spPr>
        </p:pic>
        <p:pic>
          <p:nvPicPr>
            <p:cNvPr id="221" name="Picture 4" descr="C:\Documents and Settings\user\Local Settings\Temporary Internet Files\Content.IE5\AIV2U08X\MC900446100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351535">
              <a:off x="3721045" y="2323814"/>
              <a:ext cx="367413" cy="1086089"/>
            </a:xfrm>
            <a:prstGeom prst="rect">
              <a:avLst/>
            </a:prstGeom>
            <a:noFill/>
          </p:spPr>
        </p:pic>
        <p:grpSp>
          <p:nvGrpSpPr>
            <p:cNvPr id="12" name="그룹 25"/>
            <p:cNvGrpSpPr/>
            <p:nvPr/>
          </p:nvGrpSpPr>
          <p:grpSpPr>
            <a:xfrm>
              <a:off x="3347864" y="2362170"/>
              <a:ext cx="1224136" cy="562774"/>
              <a:chOff x="2574256" y="3131319"/>
              <a:chExt cx="2068512" cy="1138838"/>
            </a:xfrm>
          </p:grpSpPr>
          <p:sp>
            <p:nvSpPr>
              <p:cNvPr id="223" name="Freeform 13"/>
              <p:cNvSpPr>
                <a:spLocks/>
              </p:cNvSpPr>
              <p:nvPr/>
            </p:nvSpPr>
            <p:spPr bwMode="auto">
              <a:xfrm>
                <a:off x="4125243" y="3144019"/>
                <a:ext cx="79375" cy="99823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2" y="4"/>
                  </a:cxn>
                  <a:cxn ang="0">
                    <a:pos x="36" y="9"/>
                  </a:cxn>
                  <a:cxn ang="0">
                    <a:pos x="31" y="15"/>
                  </a:cxn>
                  <a:cxn ang="0">
                    <a:pos x="27" y="21"/>
                  </a:cxn>
                  <a:cxn ang="0">
                    <a:pos x="23" y="28"/>
                  </a:cxn>
                  <a:cxn ang="0">
                    <a:pos x="19" y="36"/>
                  </a:cxn>
                  <a:cxn ang="0">
                    <a:pos x="13" y="44"/>
                  </a:cxn>
                  <a:cxn ang="0">
                    <a:pos x="10" y="53"/>
                  </a:cxn>
                  <a:cxn ang="0">
                    <a:pos x="6" y="63"/>
                  </a:cxn>
                  <a:cxn ang="0">
                    <a:pos x="4" y="72"/>
                  </a:cxn>
                  <a:cxn ang="0">
                    <a:pos x="0" y="82"/>
                  </a:cxn>
                  <a:cxn ang="0">
                    <a:pos x="0" y="93"/>
                  </a:cxn>
                  <a:cxn ang="0">
                    <a:pos x="0" y="103"/>
                  </a:cxn>
                  <a:cxn ang="0">
                    <a:pos x="4" y="114"/>
                  </a:cxn>
                  <a:cxn ang="0">
                    <a:pos x="61" y="110"/>
                  </a:cxn>
                  <a:cxn ang="0">
                    <a:pos x="63" y="108"/>
                  </a:cxn>
                  <a:cxn ang="0">
                    <a:pos x="67" y="103"/>
                  </a:cxn>
                  <a:cxn ang="0">
                    <a:pos x="72" y="95"/>
                  </a:cxn>
                  <a:cxn ang="0">
                    <a:pos x="80" y="89"/>
                  </a:cxn>
                  <a:cxn ang="0">
                    <a:pos x="86" y="80"/>
                  </a:cxn>
                  <a:cxn ang="0">
                    <a:pos x="93" y="70"/>
                  </a:cxn>
                  <a:cxn ang="0">
                    <a:pos x="99" y="63"/>
                  </a:cxn>
                  <a:cxn ang="0">
                    <a:pos x="101" y="59"/>
                  </a:cxn>
                  <a:cxn ang="0">
                    <a:pos x="99" y="53"/>
                  </a:cxn>
                  <a:cxn ang="0">
                    <a:pos x="99" y="46"/>
                  </a:cxn>
                  <a:cxn ang="0">
                    <a:pos x="97" y="36"/>
                  </a:cxn>
                  <a:cxn ang="0">
                    <a:pos x="95" y="28"/>
                  </a:cxn>
                  <a:cxn ang="0">
                    <a:pos x="93" y="19"/>
                  </a:cxn>
                  <a:cxn ang="0">
                    <a:pos x="93" y="11"/>
                  </a:cxn>
                  <a:cxn ang="0">
                    <a:pos x="91" y="6"/>
                  </a:cxn>
                  <a:cxn ang="0">
                    <a:pos x="91" y="6"/>
                  </a:cxn>
                  <a:cxn ang="0">
                    <a:pos x="46" y="0"/>
                  </a:cxn>
                  <a:cxn ang="0">
                    <a:pos x="46" y="0"/>
                  </a:cxn>
                </a:cxnLst>
                <a:rect l="0" t="0" r="r" b="b"/>
                <a:pathLst>
                  <a:path w="101" h="114">
                    <a:moveTo>
                      <a:pt x="46" y="0"/>
                    </a:moveTo>
                    <a:lnTo>
                      <a:pt x="42" y="4"/>
                    </a:lnTo>
                    <a:lnTo>
                      <a:pt x="36" y="9"/>
                    </a:lnTo>
                    <a:lnTo>
                      <a:pt x="31" y="15"/>
                    </a:lnTo>
                    <a:lnTo>
                      <a:pt x="27" y="21"/>
                    </a:lnTo>
                    <a:lnTo>
                      <a:pt x="23" y="28"/>
                    </a:lnTo>
                    <a:lnTo>
                      <a:pt x="19" y="36"/>
                    </a:lnTo>
                    <a:lnTo>
                      <a:pt x="13" y="44"/>
                    </a:lnTo>
                    <a:lnTo>
                      <a:pt x="10" y="53"/>
                    </a:lnTo>
                    <a:lnTo>
                      <a:pt x="6" y="63"/>
                    </a:lnTo>
                    <a:lnTo>
                      <a:pt x="4" y="72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4" y="114"/>
                    </a:lnTo>
                    <a:lnTo>
                      <a:pt x="61" y="110"/>
                    </a:lnTo>
                    <a:lnTo>
                      <a:pt x="63" y="108"/>
                    </a:lnTo>
                    <a:lnTo>
                      <a:pt x="67" y="103"/>
                    </a:lnTo>
                    <a:lnTo>
                      <a:pt x="72" y="95"/>
                    </a:lnTo>
                    <a:lnTo>
                      <a:pt x="80" y="89"/>
                    </a:lnTo>
                    <a:lnTo>
                      <a:pt x="86" y="80"/>
                    </a:lnTo>
                    <a:lnTo>
                      <a:pt x="93" y="70"/>
                    </a:lnTo>
                    <a:lnTo>
                      <a:pt x="99" y="63"/>
                    </a:lnTo>
                    <a:lnTo>
                      <a:pt x="101" y="59"/>
                    </a:lnTo>
                    <a:lnTo>
                      <a:pt x="99" y="53"/>
                    </a:lnTo>
                    <a:lnTo>
                      <a:pt x="99" y="46"/>
                    </a:lnTo>
                    <a:lnTo>
                      <a:pt x="97" y="36"/>
                    </a:lnTo>
                    <a:lnTo>
                      <a:pt x="95" y="28"/>
                    </a:lnTo>
                    <a:lnTo>
                      <a:pt x="93" y="19"/>
                    </a:lnTo>
                    <a:lnTo>
                      <a:pt x="93" y="11"/>
                    </a:lnTo>
                    <a:lnTo>
                      <a:pt x="91" y="6"/>
                    </a:lnTo>
                    <a:lnTo>
                      <a:pt x="91" y="6"/>
                    </a:lnTo>
                    <a:lnTo>
                      <a:pt x="46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D9CC9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4" name="Freeform 14"/>
              <p:cNvSpPr>
                <a:spLocks/>
              </p:cNvSpPr>
              <p:nvPr/>
            </p:nvSpPr>
            <p:spPr bwMode="auto">
              <a:xfrm>
                <a:off x="4177631" y="3140844"/>
                <a:ext cx="290513" cy="267946"/>
              </a:xfrm>
              <a:custGeom>
                <a:avLst/>
                <a:gdLst/>
                <a:ahLst/>
                <a:cxnLst>
                  <a:cxn ang="0">
                    <a:pos x="365" y="274"/>
                  </a:cxn>
                  <a:cxn ang="0">
                    <a:pos x="222" y="129"/>
                  </a:cxn>
                  <a:cxn ang="0">
                    <a:pos x="121" y="50"/>
                  </a:cxn>
                  <a:cxn ang="0">
                    <a:pos x="22" y="0"/>
                  </a:cxn>
                  <a:cxn ang="0">
                    <a:pos x="24" y="65"/>
                  </a:cxn>
                  <a:cxn ang="0">
                    <a:pos x="0" y="112"/>
                  </a:cxn>
                  <a:cxn ang="0">
                    <a:pos x="102" y="137"/>
                  </a:cxn>
                  <a:cxn ang="0">
                    <a:pos x="203" y="200"/>
                  </a:cxn>
                  <a:cxn ang="0">
                    <a:pos x="285" y="306"/>
                  </a:cxn>
                  <a:cxn ang="0">
                    <a:pos x="365" y="274"/>
                  </a:cxn>
                  <a:cxn ang="0">
                    <a:pos x="365" y="274"/>
                  </a:cxn>
                </a:cxnLst>
                <a:rect l="0" t="0" r="r" b="b"/>
                <a:pathLst>
                  <a:path w="365" h="306">
                    <a:moveTo>
                      <a:pt x="365" y="274"/>
                    </a:moveTo>
                    <a:lnTo>
                      <a:pt x="222" y="129"/>
                    </a:lnTo>
                    <a:lnTo>
                      <a:pt x="121" y="50"/>
                    </a:lnTo>
                    <a:lnTo>
                      <a:pt x="22" y="0"/>
                    </a:lnTo>
                    <a:lnTo>
                      <a:pt x="24" y="65"/>
                    </a:lnTo>
                    <a:lnTo>
                      <a:pt x="0" y="112"/>
                    </a:lnTo>
                    <a:lnTo>
                      <a:pt x="102" y="137"/>
                    </a:lnTo>
                    <a:lnTo>
                      <a:pt x="203" y="200"/>
                    </a:lnTo>
                    <a:lnTo>
                      <a:pt x="285" y="306"/>
                    </a:lnTo>
                    <a:lnTo>
                      <a:pt x="365" y="274"/>
                    </a:lnTo>
                    <a:lnTo>
                      <a:pt x="365" y="274"/>
                    </a:lnTo>
                    <a:close/>
                  </a:path>
                </a:pathLst>
              </a:custGeom>
              <a:solidFill>
                <a:srgbClr val="FFF28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5" name="Freeform 15"/>
              <p:cNvSpPr>
                <a:spLocks/>
              </p:cNvSpPr>
              <p:nvPr/>
            </p:nvSpPr>
            <p:spPr bwMode="auto">
              <a:xfrm>
                <a:off x="3844256" y="3331344"/>
                <a:ext cx="752475" cy="907165"/>
              </a:xfrm>
              <a:custGeom>
                <a:avLst/>
                <a:gdLst/>
                <a:ahLst/>
                <a:cxnLst>
                  <a:cxn ang="0">
                    <a:pos x="286" y="861"/>
                  </a:cxn>
                  <a:cxn ang="0">
                    <a:pos x="267" y="864"/>
                  </a:cxn>
                  <a:cxn ang="0">
                    <a:pos x="232" y="872"/>
                  </a:cxn>
                  <a:cxn ang="0">
                    <a:pos x="191" y="885"/>
                  </a:cxn>
                  <a:cxn ang="0">
                    <a:pos x="143" y="906"/>
                  </a:cxn>
                  <a:cxn ang="0">
                    <a:pos x="94" y="931"/>
                  </a:cxn>
                  <a:cxn ang="0">
                    <a:pos x="48" y="963"/>
                  </a:cxn>
                  <a:cxn ang="0">
                    <a:pos x="14" y="999"/>
                  </a:cxn>
                  <a:cxn ang="0">
                    <a:pos x="288" y="1035"/>
                  </a:cxn>
                  <a:cxn ang="0">
                    <a:pos x="453" y="995"/>
                  </a:cxn>
                  <a:cxn ang="0">
                    <a:pos x="497" y="969"/>
                  </a:cxn>
                  <a:cxn ang="0">
                    <a:pos x="571" y="918"/>
                  </a:cxn>
                  <a:cxn ang="0">
                    <a:pos x="662" y="847"/>
                  </a:cxn>
                  <a:cxn ang="0">
                    <a:pos x="761" y="758"/>
                  </a:cxn>
                  <a:cxn ang="0">
                    <a:pos x="849" y="651"/>
                  </a:cxn>
                  <a:cxn ang="0">
                    <a:pos x="915" y="532"/>
                  </a:cxn>
                  <a:cxn ang="0">
                    <a:pos x="947" y="401"/>
                  </a:cxn>
                  <a:cxn ang="0">
                    <a:pos x="936" y="266"/>
                  </a:cxn>
                  <a:cxn ang="0">
                    <a:pos x="906" y="159"/>
                  </a:cxn>
                  <a:cxn ang="0">
                    <a:pos x="864" y="81"/>
                  </a:cxn>
                  <a:cxn ang="0">
                    <a:pos x="818" y="32"/>
                  </a:cxn>
                  <a:cxn ang="0">
                    <a:pos x="772" y="3"/>
                  </a:cxn>
                  <a:cxn ang="0">
                    <a:pos x="733" y="0"/>
                  </a:cxn>
                  <a:cxn ang="0">
                    <a:pos x="700" y="13"/>
                  </a:cxn>
                  <a:cxn ang="0">
                    <a:pos x="683" y="43"/>
                  </a:cxn>
                  <a:cxn ang="0">
                    <a:pos x="681" y="85"/>
                  </a:cxn>
                  <a:cxn ang="0">
                    <a:pos x="674" y="142"/>
                  </a:cxn>
                  <a:cxn ang="0">
                    <a:pos x="666" y="211"/>
                  </a:cxn>
                  <a:cxn ang="0">
                    <a:pos x="655" y="283"/>
                  </a:cxn>
                  <a:cxn ang="0">
                    <a:pos x="643" y="351"/>
                  </a:cxn>
                  <a:cxn ang="0">
                    <a:pos x="632" y="414"/>
                  </a:cxn>
                  <a:cxn ang="0">
                    <a:pos x="622" y="461"/>
                  </a:cxn>
                  <a:cxn ang="0">
                    <a:pos x="618" y="488"/>
                  </a:cxn>
                  <a:cxn ang="0">
                    <a:pos x="289" y="861"/>
                  </a:cxn>
                </a:cxnLst>
                <a:rect l="0" t="0" r="r" b="b"/>
                <a:pathLst>
                  <a:path w="947" h="1035">
                    <a:moveTo>
                      <a:pt x="289" y="861"/>
                    </a:moveTo>
                    <a:lnTo>
                      <a:pt x="286" y="861"/>
                    </a:lnTo>
                    <a:lnTo>
                      <a:pt x="278" y="861"/>
                    </a:lnTo>
                    <a:lnTo>
                      <a:pt x="267" y="864"/>
                    </a:lnTo>
                    <a:lnTo>
                      <a:pt x="251" y="868"/>
                    </a:lnTo>
                    <a:lnTo>
                      <a:pt x="232" y="872"/>
                    </a:lnTo>
                    <a:lnTo>
                      <a:pt x="213" y="880"/>
                    </a:lnTo>
                    <a:lnTo>
                      <a:pt x="191" y="885"/>
                    </a:lnTo>
                    <a:lnTo>
                      <a:pt x="168" y="897"/>
                    </a:lnTo>
                    <a:lnTo>
                      <a:pt x="143" y="906"/>
                    </a:lnTo>
                    <a:lnTo>
                      <a:pt x="118" y="918"/>
                    </a:lnTo>
                    <a:lnTo>
                      <a:pt x="94" y="931"/>
                    </a:lnTo>
                    <a:lnTo>
                      <a:pt x="71" y="946"/>
                    </a:lnTo>
                    <a:lnTo>
                      <a:pt x="48" y="963"/>
                    </a:lnTo>
                    <a:lnTo>
                      <a:pt x="31" y="980"/>
                    </a:lnTo>
                    <a:lnTo>
                      <a:pt x="14" y="999"/>
                    </a:lnTo>
                    <a:lnTo>
                      <a:pt x="0" y="1022"/>
                    </a:lnTo>
                    <a:lnTo>
                      <a:pt x="288" y="1035"/>
                    </a:lnTo>
                    <a:lnTo>
                      <a:pt x="447" y="999"/>
                    </a:lnTo>
                    <a:lnTo>
                      <a:pt x="453" y="995"/>
                    </a:lnTo>
                    <a:lnTo>
                      <a:pt x="470" y="986"/>
                    </a:lnTo>
                    <a:lnTo>
                      <a:pt x="497" y="969"/>
                    </a:lnTo>
                    <a:lnTo>
                      <a:pt x="531" y="946"/>
                    </a:lnTo>
                    <a:lnTo>
                      <a:pt x="571" y="918"/>
                    </a:lnTo>
                    <a:lnTo>
                      <a:pt x="617" y="885"/>
                    </a:lnTo>
                    <a:lnTo>
                      <a:pt x="662" y="847"/>
                    </a:lnTo>
                    <a:lnTo>
                      <a:pt x="714" y="805"/>
                    </a:lnTo>
                    <a:lnTo>
                      <a:pt x="761" y="758"/>
                    </a:lnTo>
                    <a:lnTo>
                      <a:pt x="807" y="707"/>
                    </a:lnTo>
                    <a:lnTo>
                      <a:pt x="849" y="651"/>
                    </a:lnTo>
                    <a:lnTo>
                      <a:pt x="887" y="593"/>
                    </a:lnTo>
                    <a:lnTo>
                      <a:pt x="915" y="532"/>
                    </a:lnTo>
                    <a:lnTo>
                      <a:pt x="936" y="467"/>
                    </a:lnTo>
                    <a:lnTo>
                      <a:pt x="947" y="401"/>
                    </a:lnTo>
                    <a:lnTo>
                      <a:pt x="947" y="334"/>
                    </a:lnTo>
                    <a:lnTo>
                      <a:pt x="936" y="266"/>
                    </a:lnTo>
                    <a:lnTo>
                      <a:pt x="923" y="209"/>
                    </a:lnTo>
                    <a:lnTo>
                      <a:pt x="906" y="159"/>
                    </a:lnTo>
                    <a:lnTo>
                      <a:pt x="887" y="117"/>
                    </a:lnTo>
                    <a:lnTo>
                      <a:pt x="864" y="81"/>
                    </a:lnTo>
                    <a:lnTo>
                      <a:pt x="843" y="53"/>
                    </a:lnTo>
                    <a:lnTo>
                      <a:pt x="818" y="32"/>
                    </a:lnTo>
                    <a:lnTo>
                      <a:pt x="797" y="15"/>
                    </a:lnTo>
                    <a:lnTo>
                      <a:pt x="772" y="3"/>
                    </a:lnTo>
                    <a:lnTo>
                      <a:pt x="752" y="0"/>
                    </a:lnTo>
                    <a:lnTo>
                      <a:pt x="733" y="0"/>
                    </a:lnTo>
                    <a:lnTo>
                      <a:pt x="715" y="5"/>
                    </a:lnTo>
                    <a:lnTo>
                      <a:pt x="700" y="13"/>
                    </a:lnTo>
                    <a:lnTo>
                      <a:pt x="689" y="26"/>
                    </a:lnTo>
                    <a:lnTo>
                      <a:pt x="683" y="43"/>
                    </a:lnTo>
                    <a:lnTo>
                      <a:pt x="681" y="62"/>
                    </a:lnTo>
                    <a:lnTo>
                      <a:pt x="681" y="85"/>
                    </a:lnTo>
                    <a:lnTo>
                      <a:pt x="679" y="112"/>
                    </a:lnTo>
                    <a:lnTo>
                      <a:pt x="674" y="142"/>
                    </a:lnTo>
                    <a:lnTo>
                      <a:pt x="672" y="176"/>
                    </a:lnTo>
                    <a:lnTo>
                      <a:pt x="666" y="211"/>
                    </a:lnTo>
                    <a:lnTo>
                      <a:pt x="660" y="247"/>
                    </a:lnTo>
                    <a:lnTo>
                      <a:pt x="655" y="283"/>
                    </a:lnTo>
                    <a:lnTo>
                      <a:pt x="649" y="319"/>
                    </a:lnTo>
                    <a:lnTo>
                      <a:pt x="643" y="351"/>
                    </a:lnTo>
                    <a:lnTo>
                      <a:pt x="637" y="384"/>
                    </a:lnTo>
                    <a:lnTo>
                      <a:pt x="632" y="414"/>
                    </a:lnTo>
                    <a:lnTo>
                      <a:pt x="628" y="441"/>
                    </a:lnTo>
                    <a:lnTo>
                      <a:pt x="622" y="461"/>
                    </a:lnTo>
                    <a:lnTo>
                      <a:pt x="620" y="477"/>
                    </a:lnTo>
                    <a:lnTo>
                      <a:pt x="618" y="488"/>
                    </a:lnTo>
                    <a:lnTo>
                      <a:pt x="618" y="492"/>
                    </a:lnTo>
                    <a:lnTo>
                      <a:pt x="289" y="861"/>
                    </a:lnTo>
                    <a:lnTo>
                      <a:pt x="289" y="861"/>
                    </a:lnTo>
                    <a:close/>
                  </a:path>
                </a:pathLst>
              </a:custGeom>
              <a:solidFill>
                <a:srgbClr val="FFF28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6" name="Freeform 16"/>
              <p:cNvSpPr>
                <a:spLocks/>
              </p:cNvSpPr>
              <p:nvPr/>
            </p:nvSpPr>
            <p:spPr bwMode="auto">
              <a:xfrm>
                <a:off x="4017293" y="3290069"/>
                <a:ext cx="398463" cy="746046"/>
              </a:xfrm>
              <a:custGeom>
                <a:avLst/>
                <a:gdLst/>
                <a:ahLst/>
                <a:cxnLst>
                  <a:cxn ang="0">
                    <a:pos x="2" y="696"/>
                  </a:cxn>
                  <a:cxn ang="0">
                    <a:pos x="15" y="694"/>
                  </a:cxn>
                  <a:cxn ang="0">
                    <a:pos x="40" y="690"/>
                  </a:cxn>
                  <a:cxn ang="0">
                    <a:pos x="78" y="684"/>
                  </a:cxn>
                  <a:cxn ang="0">
                    <a:pos x="122" y="671"/>
                  </a:cxn>
                  <a:cxn ang="0">
                    <a:pos x="171" y="650"/>
                  </a:cxn>
                  <a:cxn ang="0">
                    <a:pos x="221" y="620"/>
                  </a:cxn>
                  <a:cxn ang="0">
                    <a:pos x="276" y="580"/>
                  </a:cxn>
                  <a:cxn ang="0">
                    <a:pos x="325" y="525"/>
                  </a:cxn>
                  <a:cxn ang="0">
                    <a:pos x="365" y="466"/>
                  </a:cxn>
                  <a:cxn ang="0">
                    <a:pos x="396" y="409"/>
                  </a:cxn>
                  <a:cxn ang="0">
                    <a:pos x="417" y="352"/>
                  </a:cxn>
                  <a:cxn ang="0">
                    <a:pos x="430" y="301"/>
                  </a:cxn>
                  <a:cxn ang="0">
                    <a:pos x="436" y="259"/>
                  </a:cxn>
                  <a:cxn ang="0">
                    <a:pos x="439" y="228"/>
                  </a:cxn>
                  <a:cxn ang="0">
                    <a:pos x="441" y="211"/>
                  </a:cxn>
                  <a:cxn ang="0">
                    <a:pos x="422" y="78"/>
                  </a:cxn>
                  <a:cxn ang="0">
                    <a:pos x="447" y="50"/>
                  </a:cxn>
                  <a:cxn ang="0">
                    <a:pos x="502" y="287"/>
                  </a:cxn>
                  <a:cxn ang="0">
                    <a:pos x="500" y="295"/>
                  </a:cxn>
                  <a:cxn ang="0">
                    <a:pos x="500" y="318"/>
                  </a:cxn>
                  <a:cxn ang="0">
                    <a:pos x="497" y="354"/>
                  </a:cxn>
                  <a:cxn ang="0">
                    <a:pos x="493" y="399"/>
                  </a:cxn>
                  <a:cxn ang="0">
                    <a:pos x="479" y="449"/>
                  </a:cxn>
                  <a:cxn ang="0">
                    <a:pos x="460" y="504"/>
                  </a:cxn>
                  <a:cxn ang="0">
                    <a:pos x="432" y="557"/>
                  </a:cxn>
                  <a:cxn ang="0">
                    <a:pos x="396" y="608"/>
                  </a:cxn>
                  <a:cxn ang="0">
                    <a:pos x="354" y="652"/>
                  </a:cxn>
                  <a:cxn ang="0">
                    <a:pos x="316" y="690"/>
                  </a:cxn>
                  <a:cxn ang="0">
                    <a:pos x="282" y="717"/>
                  </a:cxn>
                  <a:cxn ang="0">
                    <a:pos x="255" y="741"/>
                  </a:cxn>
                  <a:cxn ang="0">
                    <a:pos x="230" y="757"/>
                  </a:cxn>
                  <a:cxn ang="0">
                    <a:pos x="215" y="768"/>
                  </a:cxn>
                  <a:cxn ang="0">
                    <a:pos x="204" y="774"/>
                  </a:cxn>
                  <a:cxn ang="0">
                    <a:pos x="200" y="776"/>
                  </a:cxn>
                  <a:cxn ang="0">
                    <a:pos x="10" y="852"/>
                  </a:cxn>
                  <a:cxn ang="0">
                    <a:pos x="0" y="696"/>
                  </a:cxn>
                </a:cxnLst>
                <a:rect l="0" t="0" r="r" b="b"/>
                <a:pathLst>
                  <a:path w="502" h="852">
                    <a:moveTo>
                      <a:pt x="0" y="696"/>
                    </a:moveTo>
                    <a:lnTo>
                      <a:pt x="2" y="696"/>
                    </a:lnTo>
                    <a:lnTo>
                      <a:pt x="6" y="696"/>
                    </a:lnTo>
                    <a:lnTo>
                      <a:pt x="15" y="694"/>
                    </a:lnTo>
                    <a:lnTo>
                      <a:pt x="27" y="694"/>
                    </a:lnTo>
                    <a:lnTo>
                      <a:pt x="40" y="690"/>
                    </a:lnTo>
                    <a:lnTo>
                      <a:pt x="59" y="688"/>
                    </a:lnTo>
                    <a:lnTo>
                      <a:pt x="78" y="684"/>
                    </a:lnTo>
                    <a:lnTo>
                      <a:pt x="99" y="679"/>
                    </a:lnTo>
                    <a:lnTo>
                      <a:pt x="122" y="671"/>
                    </a:lnTo>
                    <a:lnTo>
                      <a:pt x="145" y="662"/>
                    </a:lnTo>
                    <a:lnTo>
                      <a:pt x="171" y="650"/>
                    </a:lnTo>
                    <a:lnTo>
                      <a:pt x="196" y="637"/>
                    </a:lnTo>
                    <a:lnTo>
                      <a:pt x="221" y="620"/>
                    </a:lnTo>
                    <a:lnTo>
                      <a:pt x="249" y="601"/>
                    </a:lnTo>
                    <a:lnTo>
                      <a:pt x="276" y="580"/>
                    </a:lnTo>
                    <a:lnTo>
                      <a:pt x="303" y="555"/>
                    </a:lnTo>
                    <a:lnTo>
                      <a:pt x="325" y="525"/>
                    </a:lnTo>
                    <a:lnTo>
                      <a:pt x="348" y="496"/>
                    </a:lnTo>
                    <a:lnTo>
                      <a:pt x="365" y="466"/>
                    </a:lnTo>
                    <a:lnTo>
                      <a:pt x="382" y="439"/>
                    </a:lnTo>
                    <a:lnTo>
                      <a:pt x="396" y="409"/>
                    </a:lnTo>
                    <a:lnTo>
                      <a:pt x="407" y="380"/>
                    </a:lnTo>
                    <a:lnTo>
                      <a:pt x="417" y="352"/>
                    </a:lnTo>
                    <a:lnTo>
                      <a:pt x="424" y="327"/>
                    </a:lnTo>
                    <a:lnTo>
                      <a:pt x="430" y="301"/>
                    </a:lnTo>
                    <a:lnTo>
                      <a:pt x="434" y="278"/>
                    </a:lnTo>
                    <a:lnTo>
                      <a:pt x="436" y="259"/>
                    </a:lnTo>
                    <a:lnTo>
                      <a:pt x="439" y="242"/>
                    </a:lnTo>
                    <a:lnTo>
                      <a:pt x="439" y="228"/>
                    </a:lnTo>
                    <a:lnTo>
                      <a:pt x="441" y="219"/>
                    </a:lnTo>
                    <a:lnTo>
                      <a:pt x="441" y="211"/>
                    </a:lnTo>
                    <a:lnTo>
                      <a:pt x="441" y="209"/>
                    </a:lnTo>
                    <a:lnTo>
                      <a:pt x="422" y="78"/>
                    </a:lnTo>
                    <a:lnTo>
                      <a:pt x="390" y="0"/>
                    </a:lnTo>
                    <a:lnTo>
                      <a:pt x="447" y="50"/>
                    </a:lnTo>
                    <a:lnTo>
                      <a:pt x="485" y="97"/>
                    </a:lnTo>
                    <a:lnTo>
                      <a:pt x="502" y="287"/>
                    </a:lnTo>
                    <a:lnTo>
                      <a:pt x="500" y="287"/>
                    </a:lnTo>
                    <a:lnTo>
                      <a:pt x="500" y="295"/>
                    </a:lnTo>
                    <a:lnTo>
                      <a:pt x="500" y="304"/>
                    </a:lnTo>
                    <a:lnTo>
                      <a:pt x="500" y="318"/>
                    </a:lnTo>
                    <a:lnTo>
                      <a:pt x="498" y="335"/>
                    </a:lnTo>
                    <a:lnTo>
                      <a:pt x="497" y="354"/>
                    </a:lnTo>
                    <a:lnTo>
                      <a:pt x="495" y="375"/>
                    </a:lnTo>
                    <a:lnTo>
                      <a:pt x="493" y="399"/>
                    </a:lnTo>
                    <a:lnTo>
                      <a:pt x="485" y="422"/>
                    </a:lnTo>
                    <a:lnTo>
                      <a:pt x="479" y="449"/>
                    </a:lnTo>
                    <a:lnTo>
                      <a:pt x="470" y="475"/>
                    </a:lnTo>
                    <a:lnTo>
                      <a:pt x="460" y="504"/>
                    </a:lnTo>
                    <a:lnTo>
                      <a:pt x="447" y="531"/>
                    </a:lnTo>
                    <a:lnTo>
                      <a:pt x="432" y="557"/>
                    </a:lnTo>
                    <a:lnTo>
                      <a:pt x="415" y="582"/>
                    </a:lnTo>
                    <a:lnTo>
                      <a:pt x="396" y="608"/>
                    </a:lnTo>
                    <a:lnTo>
                      <a:pt x="375" y="631"/>
                    </a:lnTo>
                    <a:lnTo>
                      <a:pt x="354" y="652"/>
                    </a:lnTo>
                    <a:lnTo>
                      <a:pt x="335" y="671"/>
                    </a:lnTo>
                    <a:lnTo>
                      <a:pt x="316" y="690"/>
                    </a:lnTo>
                    <a:lnTo>
                      <a:pt x="297" y="703"/>
                    </a:lnTo>
                    <a:lnTo>
                      <a:pt x="282" y="717"/>
                    </a:lnTo>
                    <a:lnTo>
                      <a:pt x="268" y="730"/>
                    </a:lnTo>
                    <a:lnTo>
                      <a:pt x="255" y="741"/>
                    </a:lnTo>
                    <a:lnTo>
                      <a:pt x="242" y="749"/>
                    </a:lnTo>
                    <a:lnTo>
                      <a:pt x="230" y="757"/>
                    </a:lnTo>
                    <a:lnTo>
                      <a:pt x="221" y="762"/>
                    </a:lnTo>
                    <a:lnTo>
                      <a:pt x="215" y="768"/>
                    </a:lnTo>
                    <a:lnTo>
                      <a:pt x="207" y="770"/>
                    </a:lnTo>
                    <a:lnTo>
                      <a:pt x="204" y="774"/>
                    </a:lnTo>
                    <a:lnTo>
                      <a:pt x="200" y="776"/>
                    </a:lnTo>
                    <a:lnTo>
                      <a:pt x="200" y="776"/>
                    </a:lnTo>
                    <a:lnTo>
                      <a:pt x="93" y="821"/>
                    </a:lnTo>
                    <a:lnTo>
                      <a:pt x="10" y="852"/>
                    </a:lnTo>
                    <a:lnTo>
                      <a:pt x="0" y="696"/>
                    </a:lnTo>
                    <a:lnTo>
                      <a:pt x="0" y="696"/>
                    </a:lnTo>
                    <a:close/>
                  </a:path>
                </a:pathLst>
              </a:custGeom>
              <a:solidFill>
                <a:srgbClr val="FFE8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7" name="Freeform 17"/>
              <p:cNvSpPr>
                <a:spLocks/>
              </p:cNvSpPr>
              <p:nvPr/>
            </p:nvSpPr>
            <p:spPr bwMode="auto">
              <a:xfrm>
                <a:off x="3980781" y="3347218"/>
                <a:ext cx="139700" cy="119087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61"/>
                  </a:cxn>
                  <a:cxn ang="0">
                    <a:pos x="5" y="54"/>
                  </a:cxn>
                  <a:cxn ang="0">
                    <a:pos x="9" y="48"/>
                  </a:cxn>
                  <a:cxn ang="0">
                    <a:pos x="13" y="42"/>
                  </a:cxn>
                  <a:cxn ang="0">
                    <a:pos x="19" y="37"/>
                  </a:cxn>
                  <a:cxn ang="0">
                    <a:pos x="26" y="31"/>
                  </a:cxn>
                  <a:cxn ang="0">
                    <a:pos x="32" y="23"/>
                  </a:cxn>
                  <a:cxn ang="0">
                    <a:pos x="41" y="18"/>
                  </a:cxn>
                  <a:cxn ang="0">
                    <a:pos x="49" y="12"/>
                  </a:cxn>
                  <a:cxn ang="0">
                    <a:pos x="60" y="8"/>
                  </a:cxn>
                  <a:cxn ang="0">
                    <a:pos x="70" y="4"/>
                  </a:cxn>
                  <a:cxn ang="0">
                    <a:pos x="83" y="2"/>
                  </a:cxn>
                  <a:cxn ang="0">
                    <a:pos x="95" y="0"/>
                  </a:cxn>
                  <a:cxn ang="0">
                    <a:pos x="110" y="2"/>
                  </a:cxn>
                  <a:cxn ang="0">
                    <a:pos x="123" y="2"/>
                  </a:cxn>
                  <a:cxn ang="0">
                    <a:pos x="135" y="8"/>
                  </a:cxn>
                  <a:cxn ang="0">
                    <a:pos x="144" y="14"/>
                  </a:cxn>
                  <a:cxn ang="0">
                    <a:pos x="152" y="23"/>
                  </a:cxn>
                  <a:cxn ang="0">
                    <a:pos x="157" y="33"/>
                  </a:cxn>
                  <a:cxn ang="0">
                    <a:pos x="163" y="44"/>
                  </a:cxn>
                  <a:cxn ang="0">
                    <a:pos x="167" y="58"/>
                  </a:cxn>
                  <a:cxn ang="0">
                    <a:pos x="171" y="69"/>
                  </a:cxn>
                  <a:cxn ang="0">
                    <a:pos x="173" y="80"/>
                  </a:cxn>
                  <a:cxn ang="0">
                    <a:pos x="174" y="94"/>
                  </a:cxn>
                  <a:cxn ang="0">
                    <a:pos x="176" y="105"/>
                  </a:cxn>
                  <a:cxn ang="0">
                    <a:pos x="176" y="115"/>
                  </a:cxn>
                  <a:cxn ang="0">
                    <a:pos x="176" y="122"/>
                  </a:cxn>
                  <a:cxn ang="0">
                    <a:pos x="176" y="130"/>
                  </a:cxn>
                  <a:cxn ang="0">
                    <a:pos x="176" y="134"/>
                  </a:cxn>
                  <a:cxn ang="0">
                    <a:pos x="176" y="135"/>
                  </a:cxn>
                  <a:cxn ang="0">
                    <a:pos x="0" y="65"/>
                  </a:cxn>
                  <a:cxn ang="0">
                    <a:pos x="0" y="65"/>
                  </a:cxn>
                </a:cxnLst>
                <a:rect l="0" t="0" r="r" b="b"/>
                <a:pathLst>
                  <a:path w="176" h="135">
                    <a:moveTo>
                      <a:pt x="0" y="65"/>
                    </a:moveTo>
                    <a:lnTo>
                      <a:pt x="0" y="61"/>
                    </a:lnTo>
                    <a:lnTo>
                      <a:pt x="5" y="54"/>
                    </a:lnTo>
                    <a:lnTo>
                      <a:pt x="9" y="48"/>
                    </a:lnTo>
                    <a:lnTo>
                      <a:pt x="13" y="42"/>
                    </a:lnTo>
                    <a:lnTo>
                      <a:pt x="19" y="37"/>
                    </a:lnTo>
                    <a:lnTo>
                      <a:pt x="26" y="31"/>
                    </a:lnTo>
                    <a:lnTo>
                      <a:pt x="32" y="23"/>
                    </a:lnTo>
                    <a:lnTo>
                      <a:pt x="41" y="18"/>
                    </a:lnTo>
                    <a:lnTo>
                      <a:pt x="49" y="12"/>
                    </a:lnTo>
                    <a:lnTo>
                      <a:pt x="60" y="8"/>
                    </a:lnTo>
                    <a:lnTo>
                      <a:pt x="70" y="4"/>
                    </a:lnTo>
                    <a:lnTo>
                      <a:pt x="83" y="2"/>
                    </a:lnTo>
                    <a:lnTo>
                      <a:pt x="95" y="0"/>
                    </a:lnTo>
                    <a:lnTo>
                      <a:pt x="110" y="2"/>
                    </a:lnTo>
                    <a:lnTo>
                      <a:pt x="123" y="2"/>
                    </a:lnTo>
                    <a:lnTo>
                      <a:pt x="135" y="8"/>
                    </a:lnTo>
                    <a:lnTo>
                      <a:pt x="144" y="14"/>
                    </a:lnTo>
                    <a:lnTo>
                      <a:pt x="152" y="23"/>
                    </a:lnTo>
                    <a:lnTo>
                      <a:pt x="157" y="33"/>
                    </a:lnTo>
                    <a:lnTo>
                      <a:pt x="163" y="44"/>
                    </a:lnTo>
                    <a:lnTo>
                      <a:pt x="167" y="58"/>
                    </a:lnTo>
                    <a:lnTo>
                      <a:pt x="171" y="69"/>
                    </a:lnTo>
                    <a:lnTo>
                      <a:pt x="173" y="80"/>
                    </a:lnTo>
                    <a:lnTo>
                      <a:pt x="174" y="94"/>
                    </a:lnTo>
                    <a:lnTo>
                      <a:pt x="176" y="105"/>
                    </a:lnTo>
                    <a:lnTo>
                      <a:pt x="176" y="115"/>
                    </a:lnTo>
                    <a:lnTo>
                      <a:pt x="176" y="122"/>
                    </a:lnTo>
                    <a:lnTo>
                      <a:pt x="176" y="130"/>
                    </a:lnTo>
                    <a:lnTo>
                      <a:pt x="176" y="134"/>
                    </a:lnTo>
                    <a:lnTo>
                      <a:pt x="176" y="135"/>
                    </a:lnTo>
                    <a:lnTo>
                      <a:pt x="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C24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8" name="Freeform 18"/>
              <p:cNvSpPr>
                <a:spLocks/>
              </p:cNvSpPr>
              <p:nvPr/>
            </p:nvSpPr>
            <p:spPr bwMode="auto">
              <a:xfrm>
                <a:off x="3769643" y="3385319"/>
                <a:ext cx="427038" cy="420308"/>
              </a:xfrm>
              <a:custGeom>
                <a:avLst/>
                <a:gdLst/>
                <a:ahLst/>
                <a:cxnLst>
                  <a:cxn ang="0">
                    <a:pos x="0" y="220"/>
                  </a:cxn>
                  <a:cxn ang="0">
                    <a:pos x="0" y="205"/>
                  </a:cxn>
                  <a:cxn ang="0">
                    <a:pos x="8" y="177"/>
                  </a:cxn>
                  <a:cxn ang="0">
                    <a:pos x="19" y="143"/>
                  </a:cxn>
                  <a:cxn ang="0">
                    <a:pos x="40" y="105"/>
                  </a:cxn>
                  <a:cxn ang="0">
                    <a:pos x="74" y="67"/>
                  </a:cxn>
                  <a:cxn ang="0">
                    <a:pos x="122" y="32"/>
                  </a:cxn>
                  <a:cxn ang="0">
                    <a:pos x="187" y="11"/>
                  </a:cxn>
                  <a:cxn ang="0">
                    <a:pos x="267" y="0"/>
                  </a:cxn>
                  <a:cxn ang="0">
                    <a:pos x="341" y="10"/>
                  </a:cxn>
                  <a:cxn ang="0">
                    <a:pos x="405" y="38"/>
                  </a:cxn>
                  <a:cxn ang="0">
                    <a:pos x="460" y="76"/>
                  </a:cxn>
                  <a:cxn ang="0">
                    <a:pos x="500" y="124"/>
                  </a:cxn>
                  <a:cxn ang="0">
                    <a:pos x="529" y="179"/>
                  </a:cxn>
                  <a:cxn ang="0">
                    <a:pos x="538" y="236"/>
                  </a:cxn>
                  <a:cxn ang="0">
                    <a:pos x="533" y="293"/>
                  </a:cxn>
                  <a:cxn ang="0">
                    <a:pos x="508" y="346"/>
                  </a:cxn>
                  <a:cxn ang="0">
                    <a:pos x="480" y="386"/>
                  </a:cxn>
                  <a:cxn ang="0">
                    <a:pos x="449" y="418"/>
                  </a:cxn>
                  <a:cxn ang="0">
                    <a:pos x="421" y="441"/>
                  </a:cxn>
                  <a:cxn ang="0">
                    <a:pos x="392" y="456"/>
                  </a:cxn>
                  <a:cxn ang="0">
                    <a:pos x="369" y="466"/>
                  </a:cxn>
                  <a:cxn ang="0">
                    <a:pos x="352" y="469"/>
                  </a:cxn>
                  <a:cxn ang="0">
                    <a:pos x="343" y="471"/>
                  </a:cxn>
                  <a:cxn ang="0">
                    <a:pos x="284" y="481"/>
                  </a:cxn>
                  <a:cxn ang="0">
                    <a:pos x="280" y="477"/>
                  </a:cxn>
                  <a:cxn ang="0">
                    <a:pos x="274" y="466"/>
                  </a:cxn>
                  <a:cxn ang="0">
                    <a:pos x="265" y="450"/>
                  </a:cxn>
                  <a:cxn ang="0">
                    <a:pos x="253" y="431"/>
                  </a:cxn>
                  <a:cxn ang="0">
                    <a:pos x="236" y="409"/>
                  </a:cxn>
                  <a:cxn ang="0">
                    <a:pos x="221" y="388"/>
                  </a:cxn>
                  <a:cxn ang="0">
                    <a:pos x="204" y="365"/>
                  </a:cxn>
                  <a:cxn ang="0">
                    <a:pos x="189" y="348"/>
                  </a:cxn>
                  <a:cxn ang="0">
                    <a:pos x="170" y="331"/>
                  </a:cxn>
                  <a:cxn ang="0">
                    <a:pos x="151" y="317"/>
                  </a:cxn>
                  <a:cxn ang="0">
                    <a:pos x="132" y="306"/>
                  </a:cxn>
                  <a:cxn ang="0">
                    <a:pos x="116" y="298"/>
                  </a:cxn>
                  <a:cxn ang="0">
                    <a:pos x="103" y="291"/>
                  </a:cxn>
                  <a:cxn ang="0">
                    <a:pos x="92" y="287"/>
                  </a:cxn>
                  <a:cxn ang="0">
                    <a:pos x="84" y="285"/>
                  </a:cxn>
                  <a:cxn ang="0">
                    <a:pos x="0" y="224"/>
                  </a:cxn>
                </a:cxnLst>
                <a:rect l="0" t="0" r="r" b="b"/>
                <a:pathLst>
                  <a:path w="538" h="481">
                    <a:moveTo>
                      <a:pt x="0" y="224"/>
                    </a:moveTo>
                    <a:lnTo>
                      <a:pt x="0" y="220"/>
                    </a:lnTo>
                    <a:lnTo>
                      <a:pt x="0" y="215"/>
                    </a:lnTo>
                    <a:lnTo>
                      <a:pt x="0" y="205"/>
                    </a:lnTo>
                    <a:lnTo>
                      <a:pt x="4" y="194"/>
                    </a:lnTo>
                    <a:lnTo>
                      <a:pt x="8" y="177"/>
                    </a:lnTo>
                    <a:lnTo>
                      <a:pt x="12" y="162"/>
                    </a:lnTo>
                    <a:lnTo>
                      <a:pt x="19" y="143"/>
                    </a:lnTo>
                    <a:lnTo>
                      <a:pt x="31" y="124"/>
                    </a:lnTo>
                    <a:lnTo>
                      <a:pt x="40" y="105"/>
                    </a:lnTo>
                    <a:lnTo>
                      <a:pt x="55" y="86"/>
                    </a:lnTo>
                    <a:lnTo>
                      <a:pt x="74" y="67"/>
                    </a:lnTo>
                    <a:lnTo>
                      <a:pt x="97" y="49"/>
                    </a:lnTo>
                    <a:lnTo>
                      <a:pt x="122" y="32"/>
                    </a:lnTo>
                    <a:lnTo>
                      <a:pt x="152" y="21"/>
                    </a:lnTo>
                    <a:lnTo>
                      <a:pt x="187" y="11"/>
                    </a:lnTo>
                    <a:lnTo>
                      <a:pt x="227" y="6"/>
                    </a:lnTo>
                    <a:lnTo>
                      <a:pt x="267" y="0"/>
                    </a:lnTo>
                    <a:lnTo>
                      <a:pt x="305" y="4"/>
                    </a:lnTo>
                    <a:lnTo>
                      <a:pt x="341" y="10"/>
                    </a:lnTo>
                    <a:lnTo>
                      <a:pt x="375" y="23"/>
                    </a:lnTo>
                    <a:lnTo>
                      <a:pt x="405" y="38"/>
                    </a:lnTo>
                    <a:lnTo>
                      <a:pt x="434" y="55"/>
                    </a:lnTo>
                    <a:lnTo>
                      <a:pt x="460" y="76"/>
                    </a:lnTo>
                    <a:lnTo>
                      <a:pt x="483" y="101"/>
                    </a:lnTo>
                    <a:lnTo>
                      <a:pt x="500" y="124"/>
                    </a:lnTo>
                    <a:lnTo>
                      <a:pt x="518" y="152"/>
                    </a:lnTo>
                    <a:lnTo>
                      <a:pt x="529" y="179"/>
                    </a:lnTo>
                    <a:lnTo>
                      <a:pt x="537" y="207"/>
                    </a:lnTo>
                    <a:lnTo>
                      <a:pt x="538" y="236"/>
                    </a:lnTo>
                    <a:lnTo>
                      <a:pt x="538" y="266"/>
                    </a:lnTo>
                    <a:lnTo>
                      <a:pt x="533" y="293"/>
                    </a:lnTo>
                    <a:lnTo>
                      <a:pt x="523" y="321"/>
                    </a:lnTo>
                    <a:lnTo>
                      <a:pt x="508" y="346"/>
                    </a:lnTo>
                    <a:lnTo>
                      <a:pt x="495" y="367"/>
                    </a:lnTo>
                    <a:lnTo>
                      <a:pt x="480" y="386"/>
                    </a:lnTo>
                    <a:lnTo>
                      <a:pt x="466" y="405"/>
                    </a:lnTo>
                    <a:lnTo>
                      <a:pt x="449" y="418"/>
                    </a:lnTo>
                    <a:lnTo>
                      <a:pt x="436" y="430"/>
                    </a:lnTo>
                    <a:lnTo>
                      <a:pt x="421" y="441"/>
                    </a:lnTo>
                    <a:lnTo>
                      <a:pt x="407" y="450"/>
                    </a:lnTo>
                    <a:lnTo>
                      <a:pt x="392" y="456"/>
                    </a:lnTo>
                    <a:lnTo>
                      <a:pt x="381" y="462"/>
                    </a:lnTo>
                    <a:lnTo>
                      <a:pt x="369" y="466"/>
                    </a:lnTo>
                    <a:lnTo>
                      <a:pt x="362" y="469"/>
                    </a:lnTo>
                    <a:lnTo>
                      <a:pt x="352" y="469"/>
                    </a:lnTo>
                    <a:lnTo>
                      <a:pt x="348" y="471"/>
                    </a:lnTo>
                    <a:lnTo>
                      <a:pt x="343" y="471"/>
                    </a:lnTo>
                    <a:lnTo>
                      <a:pt x="343" y="473"/>
                    </a:lnTo>
                    <a:lnTo>
                      <a:pt x="284" y="481"/>
                    </a:lnTo>
                    <a:lnTo>
                      <a:pt x="284" y="479"/>
                    </a:lnTo>
                    <a:lnTo>
                      <a:pt x="280" y="477"/>
                    </a:lnTo>
                    <a:lnTo>
                      <a:pt x="278" y="471"/>
                    </a:lnTo>
                    <a:lnTo>
                      <a:pt x="274" y="466"/>
                    </a:lnTo>
                    <a:lnTo>
                      <a:pt x="268" y="458"/>
                    </a:lnTo>
                    <a:lnTo>
                      <a:pt x="265" y="450"/>
                    </a:lnTo>
                    <a:lnTo>
                      <a:pt x="259" y="441"/>
                    </a:lnTo>
                    <a:lnTo>
                      <a:pt x="253" y="431"/>
                    </a:lnTo>
                    <a:lnTo>
                      <a:pt x="244" y="420"/>
                    </a:lnTo>
                    <a:lnTo>
                      <a:pt x="236" y="409"/>
                    </a:lnTo>
                    <a:lnTo>
                      <a:pt x="228" y="397"/>
                    </a:lnTo>
                    <a:lnTo>
                      <a:pt x="221" y="388"/>
                    </a:lnTo>
                    <a:lnTo>
                      <a:pt x="213" y="376"/>
                    </a:lnTo>
                    <a:lnTo>
                      <a:pt x="204" y="365"/>
                    </a:lnTo>
                    <a:lnTo>
                      <a:pt x="196" y="355"/>
                    </a:lnTo>
                    <a:lnTo>
                      <a:pt x="189" y="348"/>
                    </a:lnTo>
                    <a:lnTo>
                      <a:pt x="179" y="338"/>
                    </a:lnTo>
                    <a:lnTo>
                      <a:pt x="170" y="331"/>
                    </a:lnTo>
                    <a:lnTo>
                      <a:pt x="160" y="323"/>
                    </a:lnTo>
                    <a:lnTo>
                      <a:pt x="151" y="317"/>
                    </a:lnTo>
                    <a:lnTo>
                      <a:pt x="141" y="312"/>
                    </a:lnTo>
                    <a:lnTo>
                      <a:pt x="132" y="306"/>
                    </a:lnTo>
                    <a:lnTo>
                      <a:pt x="124" y="302"/>
                    </a:lnTo>
                    <a:lnTo>
                      <a:pt x="116" y="298"/>
                    </a:lnTo>
                    <a:lnTo>
                      <a:pt x="109" y="295"/>
                    </a:lnTo>
                    <a:lnTo>
                      <a:pt x="103" y="291"/>
                    </a:lnTo>
                    <a:lnTo>
                      <a:pt x="95" y="289"/>
                    </a:lnTo>
                    <a:lnTo>
                      <a:pt x="92" y="287"/>
                    </a:lnTo>
                    <a:lnTo>
                      <a:pt x="86" y="285"/>
                    </a:lnTo>
                    <a:lnTo>
                      <a:pt x="84" y="285"/>
                    </a:lnTo>
                    <a:lnTo>
                      <a:pt x="0" y="224"/>
                    </a:lnTo>
                    <a:lnTo>
                      <a:pt x="0" y="224"/>
                    </a:lnTo>
                    <a:close/>
                  </a:path>
                </a:pathLst>
              </a:custGeom>
              <a:solidFill>
                <a:srgbClr val="FFC24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9" name="Freeform 19"/>
              <p:cNvSpPr>
                <a:spLocks/>
              </p:cNvSpPr>
              <p:nvPr/>
            </p:nvSpPr>
            <p:spPr bwMode="auto">
              <a:xfrm>
                <a:off x="3288631" y="3267843"/>
                <a:ext cx="407988" cy="539395"/>
              </a:xfrm>
              <a:custGeom>
                <a:avLst/>
                <a:gdLst/>
                <a:ahLst/>
                <a:cxnLst>
                  <a:cxn ang="0">
                    <a:pos x="0" y="344"/>
                  </a:cxn>
                  <a:cxn ang="0">
                    <a:pos x="0" y="334"/>
                  </a:cxn>
                  <a:cxn ang="0">
                    <a:pos x="1" y="315"/>
                  </a:cxn>
                  <a:cxn ang="0">
                    <a:pos x="7" y="292"/>
                  </a:cxn>
                  <a:cxn ang="0">
                    <a:pos x="19" y="268"/>
                  </a:cxn>
                  <a:cxn ang="0">
                    <a:pos x="34" y="243"/>
                  </a:cxn>
                  <a:cxn ang="0">
                    <a:pos x="58" y="220"/>
                  </a:cxn>
                  <a:cxn ang="0">
                    <a:pos x="93" y="205"/>
                  </a:cxn>
                  <a:cxn ang="0">
                    <a:pos x="133" y="192"/>
                  </a:cxn>
                  <a:cxn ang="0">
                    <a:pos x="159" y="171"/>
                  </a:cxn>
                  <a:cxn ang="0">
                    <a:pos x="173" y="142"/>
                  </a:cxn>
                  <a:cxn ang="0">
                    <a:pos x="180" y="112"/>
                  </a:cxn>
                  <a:cxn ang="0">
                    <a:pos x="186" y="78"/>
                  </a:cxn>
                  <a:cxn ang="0">
                    <a:pos x="194" y="47"/>
                  </a:cxn>
                  <a:cxn ang="0">
                    <a:pos x="211" y="21"/>
                  </a:cxn>
                  <a:cxn ang="0">
                    <a:pos x="241" y="5"/>
                  </a:cxn>
                  <a:cxn ang="0">
                    <a:pos x="285" y="0"/>
                  </a:cxn>
                  <a:cxn ang="0">
                    <a:pos x="319" y="9"/>
                  </a:cxn>
                  <a:cxn ang="0">
                    <a:pos x="340" y="32"/>
                  </a:cxn>
                  <a:cxn ang="0">
                    <a:pos x="357" y="61"/>
                  </a:cxn>
                  <a:cxn ang="0">
                    <a:pos x="367" y="93"/>
                  </a:cxn>
                  <a:cxn ang="0">
                    <a:pos x="374" y="125"/>
                  </a:cxn>
                  <a:cxn ang="0">
                    <a:pos x="384" y="156"/>
                  </a:cxn>
                  <a:cxn ang="0">
                    <a:pos x="399" y="178"/>
                  </a:cxn>
                  <a:cxn ang="0">
                    <a:pos x="418" y="192"/>
                  </a:cxn>
                  <a:cxn ang="0">
                    <a:pos x="439" y="209"/>
                  </a:cxn>
                  <a:cxn ang="0">
                    <a:pos x="458" y="234"/>
                  </a:cxn>
                  <a:cxn ang="0">
                    <a:pos x="475" y="260"/>
                  </a:cxn>
                  <a:cxn ang="0">
                    <a:pos x="490" y="291"/>
                  </a:cxn>
                  <a:cxn ang="0">
                    <a:pos x="503" y="321"/>
                  </a:cxn>
                  <a:cxn ang="0">
                    <a:pos x="509" y="349"/>
                  </a:cxn>
                  <a:cxn ang="0">
                    <a:pos x="511" y="376"/>
                  </a:cxn>
                  <a:cxn ang="0">
                    <a:pos x="502" y="397"/>
                  </a:cxn>
                  <a:cxn ang="0">
                    <a:pos x="484" y="416"/>
                  </a:cxn>
                  <a:cxn ang="0">
                    <a:pos x="469" y="441"/>
                  </a:cxn>
                  <a:cxn ang="0">
                    <a:pos x="458" y="464"/>
                  </a:cxn>
                  <a:cxn ang="0">
                    <a:pos x="446" y="488"/>
                  </a:cxn>
                  <a:cxn ang="0">
                    <a:pos x="437" y="505"/>
                  </a:cxn>
                  <a:cxn ang="0">
                    <a:pos x="431" y="522"/>
                  </a:cxn>
                  <a:cxn ang="0">
                    <a:pos x="429" y="532"/>
                  </a:cxn>
                  <a:cxn ang="0">
                    <a:pos x="336" y="553"/>
                  </a:cxn>
                  <a:cxn ang="0">
                    <a:pos x="165" y="439"/>
                  </a:cxn>
                  <a:cxn ang="0">
                    <a:pos x="0" y="346"/>
                  </a:cxn>
                </a:cxnLst>
                <a:rect l="0" t="0" r="r" b="b"/>
                <a:pathLst>
                  <a:path w="513" h="616">
                    <a:moveTo>
                      <a:pt x="0" y="346"/>
                    </a:moveTo>
                    <a:lnTo>
                      <a:pt x="0" y="344"/>
                    </a:lnTo>
                    <a:lnTo>
                      <a:pt x="0" y="340"/>
                    </a:lnTo>
                    <a:lnTo>
                      <a:pt x="0" y="334"/>
                    </a:lnTo>
                    <a:lnTo>
                      <a:pt x="1" y="327"/>
                    </a:lnTo>
                    <a:lnTo>
                      <a:pt x="1" y="315"/>
                    </a:lnTo>
                    <a:lnTo>
                      <a:pt x="3" y="306"/>
                    </a:lnTo>
                    <a:lnTo>
                      <a:pt x="7" y="292"/>
                    </a:lnTo>
                    <a:lnTo>
                      <a:pt x="13" y="281"/>
                    </a:lnTo>
                    <a:lnTo>
                      <a:pt x="19" y="268"/>
                    </a:lnTo>
                    <a:lnTo>
                      <a:pt x="24" y="256"/>
                    </a:lnTo>
                    <a:lnTo>
                      <a:pt x="34" y="243"/>
                    </a:lnTo>
                    <a:lnTo>
                      <a:pt x="45" y="232"/>
                    </a:lnTo>
                    <a:lnTo>
                      <a:pt x="58" y="220"/>
                    </a:lnTo>
                    <a:lnTo>
                      <a:pt x="76" y="211"/>
                    </a:lnTo>
                    <a:lnTo>
                      <a:pt x="93" y="205"/>
                    </a:lnTo>
                    <a:lnTo>
                      <a:pt x="114" y="199"/>
                    </a:lnTo>
                    <a:lnTo>
                      <a:pt x="133" y="192"/>
                    </a:lnTo>
                    <a:lnTo>
                      <a:pt x="148" y="184"/>
                    </a:lnTo>
                    <a:lnTo>
                      <a:pt x="159" y="171"/>
                    </a:lnTo>
                    <a:lnTo>
                      <a:pt x="169" y="158"/>
                    </a:lnTo>
                    <a:lnTo>
                      <a:pt x="173" y="142"/>
                    </a:lnTo>
                    <a:lnTo>
                      <a:pt x="178" y="127"/>
                    </a:lnTo>
                    <a:lnTo>
                      <a:pt x="180" y="112"/>
                    </a:lnTo>
                    <a:lnTo>
                      <a:pt x="184" y="95"/>
                    </a:lnTo>
                    <a:lnTo>
                      <a:pt x="186" y="78"/>
                    </a:lnTo>
                    <a:lnTo>
                      <a:pt x="190" y="62"/>
                    </a:lnTo>
                    <a:lnTo>
                      <a:pt x="194" y="47"/>
                    </a:lnTo>
                    <a:lnTo>
                      <a:pt x="201" y="34"/>
                    </a:lnTo>
                    <a:lnTo>
                      <a:pt x="211" y="21"/>
                    </a:lnTo>
                    <a:lnTo>
                      <a:pt x="224" y="11"/>
                    </a:lnTo>
                    <a:lnTo>
                      <a:pt x="241" y="5"/>
                    </a:lnTo>
                    <a:lnTo>
                      <a:pt x="264" y="2"/>
                    </a:lnTo>
                    <a:lnTo>
                      <a:pt x="285" y="0"/>
                    </a:lnTo>
                    <a:lnTo>
                      <a:pt x="304" y="4"/>
                    </a:lnTo>
                    <a:lnTo>
                      <a:pt x="319" y="9"/>
                    </a:lnTo>
                    <a:lnTo>
                      <a:pt x="330" y="21"/>
                    </a:lnTo>
                    <a:lnTo>
                      <a:pt x="340" y="32"/>
                    </a:lnTo>
                    <a:lnTo>
                      <a:pt x="349" y="45"/>
                    </a:lnTo>
                    <a:lnTo>
                      <a:pt x="357" y="61"/>
                    </a:lnTo>
                    <a:lnTo>
                      <a:pt x="363" y="78"/>
                    </a:lnTo>
                    <a:lnTo>
                      <a:pt x="367" y="93"/>
                    </a:lnTo>
                    <a:lnTo>
                      <a:pt x="370" y="110"/>
                    </a:lnTo>
                    <a:lnTo>
                      <a:pt x="374" y="125"/>
                    </a:lnTo>
                    <a:lnTo>
                      <a:pt x="380" y="142"/>
                    </a:lnTo>
                    <a:lnTo>
                      <a:pt x="384" y="156"/>
                    </a:lnTo>
                    <a:lnTo>
                      <a:pt x="391" y="169"/>
                    </a:lnTo>
                    <a:lnTo>
                      <a:pt x="399" y="178"/>
                    </a:lnTo>
                    <a:lnTo>
                      <a:pt x="408" y="186"/>
                    </a:lnTo>
                    <a:lnTo>
                      <a:pt x="418" y="192"/>
                    </a:lnTo>
                    <a:lnTo>
                      <a:pt x="427" y="201"/>
                    </a:lnTo>
                    <a:lnTo>
                      <a:pt x="439" y="209"/>
                    </a:lnTo>
                    <a:lnTo>
                      <a:pt x="450" y="222"/>
                    </a:lnTo>
                    <a:lnTo>
                      <a:pt x="458" y="234"/>
                    </a:lnTo>
                    <a:lnTo>
                      <a:pt x="467" y="247"/>
                    </a:lnTo>
                    <a:lnTo>
                      <a:pt x="475" y="260"/>
                    </a:lnTo>
                    <a:lnTo>
                      <a:pt x="484" y="277"/>
                    </a:lnTo>
                    <a:lnTo>
                      <a:pt x="490" y="291"/>
                    </a:lnTo>
                    <a:lnTo>
                      <a:pt x="498" y="306"/>
                    </a:lnTo>
                    <a:lnTo>
                      <a:pt x="503" y="321"/>
                    </a:lnTo>
                    <a:lnTo>
                      <a:pt x="507" y="336"/>
                    </a:lnTo>
                    <a:lnTo>
                      <a:pt x="509" y="349"/>
                    </a:lnTo>
                    <a:lnTo>
                      <a:pt x="513" y="365"/>
                    </a:lnTo>
                    <a:lnTo>
                      <a:pt x="511" y="376"/>
                    </a:lnTo>
                    <a:lnTo>
                      <a:pt x="511" y="389"/>
                    </a:lnTo>
                    <a:lnTo>
                      <a:pt x="502" y="397"/>
                    </a:lnTo>
                    <a:lnTo>
                      <a:pt x="494" y="406"/>
                    </a:lnTo>
                    <a:lnTo>
                      <a:pt x="484" y="416"/>
                    </a:lnTo>
                    <a:lnTo>
                      <a:pt x="479" y="429"/>
                    </a:lnTo>
                    <a:lnTo>
                      <a:pt x="469" y="441"/>
                    </a:lnTo>
                    <a:lnTo>
                      <a:pt x="464" y="452"/>
                    </a:lnTo>
                    <a:lnTo>
                      <a:pt x="458" y="464"/>
                    </a:lnTo>
                    <a:lnTo>
                      <a:pt x="452" y="477"/>
                    </a:lnTo>
                    <a:lnTo>
                      <a:pt x="446" y="488"/>
                    </a:lnTo>
                    <a:lnTo>
                      <a:pt x="443" y="498"/>
                    </a:lnTo>
                    <a:lnTo>
                      <a:pt x="437" y="505"/>
                    </a:lnTo>
                    <a:lnTo>
                      <a:pt x="435" y="515"/>
                    </a:lnTo>
                    <a:lnTo>
                      <a:pt x="431" y="522"/>
                    </a:lnTo>
                    <a:lnTo>
                      <a:pt x="431" y="528"/>
                    </a:lnTo>
                    <a:lnTo>
                      <a:pt x="429" y="532"/>
                    </a:lnTo>
                    <a:lnTo>
                      <a:pt x="429" y="534"/>
                    </a:lnTo>
                    <a:lnTo>
                      <a:pt x="336" y="553"/>
                    </a:lnTo>
                    <a:lnTo>
                      <a:pt x="252" y="616"/>
                    </a:lnTo>
                    <a:lnTo>
                      <a:pt x="165" y="439"/>
                    </a:lnTo>
                    <a:lnTo>
                      <a:pt x="0" y="346"/>
                    </a:lnTo>
                    <a:lnTo>
                      <a:pt x="0" y="346"/>
                    </a:lnTo>
                    <a:close/>
                  </a:path>
                </a:pathLst>
              </a:custGeom>
              <a:solidFill>
                <a:srgbClr val="D9E37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0" name="Freeform 20"/>
              <p:cNvSpPr>
                <a:spLocks/>
              </p:cNvSpPr>
              <p:nvPr/>
            </p:nvSpPr>
            <p:spPr bwMode="auto">
              <a:xfrm>
                <a:off x="3380706" y="3618680"/>
                <a:ext cx="622300" cy="651477"/>
              </a:xfrm>
              <a:custGeom>
                <a:avLst/>
                <a:gdLst/>
                <a:ahLst/>
                <a:cxnLst>
                  <a:cxn ang="0">
                    <a:pos x="540" y="3"/>
                  </a:cxn>
                  <a:cxn ang="0">
                    <a:pos x="574" y="15"/>
                  </a:cxn>
                  <a:cxn ang="0">
                    <a:pos x="629" y="43"/>
                  </a:cxn>
                  <a:cxn ang="0">
                    <a:pos x="688" y="95"/>
                  </a:cxn>
                  <a:cxn ang="0">
                    <a:pos x="743" y="178"/>
                  </a:cxn>
                  <a:cxn ang="0">
                    <a:pos x="781" y="294"/>
                  </a:cxn>
                  <a:cxn ang="0">
                    <a:pos x="770" y="384"/>
                  </a:cxn>
                  <a:cxn ang="0">
                    <a:pos x="720" y="437"/>
                  </a:cxn>
                  <a:cxn ang="0">
                    <a:pos x="654" y="456"/>
                  </a:cxn>
                  <a:cxn ang="0">
                    <a:pos x="585" y="450"/>
                  </a:cxn>
                  <a:cxn ang="0">
                    <a:pos x="540" y="425"/>
                  </a:cxn>
                  <a:cxn ang="0">
                    <a:pos x="538" y="442"/>
                  </a:cxn>
                  <a:cxn ang="0">
                    <a:pos x="528" y="480"/>
                  </a:cxn>
                  <a:cxn ang="0">
                    <a:pos x="502" y="526"/>
                  </a:cxn>
                  <a:cxn ang="0">
                    <a:pos x="450" y="560"/>
                  </a:cxn>
                  <a:cxn ang="0">
                    <a:pos x="361" y="564"/>
                  </a:cxn>
                  <a:cxn ang="0">
                    <a:pos x="351" y="644"/>
                  </a:cxn>
                  <a:cxn ang="0">
                    <a:pos x="349" y="663"/>
                  </a:cxn>
                  <a:cxn ang="0">
                    <a:pos x="342" y="690"/>
                  </a:cxn>
                  <a:cxn ang="0">
                    <a:pos x="329" y="720"/>
                  </a:cxn>
                  <a:cxn ang="0">
                    <a:pos x="302" y="741"/>
                  </a:cxn>
                  <a:cxn ang="0">
                    <a:pos x="264" y="741"/>
                  </a:cxn>
                  <a:cxn ang="0">
                    <a:pos x="230" y="720"/>
                  </a:cxn>
                  <a:cxn ang="0">
                    <a:pos x="220" y="690"/>
                  </a:cxn>
                  <a:cxn ang="0">
                    <a:pos x="226" y="659"/>
                  </a:cxn>
                  <a:cxn ang="0">
                    <a:pos x="237" y="634"/>
                  </a:cxn>
                  <a:cxn ang="0">
                    <a:pos x="245" y="619"/>
                  </a:cxn>
                  <a:cxn ang="0">
                    <a:pos x="241" y="619"/>
                  </a:cxn>
                  <a:cxn ang="0">
                    <a:pos x="222" y="617"/>
                  </a:cxn>
                  <a:cxn ang="0">
                    <a:pos x="194" y="617"/>
                  </a:cxn>
                  <a:cxn ang="0">
                    <a:pos x="157" y="612"/>
                  </a:cxn>
                  <a:cxn ang="0">
                    <a:pos x="121" y="602"/>
                  </a:cxn>
                  <a:cxn ang="0">
                    <a:pos x="89" y="585"/>
                  </a:cxn>
                  <a:cxn ang="0">
                    <a:pos x="62" y="560"/>
                  </a:cxn>
                  <a:cxn ang="0">
                    <a:pos x="36" y="528"/>
                  </a:cxn>
                  <a:cxn ang="0">
                    <a:pos x="17" y="496"/>
                  </a:cxn>
                  <a:cxn ang="0">
                    <a:pos x="3" y="473"/>
                  </a:cxn>
                  <a:cxn ang="0">
                    <a:pos x="36" y="380"/>
                  </a:cxn>
                  <a:cxn ang="0">
                    <a:pos x="125" y="209"/>
                  </a:cxn>
                  <a:cxn ang="0">
                    <a:pos x="142" y="190"/>
                  </a:cxn>
                  <a:cxn ang="0">
                    <a:pos x="180" y="165"/>
                  </a:cxn>
                  <a:cxn ang="0">
                    <a:pos x="232" y="146"/>
                  </a:cxn>
                  <a:cxn ang="0">
                    <a:pos x="302" y="144"/>
                  </a:cxn>
                  <a:cxn ang="0">
                    <a:pos x="359" y="155"/>
                  </a:cxn>
                  <a:cxn ang="0">
                    <a:pos x="359" y="144"/>
                  </a:cxn>
                  <a:cxn ang="0">
                    <a:pos x="363" y="119"/>
                  </a:cxn>
                  <a:cxn ang="0">
                    <a:pos x="372" y="89"/>
                  </a:cxn>
                  <a:cxn ang="0">
                    <a:pos x="389" y="59"/>
                  </a:cxn>
                  <a:cxn ang="0">
                    <a:pos x="414" y="32"/>
                  </a:cxn>
                  <a:cxn ang="0">
                    <a:pos x="445" y="13"/>
                  </a:cxn>
                  <a:cxn ang="0">
                    <a:pos x="475" y="3"/>
                  </a:cxn>
                  <a:cxn ang="0">
                    <a:pos x="500" y="0"/>
                  </a:cxn>
                  <a:cxn ang="0">
                    <a:pos x="521" y="0"/>
                  </a:cxn>
                  <a:cxn ang="0">
                    <a:pos x="532" y="1"/>
                  </a:cxn>
                </a:cxnLst>
                <a:rect l="0" t="0" r="r" b="b"/>
                <a:pathLst>
                  <a:path w="783" h="743">
                    <a:moveTo>
                      <a:pt x="532" y="1"/>
                    </a:moveTo>
                    <a:lnTo>
                      <a:pt x="532" y="1"/>
                    </a:lnTo>
                    <a:lnTo>
                      <a:pt x="540" y="3"/>
                    </a:lnTo>
                    <a:lnTo>
                      <a:pt x="547" y="5"/>
                    </a:lnTo>
                    <a:lnTo>
                      <a:pt x="561" y="9"/>
                    </a:lnTo>
                    <a:lnTo>
                      <a:pt x="574" y="15"/>
                    </a:lnTo>
                    <a:lnTo>
                      <a:pt x="591" y="21"/>
                    </a:lnTo>
                    <a:lnTo>
                      <a:pt x="608" y="30"/>
                    </a:lnTo>
                    <a:lnTo>
                      <a:pt x="629" y="43"/>
                    </a:lnTo>
                    <a:lnTo>
                      <a:pt x="648" y="57"/>
                    </a:lnTo>
                    <a:lnTo>
                      <a:pt x="669" y="74"/>
                    </a:lnTo>
                    <a:lnTo>
                      <a:pt x="688" y="95"/>
                    </a:lnTo>
                    <a:lnTo>
                      <a:pt x="709" y="119"/>
                    </a:lnTo>
                    <a:lnTo>
                      <a:pt x="726" y="148"/>
                    </a:lnTo>
                    <a:lnTo>
                      <a:pt x="743" y="178"/>
                    </a:lnTo>
                    <a:lnTo>
                      <a:pt x="760" y="214"/>
                    </a:lnTo>
                    <a:lnTo>
                      <a:pt x="774" y="256"/>
                    </a:lnTo>
                    <a:lnTo>
                      <a:pt x="781" y="294"/>
                    </a:lnTo>
                    <a:lnTo>
                      <a:pt x="783" y="328"/>
                    </a:lnTo>
                    <a:lnTo>
                      <a:pt x="777" y="359"/>
                    </a:lnTo>
                    <a:lnTo>
                      <a:pt x="770" y="384"/>
                    </a:lnTo>
                    <a:lnTo>
                      <a:pt x="756" y="404"/>
                    </a:lnTo>
                    <a:lnTo>
                      <a:pt x="739" y="423"/>
                    </a:lnTo>
                    <a:lnTo>
                      <a:pt x="720" y="437"/>
                    </a:lnTo>
                    <a:lnTo>
                      <a:pt x="699" y="446"/>
                    </a:lnTo>
                    <a:lnTo>
                      <a:pt x="677" y="454"/>
                    </a:lnTo>
                    <a:lnTo>
                      <a:pt x="654" y="456"/>
                    </a:lnTo>
                    <a:lnTo>
                      <a:pt x="629" y="456"/>
                    </a:lnTo>
                    <a:lnTo>
                      <a:pt x="606" y="456"/>
                    </a:lnTo>
                    <a:lnTo>
                      <a:pt x="585" y="450"/>
                    </a:lnTo>
                    <a:lnTo>
                      <a:pt x="568" y="444"/>
                    </a:lnTo>
                    <a:lnTo>
                      <a:pt x="551" y="435"/>
                    </a:lnTo>
                    <a:lnTo>
                      <a:pt x="540" y="425"/>
                    </a:lnTo>
                    <a:lnTo>
                      <a:pt x="540" y="427"/>
                    </a:lnTo>
                    <a:lnTo>
                      <a:pt x="540" y="433"/>
                    </a:lnTo>
                    <a:lnTo>
                      <a:pt x="538" y="442"/>
                    </a:lnTo>
                    <a:lnTo>
                      <a:pt x="538" y="454"/>
                    </a:lnTo>
                    <a:lnTo>
                      <a:pt x="532" y="467"/>
                    </a:lnTo>
                    <a:lnTo>
                      <a:pt x="528" y="480"/>
                    </a:lnTo>
                    <a:lnTo>
                      <a:pt x="523" y="498"/>
                    </a:lnTo>
                    <a:lnTo>
                      <a:pt x="515" y="513"/>
                    </a:lnTo>
                    <a:lnTo>
                      <a:pt x="502" y="526"/>
                    </a:lnTo>
                    <a:lnTo>
                      <a:pt x="488" y="539"/>
                    </a:lnTo>
                    <a:lnTo>
                      <a:pt x="469" y="551"/>
                    </a:lnTo>
                    <a:lnTo>
                      <a:pt x="450" y="560"/>
                    </a:lnTo>
                    <a:lnTo>
                      <a:pt x="424" y="564"/>
                    </a:lnTo>
                    <a:lnTo>
                      <a:pt x="395" y="568"/>
                    </a:lnTo>
                    <a:lnTo>
                      <a:pt x="361" y="564"/>
                    </a:lnTo>
                    <a:lnTo>
                      <a:pt x="325" y="558"/>
                    </a:lnTo>
                    <a:lnTo>
                      <a:pt x="353" y="644"/>
                    </a:lnTo>
                    <a:lnTo>
                      <a:pt x="351" y="644"/>
                    </a:lnTo>
                    <a:lnTo>
                      <a:pt x="351" y="648"/>
                    </a:lnTo>
                    <a:lnTo>
                      <a:pt x="351" y="653"/>
                    </a:lnTo>
                    <a:lnTo>
                      <a:pt x="349" y="663"/>
                    </a:lnTo>
                    <a:lnTo>
                      <a:pt x="348" y="671"/>
                    </a:lnTo>
                    <a:lnTo>
                      <a:pt x="346" y="682"/>
                    </a:lnTo>
                    <a:lnTo>
                      <a:pt x="342" y="690"/>
                    </a:lnTo>
                    <a:lnTo>
                      <a:pt x="340" y="701"/>
                    </a:lnTo>
                    <a:lnTo>
                      <a:pt x="334" y="710"/>
                    </a:lnTo>
                    <a:lnTo>
                      <a:pt x="329" y="720"/>
                    </a:lnTo>
                    <a:lnTo>
                      <a:pt x="321" y="729"/>
                    </a:lnTo>
                    <a:lnTo>
                      <a:pt x="311" y="737"/>
                    </a:lnTo>
                    <a:lnTo>
                      <a:pt x="302" y="741"/>
                    </a:lnTo>
                    <a:lnTo>
                      <a:pt x="291" y="743"/>
                    </a:lnTo>
                    <a:lnTo>
                      <a:pt x="277" y="743"/>
                    </a:lnTo>
                    <a:lnTo>
                      <a:pt x="264" y="741"/>
                    </a:lnTo>
                    <a:lnTo>
                      <a:pt x="251" y="735"/>
                    </a:lnTo>
                    <a:lnTo>
                      <a:pt x="237" y="728"/>
                    </a:lnTo>
                    <a:lnTo>
                      <a:pt x="230" y="720"/>
                    </a:lnTo>
                    <a:lnTo>
                      <a:pt x="226" y="710"/>
                    </a:lnTo>
                    <a:lnTo>
                      <a:pt x="222" y="701"/>
                    </a:lnTo>
                    <a:lnTo>
                      <a:pt x="220" y="690"/>
                    </a:lnTo>
                    <a:lnTo>
                      <a:pt x="220" y="680"/>
                    </a:lnTo>
                    <a:lnTo>
                      <a:pt x="224" y="671"/>
                    </a:lnTo>
                    <a:lnTo>
                      <a:pt x="226" y="659"/>
                    </a:lnTo>
                    <a:lnTo>
                      <a:pt x="230" y="651"/>
                    </a:lnTo>
                    <a:lnTo>
                      <a:pt x="233" y="642"/>
                    </a:lnTo>
                    <a:lnTo>
                      <a:pt x="237" y="634"/>
                    </a:lnTo>
                    <a:lnTo>
                      <a:pt x="241" y="627"/>
                    </a:lnTo>
                    <a:lnTo>
                      <a:pt x="243" y="623"/>
                    </a:lnTo>
                    <a:lnTo>
                      <a:pt x="245" y="619"/>
                    </a:lnTo>
                    <a:lnTo>
                      <a:pt x="247" y="619"/>
                    </a:lnTo>
                    <a:lnTo>
                      <a:pt x="245" y="619"/>
                    </a:lnTo>
                    <a:lnTo>
                      <a:pt x="241" y="619"/>
                    </a:lnTo>
                    <a:lnTo>
                      <a:pt x="235" y="619"/>
                    </a:lnTo>
                    <a:lnTo>
                      <a:pt x="232" y="619"/>
                    </a:lnTo>
                    <a:lnTo>
                      <a:pt x="222" y="617"/>
                    </a:lnTo>
                    <a:lnTo>
                      <a:pt x="213" y="617"/>
                    </a:lnTo>
                    <a:lnTo>
                      <a:pt x="203" y="617"/>
                    </a:lnTo>
                    <a:lnTo>
                      <a:pt x="194" y="617"/>
                    </a:lnTo>
                    <a:lnTo>
                      <a:pt x="180" y="615"/>
                    </a:lnTo>
                    <a:lnTo>
                      <a:pt x="169" y="613"/>
                    </a:lnTo>
                    <a:lnTo>
                      <a:pt x="157" y="612"/>
                    </a:lnTo>
                    <a:lnTo>
                      <a:pt x="146" y="608"/>
                    </a:lnTo>
                    <a:lnTo>
                      <a:pt x="133" y="606"/>
                    </a:lnTo>
                    <a:lnTo>
                      <a:pt x="121" y="602"/>
                    </a:lnTo>
                    <a:lnTo>
                      <a:pt x="110" y="596"/>
                    </a:lnTo>
                    <a:lnTo>
                      <a:pt x="100" y="593"/>
                    </a:lnTo>
                    <a:lnTo>
                      <a:pt x="89" y="585"/>
                    </a:lnTo>
                    <a:lnTo>
                      <a:pt x="81" y="579"/>
                    </a:lnTo>
                    <a:lnTo>
                      <a:pt x="72" y="570"/>
                    </a:lnTo>
                    <a:lnTo>
                      <a:pt x="62" y="560"/>
                    </a:lnTo>
                    <a:lnTo>
                      <a:pt x="53" y="549"/>
                    </a:lnTo>
                    <a:lnTo>
                      <a:pt x="45" y="537"/>
                    </a:lnTo>
                    <a:lnTo>
                      <a:pt x="36" y="528"/>
                    </a:lnTo>
                    <a:lnTo>
                      <a:pt x="30" y="517"/>
                    </a:lnTo>
                    <a:lnTo>
                      <a:pt x="22" y="505"/>
                    </a:lnTo>
                    <a:lnTo>
                      <a:pt x="17" y="496"/>
                    </a:lnTo>
                    <a:lnTo>
                      <a:pt x="11" y="486"/>
                    </a:lnTo>
                    <a:lnTo>
                      <a:pt x="7" y="479"/>
                    </a:lnTo>
                    <a:lnTo>
                      <a:pt x="3" y="473"/>
                    </a:lnTo>
                    <a:lnTo>
                      <a:pt x="1" y="467"/>
                    </a:lnTo>
                    <a:lnTo>
                      <a:pt x="0" y="463"/>
                    </a:lnTo>
                    <a:lnTo>
                      <a:pt x="36" y="380"/>
                    </a:lnTo>
                    <a:lnTo>
                      <a:pt x="121" y="214"/>
                    </a:lnTo>
                    <a:lnTo>
                      <a:pt x="121" y="212"/>
                    </a:lnTo>
                    <a:lnTo>
                      <a:pt x="125" y="209"/>
                    </a:lnTo>
                    <a:lnTo>
                      <a:pt x="127" y="203"/>
                    </a:lnTo>
                    <a:lnTo>
                      <a:pt x="135" y="197"/>
                    </a:lnTo>
                    <a:lnTo>
                      <a:pt x="142" y="190"/>
                    </a:lnTo>
                    <a:lnTo>
                      <a:pt x="154" y="182"/>
                    </a:lnTo>
                    <a:lnTo>
                      <a:pt x="165" y="173"/>
                    </a:lnTo>
                    <a:lnTo>
                      <a:pt x="180" y="165"/>
                    </a:lnTo>
                    <a:lnTo>
                      <a:pt x="194" y="157"/>
                    </a:lnTo>
                    <a:lnTo>
                      <a:pt x="213" y="152"/>
                    </a:lnTo>
                    <a:lnTo>
                      <a:pt x="232" y="146"/>
                    </a:lnTo>
                    <a:lnTo>
                      <a:pt x="254" y="144"/>
                    </a:lnTo>
                    <a:lnTo>
                      <a:pt x="277" y="142"/>
                    </a:lnTo>
                    <a:lnTo>
                      <a:pt x="302" y="144"/>
                    </a:lnTo>
                    <a:lnTo>
                      <a:pt x="329" y="150"/>
                    </a:lnTo>
                    <a:lnTo>
                      <a:pt x="359" y="159"/>
                    </a:lnTo>
                    <a:lnTo>
                      <a:pt x="359" y="155"/>
                    </a:lnTo>
                    <a:lnTo>
                      <a:pt x="359" y="154"/>
                    </a:lnTo>
                    <a:lnTo>
                      <a:pt x="359" y="150"/>
                    </a:lnTo>
                    <a:lnTo>
                      <a:pt x="359" y="144"/>
                    </a:lnTo>
                    <a:lnTo>
                      <a:pt x="359" y="136"/>
                    </a:lnTo>
                    <a:lnTo>
                      <a:pt x="361" y="129"/>
                    </a:lnTo>
                    <a:lnTo>
                      <a:pt x="363" y="119"/>
                    </a:lnTo>
                    <a:lnTo>
                      <a:pt x="367" y="110"/>
                    </a:lnTo>
                    <a:lnTo>
                      <a:pt x="368" y="98"/>
                    </a:lnTo>
                    <a:lnTo>
                      <a:pt x="372" y="89"/>
                    </a:lnTo>
                    <a:lnTo>
                      <a:pt x="376" y="78"/>
                    </a:lnTo>
                    <a:lnTo>
                      <a:pt x="382" y="68"/>
                    </a:lnTo>
                    <a:lnTo>
                      <a:pt x="389" y="59"/>
                    </a:lnTo>
                    <a:lnTo>
                      <a:pt x="395" y="49"/>
                    </a:lnTo>
                    <a:lnTo>
                      <a:pt x="405" y="40"/>
                    </a:lnTo>
                    <a:lnTo>
                      <a:pt x="414" y="32"/>
                    </a:lnTo>
                    <a:lnTo>
                      <a:pt x="424" y="24"/>
                    </a:lnTo>
                    <a:lnTo>
                      <a:pt x="433" y="19"/>
                    </a:lnTo>
                    <a:lnTo>
                      <a:pt x="445" y="13"/>
                    </a:lnTo>
                    <a:lnTo>
                      <a:pt x="454" y="9"/>
                    </a:lnTo>
                    <a:lnTo>
                      <a:pt x="464" y="5"/>
                    </a:lnTo>
                    <a:lnTo>
                      <a:pt x="475" y="3"/>
                    </a:lnTo>
                    <a:lnTo>
                      <a:pt x="484" y="0"/>
                    </a:lnTo>
                    <a:lnTo>
                      <a:pt x="494" y="0"/>
                    </a:lnTo>
                    <a:lnTo>
                      <a:pt x="500" y="0"/>
                    </a:lnTo>
                    <a:lnTo>
                      <a:pt x="507" y="0"/>
                    </a:lnTo>
                    <a:lnTo>
                      <a:pt x="513" y="0"/>
                    </a:lnTo>
                    <a:lnTo>
                      <a:pt x="521" y="0"/>
                    </a:lnTo>
                    <a:lnTo>
                      <a:pt x="528" y="0"/>
                    </a:lnTo>
                    <a:lnTo>
                      <a:pt x="532" y="1"/>
                    </a:lnTo>
                    <a:lnTo>
                      <a:pt x="532" y="1"/>
                    </a:lnTo>
                    <a:close/>
                  </a:path>
                </a:pathLst>
              </a:custGeom>
              <a:solidFill>
                <a:srgbClr val="9191B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1" name="Freeform 21"/>
              <p:cNvSpPr>
                <a:spLocks/>
              </p:cNvSpPr>
              <p:nvPr/>
            </p:nvSpPr>
            <p:spPr bwMode="auto">
              <a:xfrm>
                <a:off x="2893343" y="3596456"/>
                <a:ext cx="538163" cy="535893"/>
              </a:xfrm>
              <a:custGeom>
                <a:avLst/>
                <a:gdLst/>
                <a:ahLst/>
                <a:cxnLst>
                  <a:cxn ang="0">
                    <a:pos x="170" y="112"/>
                  </a:cxn>
                  <a:cxn ang="0">
                    <a:pos x="156" y="114"/>
                  </a:cxn>
                  <a:cxn ang="0">
                    <a:pos x="132" y="120"/>
                  </a:cxn>
                  <a:cxn ang="0">
                    <a:pos x="101" y="131"/>
                  </a:cxn>
                  <a:cxn ang="0">
                    <a:pos x="71" y="152"/>
                  </a:cxn>
                  <a:cxn ang="0">
                    <a:pos x="38" y="181"/>
                  </a:cxn>
                  <a:cxn ang="0">
                    <a:pos x="14" y="222"/>
                  </a:cxn>
                  <a:cxn ang="0">
                    <a:pos x="0" y="276"/>
                  </a:cxn>
                  <a:cxn ang="0">
                    <a:pos x="2" y="342"/>
                  </a:cxn>
                  <a:cxn ang="0">
                    <a:pos x="19" y="413"/>
                  </a:cxn>
                  <a:cxn ang="0">
                    <a:pos x="55" y="479"/>
                  </a:cxn>
                  <a:cxn ang="0">
                    <a:pos x="109" y="538"/>
                  </a:cxn>
                  <a:cxn ang="0">
                    <a:pos x="175" y="584"/>
                  </a:cxn>
                  <a:cxn ang="0">
                    <a:pos x="257" y="608"/>
                  </a:cxn>
                  <a:cxn ang="0">
                    <a:pos x="352" y="608"/>
                  </a:cxn>
                  <a:cxn ang="0">
                    <a:pos x="459" y="580"/>
                  </a:cxn>
                  <a:cxn ang="0">
                    <a:pos x="569" y="517"/>
                  </a:cxn>
                  <a:cxn ang="0">
                    <a:pos x="639" y="439"/>
                  </a:cxn>
                  <a:cxn ang="0">
                    <a:pos x="672" y="352"/>
                  </a:cxn>
                  <a:cxn ang="0">
                    <a:pos x="672" y="264"/>
                  </a:cxn>
                  <a:cxn ang="0">
                    <a:pos x="647" y="179"/>
                  </a:cxn>
                  <a:cxn ang="0">
                    <a:pos x="597" y="103"/>
                  </a:cxn>
                  <a:cxn ang="0">
                    <a:pos x="535" y="46"/>
                  </a:cxn>
                  <a:cxn ang="0">
                    <a:pos x="462" y="10"/>
                  </a:cxn>
                  <a:cxn ang="0">
                    <a:pos x="386" y="0"/>
                  </a:cxn>
                  <a:cxn ang="0">
                    <a:pos x="324" y="2"/>
                  </a:cxn>
                  <a:cxn ang="0">
                    <a:pos x="274" y="15"/>
                  </a:cxn>
                  <a:cxn ang="0">
                    <a:pos x="236" y="36"/>
                  </a:cxn>
                  <a:cxn ang="0">
                    <a:pos x="208" y="59"/>
                  </a:cxn>
                  <a:cxn ang="0">
                    <a:pos x="189" y="80"/>
                  </a:cxn>
                  <a:cxn ang="0">
                    <a:pos x="177" y="99"/>
                  </a:cxn>
                  <a:cxn ang="0">
                    <a:pos x="173" y="110"/>
                  </a:cxn>
                  <a:cxn ang="0">
                    <a:pos x="173" y="112"/>
                  </a:cxn>
                </a:cxnLst>
                <a:rect l="0" t="0" r="r" b="b"/>
                <a:pathLst>
                  <a:path w="677" h="612">
                    <a:moveTo>
                      <a:pt x="173" y="112"/>
                    </a:moveTo>
                    <a:lnTo>
                      <a:pt x="170" y="112"/>
                    </a:lnTo>
                    <a:lnTo>
                      <a:pt x="166" y="112"/>
                    </a:lnTo>
                    <a:lnTo>
                      <a:pt x="156" y="114"/>
                    </a:lnTo>
                    <a:lnTo>
                      <a:pt x="145" y="116"/>
                    </a:lnTo>
                    <a:lnTo>
                      <a:pt x="132" y="120"/>
                    </a:lnTo>
                    <a:lnTo>
                      <a:pt x="116" y="126"/>
                    </a:lnTo>
                    <a:lnTo>
                      <a:pt x="101" y="131"/>
                    </a:lnTo>
                    <a:lnTo>
                      <a:pt x="86" y="143"/>
                    </a:lnTo>
                    <a:lnTo>
                      <a:pt x="71" y="152"/>
                    </a:lnTo>
                    <a:lnTo>
                      <a:pt x="54" y="165"/>
                    </a:lnTo>
                    <a:lnTo>
                      <a:pt x="38" y="181"/>
                    </a:lnTo>
                    <a:lnTo>
                      <a:pt x="27" y="202"/>
                    </a:lnTo>
                    <a:lnTo>
                      <a:pt x="14" y="222"/>
                    </a:lnTo>
                    <a:lnTo>
                      <a:pt x="6" y="247"/>
                    </a:lnTo>
                    <a:lnTo>
                      <a:pt x="0" y="276"/>
                    </a:lnTo>
                    <a:lnTo>
                      <a:pt x="0" y="308"/>
                    </a:lnTo>
                    <a:lnTo>
                      <a:pt x="2" y="342"/>
                    </a:lnTo>
                    <a:lnTo>
                      <a:pt x="8" y="378"/>
                    </a:lnTo>
                    <a:lnTo>
                      <a:pt x="19" y="413"/>
                    </a:lnTo>
                    <a:lnTo>
                      <a:pt x="36" y="447"/>
                    </a:lnTo>
                    <a:lnTo>
                      <a:pt x="55" y="479"/>
                    </a:lnTo>
                    <a:lnTo>
                      <a:pt x="80" y="509"/>
                    </a:lnTo>
                    <a:lnTo>
                      <a:pt x="109" y="538"/>
                    </a:lnTo>
                    <a:lnTo>
                      <a:pt x="141" y="563"/>
                    </a:lnTo>
                    <a:lnTo>
                      <a:pt x="175" y="584"/>
                    </a:lnTo>
                    <a:lnTo>
                      <a:pt x="215" y="599"/>
                    </a:lnTo>
                    <a:lnTo>
                      <a:pt x="257" y="608"/>
                    </a:lnTo>
                    <a:lnTo>
                      <a:pt x="305" y="612"/>
                    </a:lnTo>
                    <a:lnTo>
                      <a:pt x="352" y="608"/>
                    </a:lnTo>
                    <a:lnTo>
                      <a:pt x="403" y="599"/>
                    </a:lnTo>
                    <a:lnTo>
                      <a:pt x="459" y="580"/>
                    </a:lnTo>
                    <a:lnTo>
                      <a:pt x="518" y="553"/>
                    </a:lnTo>
                    <a:lnTo>
                      <a:pt x="569" y="517"/>
                    </a:lnTo>
                    <a:lnTo>
                      <a:pt x="609" y="479"/>
                    </a:lnTo>
                    <a:lnTo>
                      <a:pt x="639" y="439"/>
                    </a:lnTo>
                    <a:lnTo>
                      <a:pt x="660" y="397"/>
                    </a:lnTo>
                    <a:lnTo>
                      <a:pt x="672" y="352"/>
                    </a:lnTo>
                    <a:lnTo>
                      <a:pt x="677" y="308"/>
                    </a:lnTo>
                    <a:lnTo>
                      <a:pt x="672" y="264"/>
                    </a:lnTo>
                    <a:lnTo>
                      <a:pt x="664" y="221"/>
                    </a:lnTo>
                    <a:lnTo>
                      <a:pt x="647" y="179"/>
                    </a:lnTo>
                    <a:lnTo>
                      <a:pt x="624" y="141"/>
                    </a:lnTo>
                    <a:lnTo>
                      <a:pt x="597" y="103"/>
                    </a:lnTo>
                    <a:lnTo>
                      <a:pt x="569" y="74"/>
                    </a:lnTo>
                    <a:lnTo>
                      <a:pt x="535" y="46"/>
                    </a:lnTo>
                    <a:lnTo>
                      <a:pt x="500" y="25"/>
                    </a:lnTo>
                    <a:lnTo>
                      <a:pt x="462" y="10"/>
                    </a:lnTo>
                    <a:lnTo>
                      <a:pt x="424" y="2"/>
                    </a:lnTo>
                    <a:lnTo>
                      <a:pt x="386" y="0"/>
                    </a:lnTo>
                    <a:lnTo>
                      <a:pt x="354" y="0"/>
                    </a:lnTo>
                    <a:lnTo>
                      <a:pt x="324" y="2"/>
                    </a:lnTo>
                    <a:lnTo>
                      <a:pt x="297" y="10"/>
                    </a:lnTo>
                    <a:lnTo>
                      <a:pt x="274" y="15"/>
                    </a:lnTo>
                    <a:lnTo>
                      <a:pt x="253" y="25"/>
                    </a:lnTo>
                    <a:lnTo>
                      <a:pt x="236" y="36"/>
                    </a:lnTo>
                    <a:lnTo>
                      <a:pt x="221" y="48"/>
                    </a:lnTo>
                    <a:lnTo>
                      <a:pt x="208" y="59"/>
                    </a:lnTo>
                    <a:lnTo>
                      <a:pt x="198" y="70"/>
                    </a:lnTo>
                    <a:lnTo>
                      <a:pt x="189" y="80"/>
                    </a:lnTo>
                    <a:lnTo>
                      <a:pt x="183" y="91"/>
                    </a:lnTo>
                    <a:lnTo>
                      <a:pt x="177" y="99"/>
                    </a:lnTo>
                    <a:lnTo>
                      <a:pt x="175" y="107"/>
                    </a:lnTo>
                    <a:lnTo>
                      <a:pt x="173" y="110"/>
                    </a:lnTo>
                    <a:lnTo>
                      <a:pt x="173" y="112"/>
                    </a:lnTo>
                    <a:lnTo>
                      <a:pt x="173" y="112"/>
                    </a:lnTo>
                    <a:close/>
                  </a:path>
                </a:pathLst>
              </a:custGeom>
              <a:solidFill>
                <a:srgbClr val="FF667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2" name="Freeform 22"/>
              <p:cNvSpPr>
                <a:spLocks/>
              </p:cNvSpPr>
              <p:nvPr/>
            </p:nvSpPr>
            <p:spPr bwMode="auto">
              <a:xfrm>
                <a:off x="3452143" y="3942530"/>
                <a:ext cx="92075" cy="105077"/>
              </a:xfrm>
              <a:custGeom>
                <a:avLst/>
                <a:gdLst/>
                <a:ahLst/>
                <a:cxnLst>
                  <a:cxn ang="0">
                    <a:pos x="57" y="2"/>
                  </a:cxn>
                  <a:cxn ang="0">
                    <a:pos x="53" y="0"/>
                  </a:cxn>
                  <a:cxn ang="0">
                    <a:pos x="46" y="2"/>
                  </a:cxn>
                  <a:cxn ang="0">
                    <a:pos x="40" y="2"/>
                  </a:cxn>
                  <a:cxn ang="0">
                    <a:pos x="34" y="4"/>
                  </a:cxn>
                  <a:cxn ang="0">
                    <a:pos x="28" y="6"/>
                  </a:cxn>
                  <a:cxn ang="0">
                    <a:pos x="25" y="10"/>
                  </a:cxn>
                  <a:cxn ang="0">
                    <a:pos x="17" y="14"/>
                  </a:cxn>
                  <a:cxn ang="0">
                    <a:pos x="13" y="19"/>
                  </a:cxn>
                  <a:cxn ang="0">
                    <a:pos x="8" y="25"/>
                  </a:cxn>
                  <a:cxn ang="0">
                    <a:pos x="4" y="33"/>
                  </a:cxn>
                  <a:cxn ang="0">
                    <a:pos x="0" y="42"/>
                  </a:cxn>
                  <a:cxn ang="0">
                    <a:pos x="0" y="52"/>
                  </a:cxn>
                  <a:cxn ang="0">
                    <a:pos x="0" y="63"/>
                  </a:cxn>
                  <a:cxn ang="0">
                    <a:pos x="4" y="78"/>
                  </a:cxn>
                  <a:cxn ang="0">
                    <a:pos x="8" y="92"/>
                  </a:cxn>
                  <a:cxn ang="0">
                    <a:pos x="13" y="101"/>
                  </a:cxn>
                  <a:cxn ang="0">
                    <a:pos x="19" y="111"/>
                  </a:cxn>
                  <a:cxn ang="0">
                    <a:pos x="28" y="116"/>
                  </a:cxn>
                  <a:cxn ang="0">
                    <a:pos x="36" y="120"/>
                  </a:cxn>
                  <a:cxn ang="0">
                    <a:pos x="46" y="122"/>
                  </a:cxn>
                  <a:cxn ang="0">
                    <a:pos x="57" y="122"/>
                  </a:cxn>
                  <a:cxn ang="0">
                    <a:pos x="66" y="120"/>
                  </a:cxn>
                  <a:cxn ang="0">
                    <a:pos x="74" y="116"/>
                  </a:cxn>
                  <a:cxn ang="0">
                    <a:pos x="84" y="111"/>
                  </a:cxn>
                  <a:cxn ang="0">
                    <a:pos x="93" y="105"/>
                  </a:cxn>
                  <a:cxn ang="0">
                    <a:pos x="101" y="97"/>
                  </a:cxn>
                  <a:cxn ang="0">
                    <a:pos x="106" y="88"/>
                  </a:cxn>
                  <a:cxn ang="0">
                    <a:pos x="112" y="80"/>
                  </a:cxn>
                  <a:cxn ang="0">
                    <a:pos x="114" y="69"/>
                  </a:cxn>
                  <a:cxn ang="0">
                    <a:pos x="116" y="59"/>
                  </a:cxn>
                  <a:cxn ang="0">
                    <a:pos x="116" y="48"/>
                  </a:cxn>
                  <a:cxn ang="0">
                    <a:pos x="114" y="38"/>
                  </a:cxn>
                  <a:cxn ang="0">
                    <a:pos x="110" y="29"/>
                  </a:cxn>
                  <a:cxn ang="0">
                    <a:pos x="106" y="23"/>
                  </a:cxn>
                  <a:cxn ang="0">
                    <a:pos x="101" y="17"/>
                  </a:cxn>
                  <a:cxn ang="0">
                    <a:pos x="97" y="12"/>
                  </a:cxn>
                  <a:cxn ang="0">
                    <a:pos x="91" y="8"/>
                  </a:cxn>
                  <a:cxn ang="0">
                    <a:pos x="87" y="6"/>
                  </a:cxn>
                  <a:cxn ang="0">
                    <a:pos x="74" y="2"/>
                  </a:cxn>
                  <a:cxn ang="0">
                    <a:pos x="66" y="0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7" y="2"/>
                  </a:cxn>
                </a:cxnLst>
                <a:rect l="0" t="0" r="r" b="b"/>
                <a:pathLst>
                  <a:path w="116" h="122">
                    <a:moveTo>
                      <a:pt x="57" y="2"/>
                    </a:moveTo>
                    <a:lnTo>
                      <a:pt x="53" y="0"/>
                    </a:lnTo>
                    <a:lnTo>
                      <a:pt x="46" y="2"/>
                    </a:lnTo>
                    <a:lnTo>
                      <a:pt x="40" y="2"/>
                    </a:lnTo>
                    <a:lnTo>
                      <a:pt x="34" y="4"/>
                    </a:lnTo>
                    <a:lnTo>
                      <a:pt x="28" y="6"/>
                    </a:lnTo>
                    <a:lnTo>
                      <a:pt x="25" y="10"/>
                    </a:lnTo>
                    <a:lnTo>
                      <a:pt x="17" y="14"/>
                    </a:lnTo>
                    <a:lnTo>
                      <a:pt x="13" y="19"/>
                    </a:lnTo>
                    <a:lnTo>
                      <a:pt x="8" y="25"/>
                    </a:lnTo>
                    <a:lnTo>
                      <a:pt x="4" y="33"/>
                    </a:lnTo>
                    <a:lnTo>
                      <a:pt x="0" y="42"/>
                    </a:lnTo>
                    <a:lnTo>
                      <a:pt x="0" y="52"/>
                    </a:lnTo>
                    <a:lnTo>
                      <a:pt x="0" y="63"/>
                    </a:lnTo>
                    <a:lnTo>
                      <a:pt x="4" y="78"/>
                    </a:lnTo>
                    <a:lnTo>
                      <a:pt x="8" y="92"/>
                    </a:lnTo>
                    <a:lnTo>
                      <a:pt x="13" y="101"/>
                    </a:lnTo>
                    <a:lnTo>
                      <a:pt x="19" y="111"/>
                    </a:lnTo>
                    <a:lnTo>
                      <a:pt x="28" y="116"/>
                    </a:lnTo>
                    <a:lnTo>
                      <a:pt x="36" y="120"/>
                    </a:lnTo>
                    <a:lnTo>
                      <a:pt x="46" y="122"/>
                    </a:lnTo>
                    <a:lnTo>
                      <a:pt x="57" y="122"/>
                    </a:lnTo>
                    <a:lnTo>
                      <a:pt x="66" y="120"/>
                    </a:lnTo>
                    <a:lnTo>
                      <a:pt x="74" y="116"/>
                    </a:lnTo>
                    <a:lnTo>
                      <a:pt x="84" y="111"/>
                    </a:lnTo>
                    <a:lnTo>
                      <a:pt x="93" y="105"/>
                    </a:lnTo>
                    <a:lnTo>
                      <a:pt x="101" y="97"/>
                    </a:lnTo>
                    <a:lnTo>
                      <a:pt x="106" y="88"/>
                    </a:lnTo>
                    <a:lnTo>
                      <a:pt x="112" y="80"/>
                    </a:lnTo>
                    <a:lnTo>
                      <a:pt x="114" y="69"/>
                    </a:lnTo>
                    <a:lnTo>
                      <a:pt x="116" y="59"/>
                    </a:lnTo>
                    <a:lnTo>
                      <a:pt x="116" y="48"/>
                    </a:lnTo>
                    <a:lnTo>
                      <a:pt x="114" y="38"/>
                    </a:lnTo>
                    <a:lnTo>
                      <a:pt x="110" y="29"/>
                    </a:lnTo>
                    <a:lnTo>
                      <a:pt x="106" y="23"/>
                    </a:lnTo>
                    <a:lnTo>
                      <a:pt x="101" y="17"/>
                    </a:lnTo>
                    <a:lnTo>
                      <a:pt x="97" y="12"/>
                    </a:lnTo>
                    <a:lnTo>
                      <a:pt x="91" y="8"/>
                    </a:lnTo>
                    <a:lnTo>
                      <a:pt x="87" y="6"/>
                    </a:lnTo>
                    <a:lnTo>
                      <a:pt x="74" y="2"/>
                    </a:lnTo>
                    <a:lnTo>
                      <a:pt x="66" y="0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7" y="2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3" name="Freeform 23"/>
              <p:cNvSpPr>
                <a:spLocks/>
              </p:cNvSpPr>
              <p:nvPr/>
            </p:nvSpPr>
            <p:spPr bwMode="auto">
              <a:xfrm>
                <a:off x="3664868" y="3975868"/>
                <a:ext cx="93663" cy="91067"/>
              </a:xfrm>
              <a:custGeom>
                <a:avLst/>
                <a:gdLst/>
                <a:ahLst/>
                <a:cxnLst>
                  <a:cxn ang="0">
                    <a:pos x="19" y="12"/>
                  </a:cxn>
                  <a:cxn ang="0">
                    <a:pos x="17" y="12"/>
                  </a:cxn>
                  <a:cxn ang="0">
                    <a:pos x="13" y="13"/>
                  </a:cxn>
                  <a:cxn ang="0">
                    <a:pos x="10" y="17"/>
                  </a:cxn>
                  <a:cxn ang="0">
                    <a:pos x="6" y="23"/>
                  </a:cxn>
                  <a:cxn ang="0">
                    <a:pos x="2" y="31"/>
                  </a:cxn>
                  <a:cxn ang="0">
                    <a:pos x="0" y="40"/>
                  </a:cxn>
                  <a:cxn ang="0">
                    <a:pos x="0" y="48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70"/>
                  </a:cxn>
                  <a:cxn ang="0">
                    <a:pos x="4" y="78"/>
                  </a:cxn>
                  <a:cxn ang="0">
                    <a:pos x="8" y="84"/>
                  </a:cxn>
                  <a:cxn ang="0">
                    <a:pos x="13" y="89"/>
                  </a:cxn>
                  <a:cxn ang="0">
                    <a:pos x="23" y="95"/>
                  </a:cxn>
                  <a:cxn ang="0">
                    <a:pos x="30" y="99"/>
                  </a:cxn>
                  <a:cxn ang="0">
                    <a:pos x="40" y="103"/>
                  </a:cxn>
                  <a:cxn ang="0">
                    <a:pos x="50" y="105"/>
                  </a:cxn>
                  <a:cxn ang="0">
                    <a:pos x="61" y="105"/>
                  </a:cxn>
                  <a:cxn ang="0">
                    <a:pos x="70" y="103"/>
                  </a:cxn>
                  <a:cxn ang="0">
                    <a:pos x="80" y="101"/>
                  </a:cxn>
                  <a:cxn ang="0">
                    <a:pos x="89" y="97"/>
                  </a:cxn>
                  <a:cxn ang="0">
                    <a:pos x="99" y="93"/>
                  </a:cxn>
                  <a:cxn ang="0">
                    <a:pos x="105" y="86"/>
                  </a:cxn>
                  <a:cxn ang="0">
                    <a:pos x="110" y="80"/>
                  </a:cxn>
                  <a:cxn ang="0">
                    <a:pos x="114" y="69"/>
                  </a:cxn>
                  <a:cxn ang="0">
                    <a:pos x="118" y="59"/>
                  </a:cxn>
                  <a:cxn ang="0">
                    <a:pos x="118" y="48"/>
                  </a:cxn>
                  <a:cxn ang="0">
                    <a:pos x="114" y="38"/>
                  </a:cxn>
                  <a:cxn ang="0">
                    <a:pos x="110" y="29"/>
                  </a:cxn>
                  <a:cxn ang="0">
                    <a:pos x="108" y="21"/>
                  </a:cxn>
                  <a:cxn ang="0">
                    <a:pos x="101" y="15"/>
                  </a:cxn>
                  <a:cxn ang="0">
                    <a:pos x="97" y="12"/>
                  </a:cxn>
                  <a:cxn ang="0">
                    <a:pos x="89" y="8"/>
                  </a:cxn>
                  <a:cxn ang="0">
                    <a:pos x="84" y="6"/>
                  </a:cxn>
                  <a:cxn ang="0">
                    <a:pos x="76" y="2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57" y="0"/>
                  </a:cxn>
                  <a:cxn ang="0">
                    <a:pos x="50" y="0"/>
                  </a:cxn>
                  <a:cxn ang="0">
                    <a:pos x="48" y="0"/>
                  </a:cxn>
                  <a:cxn ang="0">
                    <a:pos x="19" y="12"/>
                  </a:cxn>
                  <a:cxn ang="0">
                    <a:pos x="19" y="12"/>
                  </a:cxn>
                </a:cxnLst>
                <a:rect l="0" t="0" r="r" b="b"/>
                <a:pathLst>
                  <a:path w="118" h="105">
                    <a:moveTo>
                      <a:pt x="19" y="12"/>
                    </a:moveTo>
                    <a:lnTo>
                      <a:pt x="17" y="12"/>
                    </a:lnTo>
                    <a:lnTo>
                      <a:pt x="13" y="13"/>
                    </a:lnTo>
                    <a:lnTo>
                      <a:pt x="10" y="17"/>
                    </a:lnTo>
                    <a:lnTo>
                      <a:pt x="6" y="23"/>
                    </a:lnTo>
                    <a:lnTo>
                      <a:pt x="2" y="31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70"/>
                    </a:lnTo>
                    <a:lnTo>
                      <a:pt x="4" y="78"/>
                    </a:lnTo>
                    <a:lnTo>
                      <a:pt x="8" y="84"/>
                    </a:lnTo>
                    <a:lnTo>
                      <a:pt x="13" y="89"/>
                    </a:lnTo>
                    <a:lnTo>
                      <a:pt x="23" y="95"/>
                    </a:lnTo>
                    <a:lnTo>
                      <a:pt x="30" y="99"/>
                    </a:lnTo>
                    <a:lnTo>
                      <a:pt x="40" y="103"/>
                    </a:lnTo>
                    <a:lnTo>
                      <a:pt x="50" y="105"/>
                    </a:lnTo>
                    <a:lnTo>
                      <a:pt x="61" y="105"/>
                    </a:lnTo>
                    <a:lnTo>
                      <a:pt x="70" y="103"/>
                    </a:lnTo>
                    <a:lnTo>
                      <a:pt x="80" y="101"/>
                    </a:lnTo>
                    <a:lnTo>
                      <a:pt x="89" y="97"/>
                    </a:lnTo>
                    <a:lnTo>
                      <a:pt x="99" y="93"/>
                    </a:lnTo>
                    <a:lnTo>
                      <a:pt x="105" y="86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8" y="59"/>
                    </a:lnTo>
                    <a:lnTo>
                      <a:pt x="118" y="48"/>
                    </a:lnTo>
                    <a:lnTo>
                      <a:pt x="114" y="38"/>
                    </a:lnTo>
                    <a:lnTo>
                      <a:pt x="110" y="29"/>
                    </a:lnTo>
                    <a:lnTo>
                      <a:pt x="108" y="21"/>
                    </a:lnTo>
                    <a:lnTo>
                      <a:pt x="101" y="15"/>
                    </a:lnTo>
                    <a:lnTo>
                      <a:pt x="97" y="12"/>
                    </a:lnTo>
                    <a:lnTo>
                      <a:pt x="89" y="8"/>
                    </a:lnTo>
                    <a:lnTo>
                      <a:pt x="84" y="6"/>
                    </a:lnTo>
                    <a:lnTo>
                      <a:pt x="76" y="2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7" y="0"/>
                    </a:lnTo>
                    <a:lnTo>
                      <a:pt x="50" y="0"/>
                    </a:lnTo>
                    <a:lnTo>
                      <a:pt x="48" y="0"/>
                    </a:lnTo>
                    <a:lnTo>
                      <a:pt x="19" y="12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4" name="Freeform 24"/>
              <p:cNvSpPr>
                <a:spLocks/>
              </p:cNvSpPr>
              <p:nvPr/>
            </p:nvSpPr>
            <p:spPr bwMode="auto">
              <a:xfrm>
                <a:off x="3526756" y="3764731"/>
                <a:ext cx="114300" cy="113833"/>
              </a:xfrm>
              <a:custGeom>
                <a:avLst/>
                <a:gdLst/>
                <a:ahLst/>
                <a:cxnLst>
                  <a:cxn ang="0">
                    <a:pos x="38" y="6"/>
                  </a:cxn>
                  <a:cxn ang="0">
                    <a:pos x="34" y="6"/>
                  </a:cxn>
                  <a:cxn ang="0">
                    <a:pos x="31" y="10"/>
                  </a:cxn>
                  <a:cxn ang="0">
                    <a:pos x="21" y="15"/>
                  </a:cxn>
                  <a:cxn ang="0">
                    <a:pos x="15" y="23"/>
                  </a:cxn>
                  <a:cxn ang="0">
                    <a:pos x="10" y="27"/>
                  </a:cxn>
                  <a:cxn ang="0">
                    <a:pos x="8" y="34"/>
                  </a:cxn>
                  <a:cxn ang="0">
                    <a:pos x="4" y="40"/>
                  </a:cxn>
                  <a:cxn ang="0">
                    <a:pos x="4" y="49"/>
                  </a:cxn>
                  <a:cxn ang="0">
                    <a:pos x="0" y="57"/>
                  </a:cxn>
                  <a:cxn ang="0">
                    <a:pos x="2" y="68"/>
                  </a:cxn>
                  <a:cxn ang="0">
                    <a:pos x="4" y="78"/>
                  </a:cxn>
                  <a:cxn ang="0">
                    <a:pos x="8" y="91"/>
                  </a:cxn>
                  <a:cxn ang="0">
                    <a:pos x="12" y="101"/>
                  </a:cxn>
                  <a:cxn ang="0">
                    <a:pos x="19" y="110"/>
                  </a:cxn>
                  <a:cxn ang="0">
                    <a:pos x="29" y="118"/>
                  </a:cxn>
                  <a:cxn ang="0">
                    <a:pos x="38" y="124"/>
                  </a:cxn>
                  <a:cxn ang="0">
                    <a:pos x="48" y="127"/>
                  </a:cxn>
                  <a:cxn ang="0">
                    <a:pos x="59" y="129"/>
                  </a:cxn>
                  <a:cxn ang="0">
                    <a:pos x="70" y="129"/>
                  </a:cxn>
                  <a:cxn ang="0">
                    <a:pos x="82" y="131"/>
                  </a:cxn>
                  <a:cxn ang="0">
                    <a:pos x="93" y="127"/>
                  </a:cxn>
                  <a:cxn ang="0">
                    <a:pos x="103" y="125"/>
                  </a:cxn>
                  <a:cxn ang="0">
                    <a:pos x="112" y="120"/>
                  </a:cxn>
                  <a:cxn ang="0">
                    <a:pos x="124" y="114"/>
                  </a:cxn>
                  <a:cxn ang="0">
                    <a:pos x="129" y="106"/>
                  </a:cxn>
                  <a:cxn ang="0">
                    <a:pos x="137" y="97"/>
                  </a:cxn>
                  <a:cxn ang="0">
                    <a:pos x="141" y="87"/>
                  </a:cxn>
                  <a:cxn ang="0">
                    <a:pos x="145" y="76"/>
                  </a:cxn>
                  <a:cxn ang="0">
                    <a:pos x="143" y="65"/>
                  </a:cxn>
                  <a:cxn ang="0">
                    <a:pos x="143" y="55"/>
                  </a:cxn>
                  <a:cxn ang="0">
                    <a:pos x="139" y="44"/>
                  </a:cxn>
                  <a:cxn ang="0">
                    <a:pos x="135" y="36"/>
                  </a:cxn>
                  <a:cxn ang="0">
                    <a:pos x="129" y="27"/>
                  </a:cxn>
                  <a:cxn ang="0">
                    <a:pos x="124" y="21"/>
                  </a:cxn>
                  <a:cxn ang="0">
                    <a:pos x="116" y="15"/>
                  </a:cxn>
                  <a:cxn ang="0">
                    <a:pos x="109" y="11"/>
                  </a:cxn>
                  <a:cxn ang="0">
                    <a:pos x="101" y="6"/>
                  </a:cxn>
                  <a:cxn ang="0">
                    <a:pos x="91" y="4"/>
                  </a:cxn>
                  <a:cxn ang="0">
                    <a:pos x="82" y="0"/>
                  </a:cxn>
                  <a:cxn ang="0">
                    <a:pos x="74" y="0"/>
                  </a:cxn>
                  <a:cxn ang="0">
                    <a:pos x="65" y="0"/>
                  </a:cxn>
                  <a:cxn ang="0">
                    <a:pos x="55" y="0"/>
                  </a:cxn>
                  <a:cxn ang="0">
                    <a:pos x="46" y="2"/>
                  </a:cxn>
                  <a:cxn ang="0">
                    <a:pos x="38" y="6"/>
                  </a:cxn>
                  <a:cxn ang="0">
                    <a:pos x="38" y="6"/>
                  </a:cxn>
                </a:cxnLst>
                <a:rect l="0" t="0" r="r" b="b"/>
                <a:pathLst>
                  <a:path w="145" h="131">
                    <a:moveTo>
                      <a:pt x="38" y="6"/>
                    </a:moveTo>
                    <a:lnTo>
                      <a:pt x="34" y="6"/>
                    </a:lnTo>
                    <a:lnTo>
                      <a:pt x="31" y="10"/>
                    </a:lnTo>
                    <a:lnTo>
                      <a:pt x="21" y="15"/>
                    </a:lnTo>
                    <a:lnTo>
                      <a:pt x="15" y="23"/>
                    </a:lnTo>
                    <a:lnTo>
                      <a:pt x="10" y="27"/>
                    </a:lnTo>
                    <a:lnTo>
                      <a:pt x="8" y="34"/>
                    </a:lnTo>
                    <a:lnTo>
                      <a:pt x="4" y="40"/>
                    </a:lnTo>
                    <a:lnTo>
                      <a:pt x="4" y="49"/>
                    </a:lnTo>
                    <a:lnTo>
                      <a:pt x="0" y="57"/>
                    </a:lnTo>
                    <a:lnTo>
                      <a:pt x="2" y="68"/>
                    </a:lnTo>
                    <a:lnTo>
                      <a:pt x="4" y="78"/>
                    </a:lnTo>
                    <a:lnTo>
                      <a:pt x="8" y="91"/>
                    </a:lnTo>
                    <a:lnTo>
                      <a:pt x="12" y="101"/>
                    </a:lnTo>
                    <a:lnTo>
                      <a:pt x="19" y="110"/>
                    </a:lnTo>
                    <a:lnTo>
                      <a:pt x="29" y="118"/>
                    </a:lnTo>
                    <a:lnTo>
                      <a:pt x="38" y="124"/>
                    </a:lnTo>
                    <a:lnTo>
                      <a:pt x="48" y="127"/>
                    </a:lnTo>
                    <a:lnTo>
                      <a:pt x="59" y="129"/>
                    </a:lnTo>
                    <a:lnTo>
                      <a:pt x="70" y="129"/>
                    </a:lnTo>
                    <a:lnTo>
                      <a:pt x="82" y="131"/>
                    </a:lnTo>
                    <a:lnTo>
                      <a:pt x="93" y="127"/>
                    </a:lnTo>
                    <a:lnTo>
                      <a:pt x="103" y="125"/>
                    </a:lnTo>
                    <a:lnTo>
                      <a:pt x="112" y="120"/>
                    </a:lnTo>
                    <a:lnTo>
                      <a:pt x="124" y="114"/>
                    </a:lnTo>
                    <a:lnTo>
                      <a:pt x="129" y="106"/>
                    </a:lnTo>
                    <a:lnTo>
                      <a:pt x="137" y="97"/>
                    </a:lnTo>
                    <a:lnTo>
                      <a:pt x="141" y="87"/>
                    </a:lnTo>
                    <a:lnTo>
                      <a:pt x="145" y="76"/>
                    </a:lnTo>
                    <a:lnTo>
                      <a:pt x="143" y="65"/>
                    </a:lnTo>
                    <a:lnTo>
                      <a:pt x="143" y="55"/>
                    </a:lnTo>
                    <a:lnTo>
                      <a:pt x="139" y="44"/>
                    </a:lnTo>
                    <a:lnTo>
                      <a:pt x="135" y="36"/>
                    </a:lnTo>
                    <a:lnTo>
                      <a:pt x="129" y="27"/>
                    </a:lnTo>
                    <a:lnTo>
                      <a:pt x="124" y="21"/>
                    </a:lnTo>
                    <a:lnTo>
                      <a:pt x="116" y="15"/>
                    </a:lnTo>
                    <a:lnTo>
                      <a:pt x="109" y="11"/>
                    </a:lnTo>
                    <a:lnTo>
                      <a:pt x="101" y="6"/>
                    </a:lnTo>
                    <a:lnTo>
                      <a:pt x="91" y="4"/>
                    </a:lnTo>
                    <a:lnTo>
                      <a:pt x="82" y="0"/>
                    </a:lnTo>
                    <a:lnTo>
                      <a:pt x="74" y="0"/>
                    </a:lnTo>
                    <a:lnTo>
                      <a:pt x="65" y="0"/>
                    </a:lnTo>
                    <a:lnTo>
                      <a:pt x="55" y="0"/>
                    </a:lnTo>
                    <a:lnTo>
                      <a:pt x="46" y="2"/>
                    </a:lnTo>
                    <a:lnTo>
                      <a:pt x="38" y="6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5" name="Freeform 25"/>
              <p:cNvSpPr>
                <a:spLocks/>
              </p:cNvSpPr>
              <p:nvPr/>
            </p:nvSpPr>
            <p:spPr bwMode="auto">
              <a:xfrm>
                <a:off x="3701381" y="3828231"/>
                <a:ext cx="88900" cy="101574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76" y="0"/>
                  </a:cxn>
                  <a:cxn ang="0">
                    <a:pos x="68" y="0"/>
                  </a:cxn>
                  <a:cxn ang="0">
                    <a:pos x="62" y="0"/>
                  </a:cxn>
                  <a:cxn ang="0">
                    <a:pos x="55" y="2"/>
                  </a:cxn>
                  <a:cxn ang="0">
                    <a:pos x="49" y="4"/>
                  </a:cxn>
                  <a:cxn ang="0">
                    <a:pos x="42" y="7"/>
                  </a:cxn>
                  <a:cxn ang="0">
                    <a:pos x="34" y="9"/>
                  </a:cxn>
                  <a:cxn ang="0">
                    <a:pos x="28" y="13"/>
                  </a:cxn>
                  <a:cxn ang="0">
                    <a:pos x="21" y="19"/>
                  </a:cxn>
                  <a:cxn ang="0">
                    <a:pos x="15" y="24"/>
                  </a:cxn>
                  <a:cxn ang="0">
                    <a:pos x="9" y="32"/>
                  </a:cxn>
                  <a:cxn ang="0">
                    <a:pos x="5" y="40"/>
                  </a:cxn>
                  <a:cxn ang="0">
                    <a:pos x="2" y="49"/>
                  </a:cxn>
                  <a:cxn ang="0">
                    <a:pos x="2" y="62"/>
                  </a:cxn>
                  <a:cxn ang="0">
                    <a:pos x="0" y="70"/>
                  </a:cxn>
                  <a:cxn ang="0">
                    <a:pos x="2" y="82"/>
                  </a:cxn>
                  <a:cxn ang="0">
                    <a:pos x="4" y="89"/>
                  </a:cxn>
                  <a:cxn ang="0">
                    <a:pos x="7" y="97"/>
                  </a:cxn>
                  <a:cxn ang="0">
                    <a:pos x="11" y="101"/>
                  </a:cxn>
                  <a:cxn ang="0">
                    <a:pos x="17" y="106"/>
                  </a:cxn>
                  <a:cxn ang="0">
                    <a:pos x="23" y="108"/>
                  </a:cxn>
                  <a:cxn ang="0">
                    <a:pos x="30" y="112"/>
                  </a:cxn>
                  <a:cxn ang="0">
                    <a:pos x="34" y="112"/>
                  </a:cxn>
                  <a:cxn ang="0">
                    <a:pos x="42" y="116"/>
                  </a:cxn>
                  <a:cxn ang="0">
                    <a:pos x="45" y="116"/>
                  </a:cxn>
                  <a:cxn ang="0">
                    <a:pos x="53" y="116"/>
                  </a:cxn>
                  <a:cxn ang="0">
                    <a:pos x="61" y="116"/>
                  </a:cxn>
                  <a:cxn ang="0">
                    <a:pos x="62" y="116"/>
                  </a:cxn>
                  <a:cxn ang="0">
                    <a:pos x="64" y="114"/>
                  </a:cxn>
                  <a:cxn ang="0">
                    <a:pos x="70" y="110"/>
                  </a:cxn>
                  <a:cxn ang="0">
                    <a:pos x="78" y="104"/>
                  </a:cxn>
                  <a:cxn ang="0">
                    <a:pos x="87" y="99"/>
                  </a:cxn>
                  <a:cxn ang="0">
                    <a:pos x="93" y="93"/>
                  </a:cxn>
                  <a:cxn ang="0">
                    <a:pos x="97" y="87"/>
                  </a:cxn>
                  <a:cxn ang="0">
                    <a:pos x="100" y="82"/>
                  </a:cxn>
                  <a:cxn ang="0">
                    <a:pos x="104" y="76"/>
                  </a:cxn>
                  <a:cxn ang="0">
                    <a:pos x="106" y="70"/>
                  </a:cxn>
                  <a:cxn ang="0">
                    <a:pos x="110" y="64"/>
                  </a:cxn>
                  <a:cxn ang="0">
                    <a:pos x="110" y="57"/>
                  </a:cxn>
                  <a:cxn ang="0">
                    <a:pos x="112" y="49"/>
                  </a:cxn>
                  <a:cxn ang="0">
                    <a:pos x="110" y="42"/>
                  </a:cxn>
                  <a:cxn ang="0">
                    <a:pos x="108" y="34"/>
                  </a:cxn>
                  <a:cxn ang="0">
                    <a:pos x="106" y="28"/>
                  </a:cxn>
                  <a:cxn ang="0">
                    <a:pos x="106" y="23"/>
                  </a:cxn>
                  <a:cxn ang="0">
                    <a:pos x="100" y="13"/>
                  </a:cxn>
                  <a:cxn ang="0">
                    <a:pos x="95" y="7"/>
                  </a:cxn>
                  <a:cxn ang="0">
                    <a:pos x="85" y="2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112" h="116">
                    <a:moveTo>
                      <a:pt x="81" y="0"/>
                    </a:moveTo>
                    <a:lnTo>
                      <a:pt x="76" y="0"/>
                    </a:lnTo>
                    <a:lnTo>
                      <a:pt x="68" y="0"/>
                    </a:lnTo>
                    <a:lnTo>
                      <a:pt x="62" y="0"/>
                    </a:lnTo>
                    <a:lnTo>
                      <a:pt x="55" y="2"/>
                    </a:lnTo>
                    <a:lnTo>
                      <a:pt x="49" y="4"/>
                    </a:lnTo>
                    <a:lnTo>
                      <a:pt x="42" y="7"/>
                    </a:lnTo>
                    <a:lnTo>
                      <a:pt x="34" y="9"/>
                    </a:lnTo>
                    <a:lnTo>
                      <a:pt x="28" y="13"/>
                    </a:lnTo>
                    <a:lnTo>
                      <a:pt x="21" y="19"/>
                    </a:lnTo>
                    <a:lnTo>
                      <a:pt x="15" y="24"/>
                    </a:lnTo>
                    <a:lnTo>
                      <a:pt x="9" y="32"/>
                    </a:lnTo>
                    <a:lnTo>
                      <a:pt x="5" y="40"/>
                    </a:lnTo>
                    <a:lnTo>
                      <a:pt x="2" y="49"/>
                    </a:lnTo>
                    <a:lnTo>
                      <a:pt x="2" y="62"/>
                    </a:lnTo>
                    <a:lnTo>
                      <a:pt x="0" y="70"/>
                    </a:lnTo>
                    <a:lnTo>
                      <a:pt x="2" y="82"/>
                    </a:lnTo>
                    <a:lnTo>
                      <a:pt x="4" y="89"/>
                    </a:lnTo>
                    <a:lnTo>
                      <a:pt x="7" y="97"/>
                    </a:lnTo>
                    <a:lnTo>
                      <a:pt x="11" y="101"/>
                    </a:lnTo>
                    <a:lnTo>
                      <a:pt x="17" y="106"/>
                    </a:lnTo>
                    <a:lnTo>
                      <a:pt x="23" y="108"/>
                    </a:lnTo>
                    <a:lnTo>
                      <a:pt x="30" y="112"/>
                    </a:lnTo>
                    <a:lnTo>
                      <a:pt x="34" y="112"/>
                    </a:lnTo>
                    <a:lnTo>
                      <a:pt x="42" y="116"/>
                    </a:lnTo>
                    <a:lnTo>
                      <a:pt x="45" y="116"/>
                    </a:lnTo>
                    <a:lnTo>
                      <a:pt x="53" y="116"/>
                    </a:lnTo>
                    <a:lnTo>
                      <a:pt x="61" y="116"/>
                    </a:lnTo>
                    <a:lnTo>
                      <a:pt x="62" y="116"/>
                    </a:lnTo>
                    <a:lnTo>
                      <a:pt x="64" y="114"/>
                    </a:lnTo>
                    <a:lnTo>
                      <a:pt x="70" y="110"/>
                    </a:lnTo>
                    <a:lnTo>
                      <a:pt x="78" y="104"/>
                    </a:lnTo>
                    <a:lnTo>
                      <a:pt x="87" y="99"/>
                    </a:lnTo>
                    <a:lnTo>
                      <a:pt x="93" y="93"/>
                    </a:lnTo>
                    <a:lnTo>
                      <a:pt x="97" y="87"/>
                    </a:lnTo>
                    <a:lnTo>
                      <a:pt x="100" y="82"/>
                    </a:lnTo>
                    <a:lnTo>
                      <a:pt x="104" y="76"/>
                    </a:lnTo>
                    <a:lnTo>
                      <a:pt x="106" y="70"/>
                    </a:lnTo>
                    <a:lnTo>
                      <a:pt x="110" y="64"/>
                    </a:lnTo>
                    <a:lnTo>
                      <a:pt x="110" y="57"/>
                    </a:lnTo>
                    <a:lnTo>
                      <a:pt x="112" y="49"/>
                    </a:lnTo>
                    <a:lnTo>
                      <a:pt x="110" y="42"/>
                    </a:lnTo>
                    <a:lnTo>
                      <a:pt x="108" y="34"/>
                    </a:lnTo>
                    <a:lnTo>
                      <a:pt x="106" y="28"/>
                    </a:lnTo>
                    <a:lnTo>
                      <a:pt x="106" y="23"/>
                    </a:lnTo>
                    <a:lnTo>
                      <a:pt x="100" y="13"/>
                    </a:lnTo>
                    <a:lnTo>
                      <a:pt x="95" y="7"/>
                    </a:lnTo>
                    <a:lnTo>
                      <a:pt x="85" y="2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6" name="Freeform 26"/>
              <p:cNvSpPr>
                <a:spLocks/>
              </p:cNvSpPr>
              <p:nvPr/>
            </p:nvSpPr>
            <p:spPr bwMode="auto">
              <a:xfrm>
                <a:off x="2812381" y="3517081"/>
                <a:ext cx="684213" cy="626959"/>
              </a:xfrm>
              <a:custGeom>
                <a:avLst/>
                <a:gdLst/>
                <a:ahLst/>
                <a:cxnLst>
                  <a:cxn ang="0">
                    <a:pos x="264" y="175"/>
                  </a:cxn>
                  <a:cxn ang="0">
                    <a:pos x="235" y="173"/>
                  </a:cxn>
                  <a:cxn ang="0">
                    <a:pos x="190" y="179"/>
                  </a:cxn>
                  <a:cxn ang="0">
                    <a:pos x="137" y="198"/>
                  </a:cxn>
                  <a:cxn ang="0">
                    <a:pos x="85" y="242"/>
                  </a:cxn>
                  <a:cxn ang="0">
                    <a:pos x="47" y="318"/>
                  </a:cxn>
                  <a:cxn ang="0">
                    <a:pos x="47" y="409"/>
                  </a:cxn>
                  <a:cxn ang="0">
                    <a:pos x="89" y="498"/>
                  </a:cxn>
                  <a:cxn ang="0">
                    <a:pos x="163" y="578"/>
                  </a:cxn>
                  <a:cxn ang="0">
                    <a:pos x="264" y="637"/>
                  </a:cxn>
                  <a:cxn ang="0">
                    <a:pos x="388" y="664"/>
                  </a:cxn>
                  <a:cxn ang="0">
                    <a:pos x="502" y="656"/>
                  </a:cxn>
                  <a:cxn ang="0">
                    <a:pos x="595" y="626"/>
                  </a:cxn>
                  <a:cxn ang="0">
                    <a:pos x="665" y="572"/>
                  </a:cxn>
                  <a:cxn ang="0">
                    <a:pos x="720" y="500"/>
                  </a:cxn>
                  <a:cxn ang="0">
                    <a:pos x="758" y="409"/>
                  </a:cxn>
                  <a:cxn ang="0">
                    <a:pos x="777" y="308"/>
                  </a:cxn>
                  <a:cxn ang="0">
                    <a:pos x="772" y="219"/>
                  </a:cxn>
                  <a:cxn ang="0">
                    <a:pos x="741" y="147"/>
                  </a:cxn>
                  <a:cxn ang="0">
                    <a:pos x="684" y="93"/>
                  </a:cxn>
                  <a:cxn ang="0">
                    <a:pos x="606" y="65"/>
                  </a:cxn>
                  <a:cxn ang="0">
                    <a:pos x="507" y="67"/>
                  </a:cxn>
                  <a:cxn ang="0">
                    <a:pos x="418" y="97"/>
                  </a:cxn>
                  <a:cxn ang="0">
                    <a:pos x="350" y="151"/>
                  </a:cxn>
                  <a:cxn ang="0">
                    <a:pos x="306" y="221"/>
                  </a:cxn>
                  <a:cxn ang="0">
                    <a:pos x="289" y="297"/>
                  </a:cxn>
                  <a:cxn ang="0">
                    <a:pos x="300" y="373"/>
                  </a:cxn>
                  <a:cxn ang="0">
                    <a:pos x="291" y="360"/>
                  </a:cxn>
                  <a:cxn ang="0">
                    <a:pos x="273" y="325"/>
                  </a:cxn>
                  <a:cxn ang="0">
                    <a:pos x="262" y="274"/>
                  </a:cxn>
                  <a:cxn ang="0">
                    <a:pos x="270" y="209"/>
                  </a:cxn>
                  <a:cxn ang="0">
                    <a:pos x="308" y="133"/>
                  </a:cxn>
                  <a:cxn ang="0">
                    <a:pos x="384" y="59"/>
                  </a:cxn>
                  <a:cxn ang="0">
                    <a:pos x="475" y="14"/>
                  </a:cxn>
                  <a:cxn ang="0">
                    <a:pos x="574" y="0"/>
                  </a:cxn>
                  <a:cxn ang="0">
                    <a:pos x="665" y="12"/>
                  </a:cxn>
                  <a:cxn ang="0">
                    <a:pos x="747" y="50"/>
                  </a:cxn>
                  <a:cxn ang="0">
                    <a:pos x="800" y="112"/>
                  </a:cxn>
                  <a:cxn ang="0">
                    <a:pos x="840" y="190"/>
                  </a:cxn>
                  <a:cxn ang="0">
                    <a:pos x="859" y="280"/>
                  </a:cxn>
                  <a:cxn ang="0">
                    <a:pos x="855" y="377"/>
                  </a:cxn>
                  <a:cxn ang="0">
                    <a:pos x="823" y="479"/>
                  </a:cxn>
                  <a:cxn ang="0">
                    <a:pos x="756" y="584"/>
                  </a:cxn>
                  <a:cxn ang="0">
                    <a:pos x="654" y="664"/>
                  </a:cxn>
                  <a:cxn ang="0">
                    <a:pos x="536" y="707"/>
                  </a:cxn>
                  <a:cxn ang="0">
                    <a:pos x="416" y="715"/>
                  </a:cxn>
                  <a:cxn ang="0">
                    <a:pos x="300" y="700"/>
                  </a:cxn>
                  <a:cxn ang="0">
                    <a:pos x="201" y="664"/>
                  </a:cxn>
                  <a:cxn ang="0">
                    <a:pos x="127" y="614"/>
                  </a:cxn>
                  <a:cxn ang="0">
                    <a:pos x="66" y="552"/>
                  </a:cxn>
                  <a:cxn ang="0">
                    <a:pos x="24" y="481"/>
                  </a:cxn>
                  <a:cxn ang="0">
                    <a:pos x="1" y="401"/>
                  </a:cxn>
                  <a:cxn ang="0">
                    <a:pos x="7" y="322"/>
                  </a:cxn>
                  <a:cxn ang="0">
                    <a:pos x="45" y="238"/>
                  </a:cxn>
                  <a:cxn ang="0">
                    <a:pos x="104" y="185"/>
                  </a:cxn>
                  <a:cxn ang="0">
                    <a:pos x="165" y="156"/>
                  </a:cxn>
                  <a:cxn ang="0">
                    <a:pos x="222" y="149"/>
                  </a:cxn>
                  <a:cxn ang="0">
                    <a:pos x="264" y="152"/>
                  </a:cxn>
                  <a:cxn ang="0">
                    <a:pos x="281" y="156"/>
                  </a:cxn>
                </a:cxnLst>
                <a:rect l="0" t="0" r="r" b="b"/>
                <a:pathLst>
                  <a:path w="863" h="717">
                    <a:moveTo>
                      <a:pt x="272" y="177"/>
                    </a:moveTo>
                    <a:lnTo>
                      <a:pt x="270" y="177"/>
                    </a:lnTo>
                    <a:lnTo>
                      <a:pt x="264" y="175"/>
                    </a:lnTo>
                    <a:lnTo>
                      <a:pt x="258" y="175"/>
                    </a:lnTo>
                    <a:lnTo>
                      <a:pt x="249" y="175"/>
                    </a:lnTo>
                    <a:lnTo>
                      <a:pt x="235" y="173"/>
                    </a:lnTo>
                    <a:lnTo>
                      <a:pt x="222" y="173"/>
                    </a:lnTo>
                    <a:lnTo>
                      <a:pt x="207" y="175"/>
                    </a:lnTo>
                    <a:lnTo>
                      <a:pt x="190" y="179"/>
                    </a:lnTo>
                    <a:lnTo>
                      <a:pt x="173" y="183"/>
                    </a:lnTo>
                    <a:lnTo>
                      <a:pt x="156" y="190"/>
                    </a:lnTo>
                    <a:lnTo>
                      <a:pt x="137" y="198"/>
                    </a:lnTo>
                    <a:lnTo>
                      <a:pt x="119" y="211"/>
                    </a:lnTo>
                    <a:lnTo>
                      <a:pt x="102" y="225"/>
                    </a:lnTo>
                    <a:lnTo>
                      <a:pt x="85" y="242"/>
                    </a:lnTo>
                    <a:lnTo>
                      <a:pt x="70" y="265"/>
                    </a:lnTo>
                    <a:lnTo>
                      <a:pt x="59" y="291"/>
                    </a:lnTo>
                    <a:lnTo>
                      <a:pt x="47" y="318"/>
                    </a:lnTo>
                    <a:lnTo>
                      <a:pt x="41" y="348"/>
                    </a:lnTo>
                    <a:lnTo>
                      <a:pt x="41" y="377"/>
                    </a:lnTo>
                    <a:lnTo>
                      <a:pt x="47" y="409"/>
                    </a:lnTo>
                    <a:lnTo>
                      <a:pt x="57" y="439"/>
                    </a:lnTo>
                    <a:lnTo>
                      <a:pt x="70" y="470"/>
                    </a:lnTo>
                    <a:lnTo>
                      <a:pt x="89" y="498"/>
                    </a:lnTo>
                    <a:lnTo>
                      <a:pt x="110" y="527"/>
                    </a:lnTo>
                    <a:lnTo>
                      <a:pt x="135" y="553"/>
                    </a:lnTo>
                    <a:lnTo>
                      <a:pt x="163" y="578"/>
                    </a:lnTo>
                    <a:lnTo>
                      <a:pt x="195" y="601"/>
                    </a:lnTo>
                    <a:lnTo>
                      <a:pt x="230" y="620"/>
                    </a:lnTo>
                    <a:lnTo>
                      <a:pt x="264" y="637"/>
                    </a:lnTo>
                    <a:lnTo>
                      <a:pt x="304" y="650"/>
                    </a:lnTo>
                    <a:lnTo>
                      <a:pt x="344" y="658"/>
                    </a:lnTo>
                    <a:lnTo>
                      <a:pt x="388" y="664"/>
                    </a:lnTo>
                    <a:lnTo>
                      <a:pt x="429" y="664"/>
                    </a:lnTo>
                    <a:lnTo>
                      <a:pt x="466" y="660"/>
                    </a:lnTo>
                    <a:lnTo>
                      <a:pt x="502" y="656"/>
                    </a:lnTo>
                    <a:lnTo>
                      <a:pt x="536" y="648"/>
                    </a:lnTo>
                    <a:lnTo>
                      <a:pt x="566" y="637"/>
                    </a:lnTo>
                    <a:lnTo>
                      <a:pt x="595" y="626"/>
                    </a:lnTo>
                    <a:lnTo>
                      <a:pt x="620" y="609"/>
                    </a:lnTo>
                    <a:lnTo>
                      <a:pt x="644" y="593"/>
                    </a:lnTo>
                    <a:lnTo>
                      <a:pt x="665" y="572"/>
                    </a:lnTo>
                    <a:lnTo>
                      <a:pt x="686" y="550"/>
                    </a:lnTo>
                    <a:lnTo>
                      <a:pt x="703" y="525"/>
                    </a:lnTo>
                    <a:lnTo>
                      <a:pt x="720" y="500"/>
                    </a:lnTo>
                    <a:lnTo>
                      <a:pt x="734" y="470"/>
                    </a:lnTo>
                    <a:lnTo>
                      <a:pt x="747" y="441"/>
                    </a:lnTo>
                    <a:lnTo>
                      <a:pt x="758" y="409"/>
                    </a:lnTo>
                    <a:lnTo>
                      <a:pt x="768" y="377"/>
                    </a:lnTo>
                    <a:lnTo>
                      <a:pt x="774" y="342"/>
                    </a:lnTo>
                    <a:lnTo>
                      <a:pt x="777" y="308"/>
                    </a:lnTo>
                    <a:lnTo>
                      <a:pt x="779" y="278"/>
                    </a:lnTo>
                    <a:lnTo>
                      <a:pt x="777" y="249"/>
                    </a:lnTo>
                    <a:lnTo>
                      <a:pt x="772" y="219"/>
                    </a:lnTo>
                    <a:lnTo>
                      <a:pt x="764" y="192"/>
                    </a:lnTo>
                    <a:lnTo>
                      <a:pt x="753" y="168"/>
                    </a:lnTo>
                    <a:lnTo>
                      <a:pt x="741" y="147"/>
                    </a:lnTo>
                    <a:lnTo>
                      <a:pt x="724" y="126"/>
                    </a:lnTo>
                    <a:lnTo>
                      <a:pt x="705" y="109"/>
                    </a:lnTo>
                    <a:lnTo>
                      <a:pt x="684" y="93"/>
                    </a:lnTo>
                    <a:lnTo>
                      <a:pt x="661" y="82"/>
                    </a:lnTo>
                    <a:lnTo>
                      <a:pt x="635" y="73"/>
                    </a:lnTo>
                    <a:lnTo>
                      <a:pt x="606" y="65"/>
                    </a:lnTo>
                    <a:lnTo>
                      <a:pt x="576" y="63"/>
                    </a:lnTo>
                    <a:lnTo>
                      <a:pt x="543" y="63"/>
                    </a:lnTo>
                    <a:lnTo>
                      <a:pt x="507" y="67"/>
                    </a:lnTo>
                    <a:lnTo>
                      <a:pt x="475" y="74"/>
                    </a:lnTo>
                    <a:lnTo>
                      <a:pt x="445" y="84"/>
                    </a:lnTo>
                    <a:lnTo>
                      <a:pt x="418" y="97"/>
                    </a:lnTo>
                    <a:lnTo>
                      <a:pt x="391" y="112"/>
                    </a:lnTo>
                    <a:lnTo>
                      <a:pt x="370" y="131"/>
                    </a:lnTo>
                    <a:lnTo>
                      <a:pt x="350" y="151"/>
                    </a:lnTo>
                    <a:lnTo>
                      <a:pt x="332" y="175"/>
                    </a:lnTo>
                    <a:lnTo>
                      <a:pt x="317" y="196"/>
                    </a:lnTo>
                    <a:lnTo>
                      <a:pt x="306" y="221"/>
                    </a:lnTo>
                    <a:lnTo>
                      <a:pt x="296" y="246"/>
                    </a:lnTo>
                    <a:lnTo>
                      <a:pt x="291" y="272"/>
                    </a:lnTo>
                    <a:lnTo>
                      <a:pt x="289" y="297"/>
                    </a:lnTo>
                    <a:lnTo>
                      <a:pt x="289" y="322"/>
                    </a:lnTo>
                    <a:lnTo>
                      <a:pt x="292" y="346"/>
                    </a:lnTo>
                    <a:lnTo>
                      <a:pt x="300" y="373"/>
                    </a:lnTo>
                    <a:lnTo>
                      <a:pt x="298" y="371"/>
                    </a:lnTo>
                    <a:lnTo>
                      <a:pt x="294" y="367"/>
                    </a:lnTo>
                    <a:lnTo>
                      <a:pt x="291" y="360"/>
                    </a:lnTo>
                    <a:lnTo>
                      <a:pt x="285" y="352"/>
                    </a:lnTo>
                    <a:lnTo>
                      <a:pt x="279" y="339"/>
                    </a:lnTo>
                    <a:lnTo>
                      <a:pt x="273" y="325"/>
                    </a:lnTo>
                    <a:lnTo>
                      <a:pt x="268" y="310"/>
                    </a:lnTo>
                    <a:lnTo>
                      <a:pt x="264" y="293"/>
                    </a:lnTo>
                    <a:lnTo>
                      <a:pt x="262" y="274"/>
                    </a:lnTo>
                    <a:lnTo>
                      <a:pt x="262" y="253"/>
                    </a:lnTo>
                    <a:lnTo>
                      <a:pt x="262" y="230"/>
                    </a:lnTo>
                    <a:lnTo>
                      <a:pt x="270" y="209"/>
                    </a:lnTo>
                    <a:lnTo>
                      <a:pt x="277" y="185"/>
                    </a:lnTo>
                    <a:lnTo>
                      <a:pt x="291" y="160"/>
                    </a:lnTo>
                    <a:lnTo>
                      <a:pt x="308" y="133"/>
                    </a:lnTo>
                    <a:lnTo>
                      <a:pt x="330" y="107"/>
                    </a:lnTo>
                    <a:lnTo>
                      <a:pt x="355" y="82"/>
                    </a:lnTo>
                    <a:lnTo>
                      <a:pt x="384" y="59"/>
                    </a:lnTo>
                    <a:lnTo>
                      <a:pt x="412" y="42"/>
                    </a:lnTo>
                    <a:lnTo>
                      <a:pt x="445" y="27"/>
                    </a:lnTo>
                    <a:lnTo>
                      <a:pt x="475" y="14"/>
                    </a:lnTo>
                    <a:lnTo>
                      <a:pt x="507" y="8"/>
                    </a:lnTo>
                    <a:lnTo>
                      <a:pt x="540" y="0"/>
                    </a:lnTo>
                    <a:lnTo>
                      <a:pt x="574" y="0"/>
                    </a:lnTo>
                    <a:lnTo>
                      <a:pt x="604" y="0"/>
                    </a:lnTo>
                    <a:lnTo>
                      <a:pt x="637" y="4"/>
                    </a:lnTo>
                    <a:lnTo>
                      <a:pt x="665" y="12"/>
                    </a:lnTo>
                    <a:lnTo>
                      <a:pt x="696" y="21"/>
                    </a:lnTo>
                    <a:lnTo>
                      <a:pt x="720" y="33"/>
                    </a:lnTo>
                    <a:lnTo>
                      <a:pt x="747" y="50"/>
                    </a:lnTo>
                    <a:lnTo>
                      <a:pt x="768" y="69"/>
                    </a:lnTo>
                    <a:lnTo>
                      <a:pt x="785" y="90"/>
                    </a:lnTo>
                    <a:lnTo>
                      <a:pt x="800" y="112"/>
                    </a:lnTo>
                    <a:lnTo>
                      <a:pt x="815" y="137"/>
                    </a:lnTo>
                    <a:lnTo>
                      <a:pt x="827" y="162"/>
                    </a:lnTo>
                    <a:lnTo>
                      <a:pt x="840" y="190"/>
                    </a:lnTo>
                    <a:lnTo>
                      <a:pt x="848" y="219"/>
                    </a:lnTo>
                    <a:lnTo>
                      <a:pt x="855" y="249"/>
                    </a:lnTo>
                    <a:lnTo>
                      <a:pt x="859" y="280"/>
                    </a:lnTo>
                    <a:lnTo>
                      <a:pt x="863" y="312"/>
                    </a:lnTo>
                    <a:lnTo>
                      <a:pt x="859" y="342"/>
                    </a:lnTo>
                    <a:lnTo>
                      <a:pt x="855" y="377"/>
                    </a:lnTo>
                    <a:lnTo>
                      <a:pt x="848" y="409"/>
                    </a:lnTo>
                    <a:lnTo>
                      <a:pt x="838" y="443"/>
                    </a:lnTo>
                    <a:lnTo>
                      <a:pt x="823" y="479"/>
                    </a:lnTo>
                    <a:lnTo>
                      <a:pt x="804" y="514"/>
                    </a:lnTo>
                    <a:lnTo>
                      <a:pt x="781" y="548"/>
                    </a:lnTo>
                    <a:lnTo>
                      <a:pt x="756" y="584"/>
                    </a:lnTo>
                    <a:lnTo>
                      <a:pt x="724" y="616"/>
                    </a:lnTo>
                    <a:lnTo>
                      <a:pt x="690" y="643"/>
                    </a:lnTo>
                    <a:lnTo>
                      <a:pt x="654" y="664"/>
                    </a:lnTo>
                    <a:lnTo>
                      <a:pt x="618" y="683"/>
                    </a:lnTo>
                    <a:lnTo>
                      <a:pt x="576" y="696"/>
                    </a:lnTo>
                    <a:lnTo>
                      <a:pt x="536" y="707"/>
                    </a:lnTo>
                    <a:lnTo>
                      <a:pt x="496" y="713"/>
                    </a:lnTo>
                    <a:lnTo>
                      <a:pt x="456" y="717"/>
                    </a:lnTo>
                    <a:lnTo>
                      <a:pt x="416" y="715"/>
                    </a:lnTo>
                    <a:lnTo>
                      <a:pt x="374" y="713"/>
                    </a:lnTo>
                    <a:lnTo>
                      <a:pt x="336" y="707"/>
                    </a:lnTo>
                    <a:lnTo>
                      <a:pt x="300" y="700"/>
                    </a:lnTo>
                    <a:lnTo>
                      <a:pt x="264" y="688"/>
                    </a:lnTo>
                    <a:lnTo>
                      <a:pt x="232" y="677"/>
                    </a:lnTo>
                    <a:lnTo>
                      <a:pt x="201" y="664"/>
                    </a:lnTo>
                    <a:lnTo>
                      <a:pt x="176" y="648"/>
                    </a:lnTo>
                    <a:lnTo>
                      <a:pt x="152" y="631"/>
                    </a:lnTo>
                    <a:lnTo>
                      <a:pt x="127" y="614"/>
                    </a:lnTo>
                    <a:lnTo>
                      <a:pt x="104" y="595"/>
                    </a:lnTo>
                    <a:lnTo>
                      <a:pt x="85" y="574"/>
                    </a:lnTo>
                    <a:lnTo>
                      <a:pt x="66" y="552"/>
                    </a:lnTo>
                    <a:lnTo>
                      <a:pt x="49" y="531"/>
                    </a:lnTo>
                    <a:lnTo>
                      <a:pt x="36" y="506"/>
                    </a:lnTo>
                    <a:lnTo>
                      <a:pt x="24" y="481"/>
                    </a:lnTo>
                    <a:lnTo>
                      <a:pt x="13" y="456"/>
                    </a:lnTo>
                    <a:lnTo>
                      <a:pt x="5" y="430"/>
                    </a:lnTo>
                    <a:lnTo>
                      <a:pt x="1" y="401"/>
                    </a:lnTo>
                    <a:lnTo>
                      <a:pt x="0" y="377"/>
                    </a:lnTo>
                    <a:lnTo>
                      <a:pt x="3" y="348"/>
                    </a:lnTo>
                    <a:lnTo>
                      <a:pt x="7" y="322"/>
                    </a:lnTo>
                    <a:lnTo>
                      <a:pt x="17" y="293"/>
                    </a:lnTo>
                    <a:lnTo>
                      <a:pt x="30" y="265"/>
                    </a:lnTo>
                    <a:lnTo>
                      <a:pt x="45" y="238"/>
                    </a:lnTo>
                    <a:lnTo>
                      <a:pt x="64" y="217"/>
                    </a:lnTo>
                    <a:lnTo>
                      <a:pt x="83" y="198"/>
                    </a:lnTo>
                    <a:lnTo>
                      <a:pt x="104" y="185"/>
                    </a:lnTo>
                    <a:lnTo>
                      <a:pt x="123" y="171"/>
                    </a:lnTo>
                    <a:lnTo>
                      <a:pt x="144" y="164"/>
                    </a:lnTo>
                    <a:lnTo>
                      <a:pt x="165" y="156"/>
                    </a:lnTo>
                    <a:lnTo>
                      <a:pt x="186" y="154"/>
                    </a:lnTo>
                    <a:lnTo>
                      <a:pt x="205" y="151"/>
                    </a:lnTo>
                    <a:lnTo>
                      <a:pt x="222" y="149"/>
                    </a:lnTo>
                    <a:lnTo>
                      <a:pt x="237" y="149"/>
                    </a:lnTo>
                    <a:lnTo>
                      <a:pt x="253" y="151"/>
                    </a:lnTo>
                    <a:lnTo>
                      <a:pt x="264" y="152"/>
                    </a:lnTo>
                    <a:lnTo>
                      <a:pt x="273" y="154"/>
                    </a:lnTo>
                    <a:lnTo>
                      <a:pt x="279" y="156"/>
                    </a:lnTo>
                    <a:lnTo>
                      <a:pt x="281" y="156"/>
                    </a:lnTo>
                    <a:lnTo>
                      <a:pt x="272" y="177"/>
                    </a:lnTo>
                    <a:lnTo>
                      <a:pt x="272" y="1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7" name="Freeform 28"/>
              <p:cNvSpPr>
                <a:spLocks/>
              </p:cNvSpPr>
              <p:nvPr/>
            </p:nvSpPr>
            <p:spPr bwMode="auto">
              <a:xfrm>
                <a:off x="3466431" y="3552006"/>
                <a:ext cx="381000" cy="309977"/>
              </a:xfrm>
              <a:custGeom>
                <a:avLst/>
                <a:gdLst/>
                <a:ahLst/>
                <a:cxnLst>
                  <a:cxn ang="0">
                    <a:pos x="0" y="319"/>
                  </a:cxn>
                  <a:cxn ang="0">
                    <a:pos x="2" y="304"/>
                  </a:cxn>
                  <a:cxn ang="0">
                    <a:pos x="9" y="283"/>
                  </a:cxn>
                  <a:cxn ang="0">
                    <a:pos x="23" y="257"/>
                  </a:cxn>
                  <a:cxn ang="0">
                    <a:pos x="44" y="226"/>
                  </a:cxn>
                  <a:cxn ang="0">
                    <a:pos x="74" y="198"/>
                  </a:cxn>
                  <a:cxn ang="0">
                    <a:pos x="116" y="175"/>
                  </a:cxn>
                  <a:cxn ang="0">
                    <a:pos x="169" y="160"/>
                  </a:cxn>
                  <a:cxn ang="0">
                    <a:pos x="203" y="154"/>
                  </a:cxn>
                  <a:cxn ang="0">
                    <a:pos x="203" y="143"/>
                  </a:cxn>
                  <a:cxn ang="0">
                    <a:pos x="203" y="124"/>
                  </a:cxn>
                  <a:cxn ang="0">
                    <a:pos x="209" y="101"/>
                  </a:cxn>
                  <a:cxn ang="0">
                    <a:pos x="219" y="78"/>
                  </a:cxn>
                  <a:cxn ang="0">
                    <a:pos x="234" y="51"/>
                  </a:cxn>
                  <a:cxn ang="0">
                    <a:pos x="259" y="30"/>
                  </a:cxn>
                  <a:cxn ang="0">
                    <a:pos x="293" y="11"/>
                  </a:cxn>
                  <a:cxn ang="0">
                    <a:pos x="335" y="2"/>
                  </a:cxn>
                  <a:cxn ang="0">
                    <a:pos x="373" y="0"/>
                  </a:cxn>
                  <a:cxn ang="0">
                    <a:pos x="405" y="10"/>
                  </a:cxn>
                  <a:cxn ang="0">
                    <a:pos x="430" y="23"/>
                  </a:cxn>
                  <a:cxn ang="0">
                    <a:pos x="451" y="40"/>
                  </a:cxn>
                  <a:cxn ang="0">
                    <a:pos x="464" y="57"/>
                  </a:cxn>
                  <a:cxn ang="0">
                    <a:pos x="473" y="70"/>
                  </a:cxn>
                  <a:cxn ang="0">
                    <a:pos x="477" y="80"/>
                  </a:cxn>
                  <a:cxn ang="0">
                    <a:pos x="430" y="68"/>
                  </a:cxn>
                  <a:cxn ang="0">
                    <a:pos x="422" y="63"/>
                  </a:cxn>
                  <a:cxn ang="0">
                    <a:pos x="415" y="57"/>
                  </a:cxn>
                  <a:cxn ang="0">
                    <a:pos x="403" y="51"/>
                  </a:cxn>
                  <a:cxn ang="0">
                    <a:pos x="388" y="46"/>
                  </a:cxn>
                  <a:cxn ang="0">
                    <a:pos x="369" y="44"/>
                  </a:cxn>
                  <a:cxn ang="0">
                    <a:pos x="344" y="46"/>
                  </a:cxn>
                  <a:cxn ang="0">
                    <a:pos x="318" y="53"/>
                  </a:cxn>
                  <a:cxn ang="0">
                    <a:pos x="289" y="67"/>
                  </a:cxn>
                  <a:cxn ang="0">
                    <a:pos x="270" y="82"/>
                  </a:cxn>
                  <a:cxn ang="0">
                    <a:pos x="253" y="101"/>
                  </a:cxn>
                  <a:cxn ang="0">
                    <a:pos x="243" y="120"/>
                  </a:cxn>
                  <a:cxn ang="0">
                    <a:pos x="238" y="141"/>
                  </a:cxn>
                  <a:cxn ang="0">
                    <a:pos x="234" y="158"/>
                  </a:cxn>
                  <a:cxn ang="0">
                    <a:pos x="234" y="175"/>
                  </a:cxn>
                  <a:cxn ang="0">
                    <a:pos x="238" y="190"/>
                  </a:cxn>
                  <a:cxn ang="0">
                    <a:pos x="221" y="190"/>
                  </a:cxn>
                  <a:cxn ang="0">
                    <a:pos x="198" y="192"/>
                  </a:cxn>
                  <a:cxn ang="0">
                    <a:pos x="167" y="196"/>
                  </a:cxn>
                  <a:cxn ang="0">
                    <a:pos x="135" y="207"/>
                  </a:cxn>
                  <a:cxn ang="0">
                    <a:pos x="101" y="226"/>
                  </a:cxn>
                  <a:cxn ang="0">
                    <a:pos x="70" y="257"/>
                  </a:cxn>
                  <a:cxn ang="0">
                    <a:pos x="42" y="298"/>
                  </a:cxn>
                  <a:cxn ang="0">
                    <a:pos x="23" y="355"/>
                  </a:cxn>
                  <a:cxn ang="0">
                    <a:pos x="0" y="321"/>
                  </a:cxn>
                </a:cxnLst>
                <a:rect l="0" t="0" r="r" b="b"/>
                <a:pathLst>
                  <a:path w="479" h="355">
                    <a:moveTo>
                      <a:pt x="0" y="321"/>
                    </a:moveTo>
                    <a:lnTo>
                      <a:pt x="0" y="319"/>
                    </a:lnTo>
                    <a:lnTo>
                      <a:pt x="2" y="314"/>
                    </a:lnTo>
                    <a:lnTo>
                      <a:pt x="2" y="304"/>
                    </a:lnTo>
                    <a:lnTo>
                      <a:pt x="6" y="295"/>
                    </a:lnTo>
                    <a:lnTo>
                      <a:pt x="9" y="283"/>
                    </a:lnTo>
                    <a:lnTo>
                      <a:pt x="15" y="270"/>
                    </a:lnTo>
                    <a:lnTo>
                      <a:pt x="23" y="257"/>
                    </a:lnTo>
                    <a:lnTo>
                      <a:pt x="32" y="241"/>
                    </a:lnTo>
                    <a:lnTo>
                      <a:pt x="44" y="226"/>
                    </a:lnTo>
                    <a:lnTo>
                      <a:pt x="59" y="211"/>
                    </a:lnTo>
                    <a:lnTo>
                      <a:pt x="74" y="198"/>
                    </a:lnTo>
                    <a:lnTo>
                      <a:pt x="93" y="186"/>
                    </a:lnTo>
                    <a:lnTo>
                      <a:pt x="116" y="175"/>
                    </a:lnTo>
                    <a:lnTo>
                      <a:pt x="143" y="167"/>
                    </a:lnTo>
                    <a:lnTo>
                      <a:pt x="169" y="160"/>
                    </a:lnTo>
                    <a:lnTo>
                      <a:pt x="203" y="158"/>
                    </a:lnTo>
                    <a:lnTo>
                      <a:pt x="203" y="154"/>
                    </a:lnTo>
                    <a:lnTo>
                      <a:pt x="203" y="148"/>
                    </a:lnTo>
                    <a:lnTo>
                      <a:pt x="203" y="143"/>
                    </a:lnTo>
                    <a:lnTo>
                      <a:pt x="203" y="135"/>
                    </a:lnTo>
                    <a:lnTo>
                      <a:pt x="203" y="124"/>
                    </a:lnTo>
                    <a:lnTo>
                      <a:pt x="207" y="114"/>
                    </a:lnTo>
                    <a:lnTo>
                      <a:pt x="209" y="101"/>
                    </a:lnTo>
                    <a:lnTo>
                      <a:pt x="215" y="89"/>
                    </a:lnTo>
                    <a:lnTo>
                      <a:pt x="219" y="78"/>
                    </a:lnTo>
                    <a:lnTo>
                      <a:pt x="226" y="65"/>
                    </a:lnTo>
                    <a:lnTo>
                      <a:pt x="234" y="51"/>
                    </a:lnTo>
                    <a:lnTo>
                      <a:pt x="245" y="42"/>
                    </a:lnTo>
                    <a:lnTo>
                      <a:pt x="259" y="30"/>
                    </a:lnTo>
                    <a:lnTo>
                      <a:pt x="274" y="21"/>
                    </a:lnTo>
                    <a:lnTo>
                      <a:pt x="293" y="11"/>
                    </a:lnTo>
                    <a:lnTo>
                      <a:pt x="314" y="8"/>
                    </a:lnTo>
                    <a:lnTo>
                      <a:pt x="335" y="2"/>
                    </a:lnTo>
                    <a:lnTo>
                      <a:pt x="356" y="0"/>
                    </a:lnTo>
                    <a:lnTo>
                      <a:pt x="373" y="0"/>
                    </a:lnTo>
                    <a:lnTo>
                      <a:pt x="390" y="6"/>
                    </a:lnTo>
                    <a:lnTo>
                      <a:pt x="405" y="10"/>
                    </a:lnTo>
                    <a:lnTo>
                      <a:pt x="418" y="15"/>
                    </a:lnTo>
                    <a:lnTo>
                      <a:pt x="430" y="23"/>
                    </a:lnTo>
                    <a:lnTo>
                      <a:pt x="441" y="32"/>
                    </a:lnTo>
                    <a:lnTo>
                      <a:pt x="451" y="40"/>
                    </a:lnTo>
                    <a:lnTo>
                      <a:pt x="456" y="49"/>
                    </a:lnTo>
                    <a:lnTo>
                      <a:pt x="464" y="57"/>
                    </a:lnTo>
                    <a:lnTo>
                      <a:pt x="470" y="65"/>
                    </a:lnTo>
                    <a:lnTo>
                      <a:pt x="473" y="70"/>
                    </a:lnTo>
                    <a:lnTo>
                      <a:pt x="475" y="76"/>
                    </a:lnTo>
                    <a:lnTo>
                      <a:pt x="477" y="80"/>
                    </a:lnTo>
                    <a:lnTo>
                      <a:pt x="479" y="82"/>
                    </a:lnTo>
                    <a:lnTo>
                      <a:pt x="430" y="68"/>
                    </a:lnTo>
                    <a:lnTo>
                      <a:pt x="428" y="67"/>
                    </a:lnTo>
                    <a:lnTo>
                      <a:pt x="422" y="63"/>
                    </a:lnTo>
                    <a:lnTo>
                      <a:pt x="418" y="59"/>
                    </a:lnTo>
                    <a:lnTo>
                      <a:pt x="415" y="57"/>
                    </a:lnTo>
                    <a:lnTo>
                      <a:pt x="409" y="53"/>
                    </a:lnTo>
                    <a:lnTo>
                      <a:pt x="403" y="51"/>
                    </a:lnTo>
                    <a:lnTo>
                      <a:pt x="395" y="48"/>
                    </a:lnTo>
                    <a:lnTo>
                      <a:pt x="388" y="46"/>
                    </a:lnTo>
                    <a:lnTo>
                      <a:pt x="378" y="44"/>
                    </a:lnTo>
                    <a:lnTo>
                      <a:pt x="369" y="44"/>
                    </a:lnTo>
                    <a:lnTo>
                      <a:pt x="357" y="44"/>
                    </a:lnTo>
                    <a:lnTo>
                      <a:pt x="344" y="46"/>
                    </a:lnTo>
                    <a:lnTo>
                      <a:pt x="331" y="49"/>
                    </a:lnTo>
                    <a:lnTo>
                      <a:pt x="318" y="53"/>
                    </a:lnTo>
                    <a:lnTo>
                      <a:pt x="302" y="59"/>
                    </a:lnTo>
                    <a:lnTo>
                      <a:pt x="289" y="67"/>
                    </a:lnTo>
                    <a:lnTo>
                      <a:pt x="278" y="72"/>
                    </a:lnTo>
                    <a:lnTo>
                      <a:pt x="270" y="82"/>
                    </a:lnTo>
                    <a:lnTo>
                      <a:pt x="260" y="91"/>
                    </a:lnTo>
                    <a:lnTo>
                      <a:pt x="253" y="101"/>
                    </a:lnTo>
                    <a:lnTo>
                      <a:pt x="247" y="110"/>
                    </a:lnTo>
                    <a:lnTo>
                      <a:pt x="243" y="120"/>
                    </a:lnTo>
                    <a:lnTo>
                      <a:pt x="240" y="129"/>
                    </a:lnTo>
                    <a:lnTo>
                      <a:pt x="238" y="141"/>
                    </a:lnTo>
                    <a:lnTo>
                      <a:pt x="234" y="148"/>
                    </a:lnTo>
                    <a:lnTo>
                      <a:pt x="234" y="158"/>
                    </a:lnTo>
                    <a:lnTo>
                      <a:pt x="234" y="167"/>
                    </a:lnTo>
                    <a:lnTo>
                      <a:pt x="234" y="175"/>
                    </a:lnTo>
                    <a:lnTo>
                      <a:pt x="234" y="183"/>
                    </a:lnTo>
                    <a:lnTo>
                      <a:pt x="238" y="190"/>
                    </a:lnTo>
                    <a:lnTo>
                      <a:pt x="230" y="190"/>
                    </a:lnTo>
                    <a:lnTo>
                      <a:pt x="221" y="190"/>
                    </a:lnTo>
                    <a:lnTo>
                      <a:pt x="209" y="190"/>
                    </a:lnTo>
                    <a:lnTo>
                      <a:pt x="198" y="192"/>
                    </a:lnTo>
                    <a:lnTo>
                      <a:pt x="183" y="194"/>
                    </a:lnTo>
                    <a:lnTo>
                      <a:pt x="167" y="196"/>
                    </a:lnTo>
                    <a:lnTo>
                      <a:pt x="152" y="200"/>
                    </a:lnTo>
                    <a:lnTo>
                      <a:pt x="135" y="207"/>
                    </a:lnTo>
                    <a:lnTo>
                      <a:pt x="118" y="215"/>
                    </a:lnTo>
                    <a:lnTo>
                      <a:pt x="101" y="226"/>
                    </a:lnTo>
                    <a:lnTo>
                      <a:pt x="84" y="240"/>
                    </a:lnTo>
                    <a:lnTo>
                      <a:pt x="70" y="257"/>
                    </a:lnTo>
                    <a:lnTo>
                      <a:pt x="53" y="274"/>
                    </a:lnTo>
                    <a:lnTo>
                      <a:pt x="42" y="298"/>
                    </a:lnTo>
                    <a:lnTo>
                      <a:pt x="30" y="323"/>
                    </a:lnTo>
                    <a:lnTo>
                      <a:pt x="23" y="355"/>
                    </a:lnTo>
                    <a:lnTo>
                      <a:pt x="0" y="321"/>
                    </a:lnTo>
                    <a:lnTo>
                      <a:pt x="0" y="3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8" name="Freeform 29"/>
              <p:cNvSpPr>
                <a:spLocks/>
              </p:cNvSpPr>
              <p:nvPr/>
            </p:nvSpPr>
            <p:spPr bwMode="auto">
              <a:xfrm>
                <a:off x="3612481" y="3753619"/>
                <a:ext cx="442913" cy="436069"/>
              </a:xfrm>
              <a:custGeom>
                <a:avLst/>
                <a:gdLst/>
                <a:ahLst/>
                <a:cxnLst>
                  <a:cxn ang="0">
                    <a:pos x="365" y="4"/>
                  </a:cxn>
                  <a:cxn ang="0">
                    <a:pos x="393" y="24"/>
                  </a:cxn>
                  <a:cxn ang="0">
                    <a:pos x="433" y="64"/>
                  </a:cxn>
                  <a:cxn ang="0">
                    <a:pos x="469" y="114"/>
                  </a:cxn>
                  <a:cxn ang="0">
                    <a:pos x="492" y="177"/>
                  </a:cxn>
                  <a:cxn ang="0">
                    <a:pos x="483" y="245"/>
                  </a:cxn>
                  <a:cxn ang="0">
                    <a:pos x="448" y="294"/>
                  </a:cxn>
                  <a:cxn ang="0">
                    <a:pos x="399" y="319"/>
                  </a:cxn>
                  <a:cxn ang="0">
                    <a:pos x="351" y="329"/>
                  </a:cxn>
                  <a:cxn ang="0">
                    <a:pos x="311" y="329"/>
                  </a:cxn>
                  <a:cxn ang="0">
                    <a:pos x="298" y="329"/>
                  </a:cxn>
                  <a:cxn ang="0">
                    <a:pos x="292" y="338"/>
                  </a:cxn>
                  <a:cxn ang="0">
                    <a:pos x="281" y="363"/>
                  </a:cxn>
                  <a:cxn ang="0">
                    <a:pos x="256" y="393"/>
                  </a:cxn>
                  <a:cxn ang="0">
                    <a:pos x="222" y="422"/>
                  </a:cxn>
                  <a:cxn ang="0">
                    <a:pos x="173" y="439"/>
                  </a:cxn>
                  <a:cxn ang="0">
                    <a:pos x="116" y="439"/>
                  </a:cxn>
                  <a:cxn ang="0">
                    <a:pos x="72" y="424"/>
                  </a:cxn>
                  <a:cxn ang="0">
                    <a:pos x="45" y="399"/>
                  </a:cxn>
                  <a:cxn ang="0">
                    <a:pos x="28" y="372"/>
                  </a:cxn>
                  <a:cxn ang="0">
                    <a:pos x="20" y="355"/>
                  </a:cxn>
                  <a:cxn ang="0">
                    <a:pos x="0" y="378"/>
                  </a:cxn>
                  <a:cxn ang="0">
                    <a:pos x="5" y="401"/>
                  </a:cxn>
                  <a:cxn ang="0">
                    <a:pos x="24" y="435"/>
                  </a:cxn>
                  <a:cxn ang="0">
                    <a:pos x="55" y="469"/>
                  </a:cxn>
                  <a:cxn ang="0">
                    <a:pos x="106" y="494"/>
                  </a:cxn>
                  <a:cxn ang="0">
                    <a:pos x="178" y="496"/>
                  </a:cxn>
                  <a:cxn ang="0">
                    <a:pos x="239" y="477"/>
                  </a:cxn>
                  <a:cxn ang="0">
                    <a:pos x="279" y="444"/>
                  </a:cxn>
                  <a:cxn ang="0">
                    <a:pos x="302" y="410"/>
                  </a:cxn>
                  <a:cxn ang="0">
                    <a:pos x="315" y="382"/>
                  </a:cxn>
                  <a:cxn ang="0">
                    <a:pos x="319" y="372"/>
                  </a:cxn>
                  <a:cxn ang="0">
                    <a:pos x="336" y="372"/>
                  </a:cxn>
                  <a:cxn ang="0">
                    <a:pos x="380" y="374"/>
                  </a:cxn>
                  <a:cxn ang="0">
                    <a:pos x="437" y="363"/>
                  </a:cxn>
                  <a:cxn ang="0">
                    <a:pos x="494" y="336"/>
                  </a:cxn>
                  <a:cxn ang="0">
                    <a:pos x="540" y="277"/>
                  </a:cxn>
                  <a:cxn ang="0">
                    <a:pos x="559" y="194"/>
                  </a:cxn>
                  <a:cxn ang="0">
                    <a:pos x="536" y="121"/>
                  </a:cxn>
                  <a:cxn ang="0">
                    <a:pos x="492" y="68"/>
                  </a:cxn>
                  <a:cxn ang="0">
                    <a:pos x="443" y="28"/>
                  </a:cxn>
                  <a:cxn ang="0">
                    <a:pos x="406" y="7"/>
                  </a:cxn>
                  <a:cxn ang="0">
                    <a:pos x="357" y="0"/>
                  </a:cxn>
                </a:cxnLst>
                <a:rect l="0" t="0" r="r" b="b"/>
                <a:pathLst>
                  <a:path w="559" h="498">
                    <a:moveTo>
                      <a:pt x="357" y="0"/>
                    </a:moveTo>
                    <a:lnTo>
                      <a:pt x="359" y="0"/>
                    </a:lnTo>
                    <a:lnTo>
                      <a:pt x="365" y="4"/>
                    </a:lnTo>
                    <a:lnTo>
                      <a:pt x="370" y="7"/>
                    </a:lnTo>
                    <a:lnTo>
                      <a:pt x="382" y="17"/>
                    </a:lnTo>
                    <a:lnTo>
                      <a:pt x="393" y="24"/>
                    </a:lnTo>
                    <a:lnTo>
                      <a:pt x="406" y="36"/>
                    </a:lnTo>
                    <a:lnTo>
                      <a:pt x="418" y="47"/>
                    </a:lnTo>
                    <a:lnTo>
                      <a:pt x="433" y="64"/>
                    </a:lnTo>
                    <a:lnTo>
                      <a:pt x="445" y="78"/>
                    </a:lnTo>
                    <a:lnTo>
                      <a:pt x="458" y="97"/>
                    </a:lnTo>
                    <a:lnTo>
                      <a:pt x="469" y="114"/>
                    </a:lnTo>
                    <a:lnTo>
                      <a:pt x="481" y="135"/>
                    </a:lnTo>
                    <a:lnTo>
                      <a:pt x="486" y="154"/>
                    </a:lnTo>
                    <a:lnTo>
                      <a:pt x="492" y="177"/>
                    </a:lnTo>
                    <a:lnTo>
                      <a:pt x="492" y="199"/>
                    </a:lnTo>
                    <a:lnTo>
                      <a:pt x="490" y="224"/>
                    </a:lnTo>
                    <a:lnTo>
                      <a:pt x="483" y="245"/>
                    </a:lnTo>
                    <a:lnTo>
                      <a:pt x="473" y="264"/>
                    </a:lnTo>
                    <a:lnTo>
                      <a:pt x="462" y="279"/>
                    </a:lnTo>
                    <a:lnTo>
                      <a:pt x="448" y="294"/>
                    </a:lnTo>
                    <a:lnTo>
                      <a:pt x="431" y="304"/>
                    </a:lnTo>
                    <a:lnTo>
                      <a:pt x="416" y="311"/>
                    </a:lnTo>
                    <a:lnTo>
                      <a:pt x="399" y="319"/>
                    </a:lnTo>
                    <a:lnTo>
                      <a:pt x="384" y="323"/>
                    </a:lnTo>
                    <a:lnTo>
                      <a:pt x="367" y="327"/>
                    </a:lnTo>
                    <a:lnTo>
                      <a:pt x="351" y="329"/>
                    </a:lnTo>
                    <a:lnTo>
                      <a:pt x="336" y="329"/>
                    </a:lnTo>
                    <a:lnTo>
                      <a:pt x="323" y="330"/>
                    </a:lnTo>
                    <a:lnTo>
                      <a:pt x="311" y="329"/>
                    </a:lnTo>
                    <a:lnTo>
                      <a:pt x="304" y="329"/>
                    </a:lnTo>
                    <a:lnTo>
                      <a:pt x="300" y="329"/>
                    </a:lnTo>
                    <a:lnTo>
                      <a:pt x="298" y="329"/>
                    </a:lnTo>
                    <a:lnTo>
                      <a:pt x="296" y="329"/>
                    </a:lnTo>
                    <a:lnTo>
                      <a:pt x="294" y="332"/>
                    </a:lnTo>
                    <a:lnTo>
                      <a:pt x="292" y="338"/>
                    </a:lnTo>
                    <a:lnTo>
                      <a:pt x="290" y="346"/>
                    </a:lnTo>
                    <a:lnTo>
                      <a:pt x="285" y="351"/>
                    </a:lnTo>
                    <a:lnTo>
                      <a:pt x="281" y="363"/>
                    </a:lnTo>
                    <a:lnTo>
                      <a:pt x="273" y="372"/>
                    </a:lnTo>
                    <a:lnTo>
                      <a:pt x="268" y="384"/>
                    </a:lnTo>
                    <a:lnTo>
                      <a:pt x="256" y="393"/>
                    </a:lnTo>
                    <a:lnTo>
                      <a:pt x="247" y="403"/>
                    </a:lnTo>
                    <a:lnTo>
                      <a:pt x="235" y="412"/>
                    </a:lnTo>
                    <a:lnTo>
                      <a:pt x="222" y="422"/>
                    </a:lnTo>
                    <a:lnTo>
                      <a:pt x="207" y="427"/>
                    </a:lnTo>
                    <a:lnTo>
                      <a:pt x="190" y="435"/>
                    </a:lnTo>
                    <a:lnTo>
                      <a:pt x="173" y="439"/>
                    </a:lnTo>
                    <a:lnTo>
                      <a:pt x="154" y="443"/>
                    </a:lnTo>
                    <a:lnTo>
                      <a:pt x="133" y="441"/>
                    </a:lnTo>
                    <a:lnTo>
                      <a:pt x="116" y="439"/>
                    </a:lnTo>
                    <a:lnTo>
                      <a:pt x="100" y="435"/>
                    </a:lnTo>
                    <a:lnTo>
                      <a:pt x="87" y="431"/>
                    </a:lnTo>
                    <a:lnTo>
                      <a:pt x="72" y="424"/>
                    </a:lnTo>
                    <a:lnTo>
                      <a:pt x="62" y="416"/>
                    </a:lnTo>
                    <a:lnTo>
                      <a:pt x="53" y="408"/>
                    </a:lnTo>
                    <a:lnTo>
                      <a:pt x="45" y="399"/>
                    </a:lnTo>
                    <a:lnTo>
                      <a:pt x="38" y="389"/>
                    </a:lnTo>
                    <a:lnTo>
                      <a:pt x="32" y="382"/>
                    </a:lnTo>
                    <a:lnTo>
                      <a:pt x="28" y="372"/>
                    </a:lnTo>
                    <a:lnTo>
                      <a:pt x="24" y="367"/>
                    </a:lnTo>
                    <a:lnTo>
                      <a:pt x="20" y="359"/>
                    </a:lnTo>
                    <a:lnTo>
                      <a:pt x="20" y="355"/>
                    </a:lnTo>
                    <a:lnTo>
                      <a:pt x="20" y="351"/>
                    </a:lnTo>
                    <a:lnTo>
                      <a:pt x="0" y="372"/>
                    </a:lnTo>
                    <a:lnTo>
                      <a:pt x="0" y="378"/>
                    </a:lnTo>
                    <a:lnTo>
                      <a:pt x="0" y="384"/>
                    </a:lnTo>
                    <a:lnTo>
                      <a:pt x="3" y="391"/>
                    </a:lnTo>
                    <a:lnTo>
                      <a:pt x="5" y="401"/>
                    </a:lnTo>
                    <a:lnTo>
                      <a:pt x="9" y="412"/>
                    </a:lnTo>
                    <a:lnTo>
                      <a:pt x="17" y="424"/>
                    </a:lnTo>
                    <a:lnTo>
                      <a:pt x="24" y="435"/>
                    </a:lnTo>
                    <a:lnTo>
                      <a:pt x="32" y="446"/>
                    </a:lnTo>
                    <a:lnTo>
                      <a:pt x="43" y="458"/>
                    </a:lnTo>
                    <a:lnTo>
                      <a:pt x="55" y="469"/>
                    </a:lnTo>
                    <a:lnTo>
                      <a:pt x="70" y="479"/>
                    </a:lnTo>
                    <a:lnTo>
                      <a:pt x="87" y="486"/>
                    </a:lnTo>
                    <a:lnTo>
                      <a:pt x="106" y="494"/>
                    </a:lnTo>
                    <a:lnTo>
                      <a:pt x="129" y="496"/>
                    </a:lnTo>
                    <a:lnTo>
                      <a:pt x="154" y="498"/>
                    </a:lnTo>
                    <a:lnTo>
                      <a:pt x="178" y="496"/>
                    </a:lnTo>
                    <a:lnTo>
                      <a:pt x="201" y="490"/>
                    </a:lnTo>
                    <a:lnTo>
                      <a:pt x="220" y="484"/>
                    </a:lnTo>
                    <a:lnTo>
                      <a:pt x="239" y="477"/>
                    </a:lnTo>
                    <a:lnTo>
                      <a:pt x="252" y="465"/>
                    </a:lnTo>
                    <a:lnTo>
                      <a:pt x="268" y="456"/>
                    </a:lnTo>
                    <a:lnTo>
                      <a:pt x="279" y="444"/>
                    </a:lnTo>
                    <a:lnTo>
                      <a:pt x="289" y="433"/>
                    </a:lnTo>
                    <a:lnTo>
                      <a:pt x="296" y="422"/>
                    </a:lnTo>
                    <a:lnTo>
                      <a:pt x="302" y="410"/>
                    </a:lnTo>
                    <a:lnTo>
                      <a:pt x="308" y="399"/>
                    </a:lnTo>
                    <a:lnTo>
                      <a:pt x="313" y="391"/>
                    </a:lnTo>
                    <a:lnTo>
                      <a:pt x="315" y="382"/>
                    </a:lnTo>
                    <a:lnTo>
                      <a:pt x="317" y="376"/>
                    </a:lnTo>
                    <a:lnTo>
                      <a:pt x="317" y="372"/>
                    </a:lnTo>
                    <a:lnTo>
                      <a:pt x="319" y="372"/>
                    </a:lnTo>
                    <a:lnTo>
                      <a:pt x="321" y="372"/>
                    </a:lnTo>
                    <a:lnTo>
                      <a:pt x="327" y="372"/>
                    </a:lnTo>
                    <a:lnTo>
                      <a:pt x="336" y="372"/>
                    </a:lnTo>
                    <a:lnTo>
                      <a:pt x="348" y="374"/>
                    </a:lnTo>
                    <a:lnTo>
                      <a:pt x="363" y="374"/>
                    </a:lnTo>
                    <a:lnTo>
                      <a:pt x="380" y="374"/>
                    </a:lnTo>
                    <a:lnTo>
                      <a:pt x="397" y="372"/>
                    </a:lnTo>
                    <a:lnTo>
                      <a:pt x="418" y="370"/>
                    </a:lnTo>
                    <a:lnTo>
                      <a:pt x="437" y="363"/>
                    </a:lnTo>
                    <a:lnTo>
                      <a:pt x="456" y="357"/>
                    </a:lnTo>
                    <a:lnTo>
                      <a:pt x="475" y="348"/>
                    </a:lnTo>
                    <a:lnTo>
                      <a:pt x="494" y="336"/>
                    </a:lnTo>
                    <a:lnTo>
                      <a:pt x="511" y="319"/>
                    </a:lnTo>
                    <a:lnTo>
                      <a:pt x="526" y="300"/>
                    </a:lnTo>
                    <a:lnTo>
                      <a:pt x="540" y="277"/>
                    </a:lnTo>
                    <a:lnTo>
                      <a:pt x="551" y="249"/>
                    </a:lnTo>
                    <a:lnTo>
                      <a:pt x="557" y="220"/>
                    </a:lnTo>
                    <a:lnTo>
                      <a:pt x="559" y="194"/>
                    </a:lnTo>
                    <a:lnTo>
                      <a:pt x="555" y="169"/>
                    </a:lnTo>
                    <a:lnTo>
                      <a:pt x="547" y="144"/>
                    </a:lnTo>
                    <a:lnTo>
                      <a:pt x="536" y="121"/>
                    </a:lnTo>
                    <a:lnTo>
                      <a:pt x="522" y="102"/>
                    </a:lnTo>
                    <a:lnTo>
                      <a:pt x="507" y="85"/>
                    </a:lnTo>
                    <a:lnTo>
                      <a:pt x="492" y="68"/>
                    </a:lnTo>
                    <a:lnTo>
                      <a:pt x="475" y="53"/>
                    </a:lnTo>
                    <a:lnTo>
                      <a:pt x="460" y="40"/>
                    </a:lnTo>
                    <a:lnTo>
                      <a:pt x="443" y="28"/>
                    </a:lnTo>
                    <a:lnTo>
                      <a:pt x="429" y="21"/>
                    </a:lnTo>
                    <a:lnTo>
                      <a:pt x="416" y="13"/>
                    </a:lnTo>
                    <a:lnTo>
                      <a:pt x="406" y="7"/>
                    </a:lnTo>
                    <a:lnTo>
                      <a:pt x="401" y="5"/>
                    </a:lnTo>
                    <a:lnTo>
                      <a:pt x="399" y="5"/>
                    </a:lnTo>
                    <a:lnTo>
                      <a:pt x="357" y="0"/>
                    </a:lnTo>
                    <a:lnTo>
                      <a:pt x="35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9" name="Freeform 30"/>
              <p:cNvSpPr>
                <a:spLocks/>
              </p:cNvSpPr>
              <p:nvPr/>
            </p:nvSpPr>
            <p:spPr bwMode="auto">
              <a:xfrm>
                <a:off x="3379118" y="3972694"/>
                <a:ext cx="184150" cy="150610"/>
              </a:xfrm>
              <a:custGeom>
                <a:avLst/>
                <a:gdLst/>
                <a:ahLst/>
                <a:cxnLst>
                  <a:cxn ang="0">
                    <a:pos x="169" y="88"/>
                  </a:cxn>
                  <a:cxn ang="0">
                    <a:pos x="161" y="82"/>
                  </a:cxn>
                  <a:cxn ang="0">
                    <a:pos x="152" y="69"/>
                  </a:cxn>
                  <a:cxn ang="0">
                    <a:pos x="150" y="52"/>
                  </a:cxn>
                  <a:cxn ang="0">
                    <a:pos x="161" y="36"/>
                  </a:cxn>
                  <a:cxn ang="0">
                    <a:pos x="178" y="35"/>
                  </a:cxn>
                  <a:cxn ang="0">
                    <a:pos x="192" y="44"/>
                  </a:cxn>
                  <a:cxn ang="0">
                    <a:pos x="197" y="54"/>
                  </a:cxn>
                  <a:cxn ang="0">
                    <a:pos x="201" y="67"/>
                  </a:cxn>
                  <a:cxn ang="0">
                    <a:pos x="203" y="80"/>
                  </a:cxn>
                  <a:cxn ang="0">
                    <a:pos x="199" y="97"/>
                  </a:cxn>
                  <a:cxn ang="0">
                    <a:pos x="192" y="111"/>
                  </a:cxn>
                  <a:cxn ang="0">
                    <a:pos x="178" y="120"/>
                  </a:cxn>
                  <a:cxn ang="0">
                    <a:pos x="163" y="128"/>
                  </a:cxn>
                  <a:cxn ang="0">
                    <a:pos x="144" y="131"/>
                  </a:cxn>
                  <a:cxn ang="0">
                    <a:pos x="127" y="131"/>
                  </a:cxn>
                  <a:cxn ang="0">
                    <a:pos x="106" y="126"/>
                  </a:cxn>
                  <a:cxn ang="0">
                    <a:pos x="87" y="118"/>
                  </a:cxn>
                  <a:cxn ang="0">
                    <a:pos x="70" y="103"/>
                  </a:cxn>
                  <a:cxn ang="0">
                    <a:pos x="55" y="86"/>
                  </a:cxn>
                  <a:cxn ang="0">
                    <a:pos x="43" y="67"/>
                  </a:cxn>
                  <a:cxn ang="0">
                    <a:pos x="34" y="48"/>
                  </a:cxn>
                  <a:cxn ang="0">
                    <a:pos x="26" y="31"/>
                  </a:cxn>
                  <a:cxn ang="0">
                    <a:pos x="21" y="16"/>
                  </a:cxn>
                  <a:cxn ang="0">
                    <a:pos x="19" y="2"/>
                  </a:cxn>
                  <a:cxn ang="0">
                    <a:pos x="0" y="10"/>
                  </a:cxn>
                  <a:cxn ang="0">
                    <a:pos x="0" y="21"/>
                  </a:cxn>
                  <a:cxn ang="0">
                    <a:pos x="2" y="38"/>
                  </a:cxn>
                  <a:cxn ang="0">
                    <a:pos x="7" y="63"/>
                  </a:cxn>
                  <a:cxn ang="0">
                    <a:pos x="15" y="88"/>
                  </a:cxn>
                  <a:cxn ang="0">
                    <a:pos x="26" y="114"/>
                  </a:cxn>
                  <a:cxn ang="0">
                    <a:pos x="45" y="139"/>
                  </a:cxn>
                  <a:cxn ang="0">
                    <a:pos x="68" y="158"/>
                  </a:cxn>
                  <a:cxn ang="0">
                    <a:pos x="99" y="171"/>
                  </a:cxn>
                  <a:cxn ang="0">
                    <a:pos x="129" y="173"/>
                  </a:cxn>
                  <a:cxn ang="0">
                    <a:pos x="156" y="169"/>
                  </a:cxn>
                  <a:cxn ang="0">
                    <a:pos x="180" y="158"/>
                  </a:cxn>
                  <a:cxn ang="0">
                    <a:pos x="203" y="141"/>
                  </a:cxn>
                  <a:cxn ang="0">
                    <a:pos x="218" y="120"/>
                  </a:cxn>
                  <a:cxn ang="0">
                    <a:pos x="228" y="97"/>
                  </a:cxn>
                  <a:cxn ang="0">
                    <a:pos x="232" y="73"/>
                  </a:cxn>
                  <a:cxn ang="0">
                    <a:pos x="226" y="48"/>
                  </a:cxn>
                  <a:cxn ang="0">
                    <a:pos x="215" y="29"/>
                  </a:cxn>
                  <a:cxn ang="0">
                    <a:pos x="201" y="14"/>
                  </a:cxn>
                  <a:cxn ang="0">
                    <a:pos x="186" y="4"/>
                  </a:cxn>
                  <a:cxn ang="0">
                    <a:pos x="169" y="2"/>
                  </a:cxn>
                  <a:cxn ang="0">
                    <a:pos x="152" y="6"/>
                  </a:cxn>
                  <a:cxn ang="0">
                    <a:pos x="138" y="16"/>
                  </a:cxn>
                  <a:cxn ang="0">
                    <a:pos x="129" y="31"/>
                  </a:cxn>
                  <a:cxn ang="0">
                    <a:pos x="121" y="52"/>
                  </a:cxn>
                  <a:cxn ang="0">
                    <a:pos x="121" y="67"/>
                  </a:cxn>
                  <a:cxn ang="0">
                    <a:pos x="127" y="80"/>
                  </a:cxn>
                  <a:cxn ang="0">
                    <a:pos x="137" y="88"/>
                  </a:cxn>
                  <a:cxn ang="0">
                    <a:pos x="154" y="95"/>
                  </a:cxn>
                  <a:cxn ang="0">
                    <a:pos x="171" y="99"/>
                  </a:cxn>
                  <a:cxn ang="0">
                    <a:pos x="171" y="90"/>
                  </a:cxn>
                </a:cxnLst>
                <a:rect l="0" t="0" r="r" b="b"/>
                <a:pathLst>
                  <a:path w="232" h="173">
                    <a:moveTo>
                      <a:pt x="171" y="90"/>
                    </a:moveTo>
                    <a:lnTo>
                      <a:pt x="169" y="88"/>
                    </a:lnTo>
                    <a:lnTo>
                      <a:pt x="165" y="86"/>
                    </a:lnTo>
                    <a:lnTo>
                      <a:pt x="161" y="82"/>
                    </a:lnTo>
                    <a:lnTo>
                      <a:pt x="157" y="76"/>
                    </a:lnTo>
                    <a:lnTo>
                      <a:pt x="152" y="69"/>
                    </a:lnTo>
                    <a:lnTo>
                      <a:pt x="150" y="61"/>
                    </a:lnTo>
                    <a:lnTo>
                      <a:pt x="150" y="52"/>
                    </a:lnTo>
                    <a:lnTo>
                      <a:pt x="156" y="44"/>
                    </a:lnTo>
                    <a:lnTo>
                      <a:pt x="161" y="36"/>
                    </a:lnTo>
                    <a:lnTo>
                      <a:pt x="171" y="35"/>
                    </a:lnTo>
                    <a:lnTo>
                      <a:pt x="178" y="35"/>
                    </a:lnTo>
                    <a:lnTo>
                      <a:pt x="188" y="40"/>
                    </a:lnTo>
                    <a:lnTo>
                      <a:pt x="192" y="44"/>
                    </a:lnTo>
                    <a:lnTo>
                      <a:pt x="194" y="48"/>
                    </a:lnTo>
                    <a:lnTo>
                      <a:pt x="197" y="54"/>
                    </a:lnTo>
                    <a:lnTo>
                      <a:pt x="201" y="61"/>
                    </a:lnTo>
                    <a:lnTo>
                      <a:pt x="201" y="67"/>
                    </a:lnTo>
                    <a:lnTo>
                      <a:pt x="203" y="73"/>
                    </a:lnTo>
                    <a:lnTo>
                      <a:pt x="203" y="80"/>
                    </a:lnTo>
                    <a:lnTo>
                      <a:pt x="203" y="90"/>
                    </a:lnTo>
                    <a:lnTo>
                      <a:pt x="199" y="97"/>
                    </a:lnTo>
                    <a:lnTo>
                      <a:pt x="196" y="105"/>
                    </a:lnTo>
                    <a:lnTo>
                      <a:pt x="192" y="111"/>
                    </a:lnTo>
                    <a:lnTo>
                      <a:pt x="186" y="116"/>
                    </a:lnTo>
                    <a:lnTo>
                      <a:pt x="178" y="120"/>
                    </a:lnTo>
                    <a:lnTo>
                      <a:pt x="171" y="126"/>
                    </a:lnTo>
                    <a:lnTo>
                      <a:pt x="163" y="128"/>
                    </a:lnTo>
                    <a:lnTo>
                      <a:pt x="156" y="131"/>
                    </a:lnTo>
                    <a:lnTo>
                      <a:pt x="144" y="131"/>
                    </a:lnTo>
                    <a:lnTo>
                      <a:pt x="137" y="133"/>
                    </a:lnTo>
                    <a:lnTo>
                      <a:pt x="127" y="131"/>
                    </a:lnTo>
                    <a:lnTo>
                      <a:pt x="118" y="130"/>
                    </a:lnTo>
                    <a:lnTo>
                      <a:pt x="106" y="126"/>
                    </a:lnTo>
                    <a:lnTo>
                      <a:pt x="97" y="124"/>
                    </a:lnTo>
                    <a:lnTo>
                      <a:pt x="87" y="118"/>
                    </a:lnTo>
                    <a:lnTo>
                      <a:pt x="80" y="112"/>
                    </a:lnTo>
                    <a:lnTo>
                      <a:pt x="70" y="103"/>
                    </a:lnTo>
                    <a:lnTo>
                      <a:pt x="62" y="95"/>
                    </a:lnTo>
                    <a:lnTo>
                      <a:pt x="55" y="86"/>
                    </a:lnTo>
                    <a:lnTo>
                      <a:pt x="51" y="76"/>
                    </a:lnTo>
                    <a:lnTo>
                      <a:pt x="43" y="67"/>
                    </a:lnTo>
                    <a:lnTo>
                      <a:pt x="38" y="57"/>
                    </a:lnTo>
                    <a:lnTo>
                      <a:pt x="34" y="48"/>
                    </a:lnTo>
                    <a:lnTo>
                      <a:pt x="32" y="40"/>
                    </a:lnTo>
                    <a:lnTo>
                      <a:pt x="26" y="31"/>
                    </a:lnTo>
                    <a:lnTo>
                      <a:pt x="24" y="23"/>
                    </a:lnTo>
                    <a:lnTo>
                      <a:pt x="21" y="16"/>
                    </a:lnTo>
                    <a:lnTo>
                      <a:pt x="21" y="12"/>
                    </a:lnTo>
                    <a:lnTo>
                      <a:pt x="19" y="2"/>
                    </a:lnTo>
                    <a:lnTo>
                      <a:pt x="19" y="0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2" y="38"/>
                    </a:lnTo>
                    <a:lnTo>
                      <a:pt x="3" y="50"/>
                    </a:lnTo>
                    <a:lnTo>
                      <a:pt x="7" y="63"/>
                    </a:lnTo>
                    <a:lnTo>
                      <a:pt x="11" y="76"/>
                    </a:lnTo>
                    <a:lnTo>
                      <a:pt x="15" y="88"/>
                    </a:lnTo>
                    <a:lnTo>
                      <a:pt x="21" y="101"/>
                    </a:lnTo>
                    <a:lnTo>
                      <a:pt x="26" y="114"/>
                    </a:lnTo>
                    <a:lnTo>
                      <a:pt x="36" y="128"/>
                    </a:lnTo>
                    <a:lnTo>
                      <a:pt x="45" y="139"/>
                    </a:lnTo>
                    <a:lnTo>
                      <a:pt x="57" y="150"/>
                    </a:lnTo>
                    <a:lnTo>
                      <a:pt x="68" y="158"/>
                    </a:lnTo>
                    <a:lnTo>
                      <a:pt x="85" y="168"/>
                    </a:lnTo>
                    <a:lnTo>
                      <a:pt x="99" y="171"/>
                    </a:lnTo>
                    <a:lnTo>
                      <a:pt x="114" y="173"/>
                    </a:lnTo>
                    <a:lnTo>
                      <a:pt x="129" y="173"/>
                    </a:lnTo>
                    <a:lnTo>
                      <a:pt x="142" y="173"/>
                    </a:lnTo>
                    <a:lnTo>
                      <a:pt x="156" y="169"/>
                    </a:lnTo>
                    <a:lnTo>
                      <a:pt x="169" y="164"/>
                    </a:lnTo>
                    <a:lnTo>
                      <a:pt x="180" y="158"/>
                    </a:lnTo>
                    <a:lnTo>
                      <a:pt x="194" y="150"/>
                    </a:lnTo>
                    <a:lnTo>
                      <a:pt x="203" y="141"/>
                    </a:lnTo>
                    <a:lnTo>
                      <a:pt x="213" y="133"/>
                    </a:lnTo>
                    <a:lnTo>
                      <a:pt x="218" y="120"/>
                    </a:lnTo>
                    <a:lnTo>
                      <a:pt x="226" y="111"/>
                    </a:lnTo>
                    <a:lnTo>
                      <a:pt x="228" y="97"/>
                    </a:lnTo>
                    <a:lnTo>
                      <a:pt x="232" y="86"/>
                    </a:lnTo>
                    <a:lnTo>
                      <a:pt x="232" y="73"/>
                    </a:lnTo>
                    <a:lnTo>
                      <a:pt x="232" y="61"/>
                    </a:lnTo>
                    <a:lnTo>
                      <a:pt x="226" y="48"/>
                    </a:lnTo>
                    <a:lnTo>
                      <a:pt x="222" y="38"/>
                    </a:lnTo>
                    <a:lnTo>
                      <a:pt x="215" y="29"/>
                    </a:lnTo>
                    <a:lnTo>
                      <a:pt x="209" y="21"/>
                    </a:lnTo>
                    <a:lnTo>
                      <a:pt x="201" y="14"/>
                    </a:lnTo>
                    <a:lnTo>
                      <a:pt x="194" y="10"/>
                    </a:lnTo>
                    <a:lnTo>
                      <a:pt x="186" y="4"/>
                    </a:lnTo>
                    <a:lnTo>
                      <a:pt x="178" y="4"/>
                    </a:lnTo>
                    <a:lnTo>
                      <a:pt x="169" y="2"/>
                    </a:lnTo>
                    <a:lnTo>
                      <a:pt x="161" y="4"/>
                    </a:lnTo>
                    <a:lnTo>
                      <a:pt x="152" y="6"/>
                    </a:lnTo>
                    <a:lnTo>
                      <a:pt x="146" y="10"/>
                    </a:lnTo>
                    <a:lnTo>
                      <a:pt x="138" y="16"/>
                    </a:lnTo>
                    <a:lnTo>
                      <a:pt x="133" y="23"/>
                    </a:lnTo>
                    <a:lnTo>
                      <a:pt x="129" y="31"/>
                    </a:lnTo>
                    <a:lnTo>
                      <a:pt x="125" y="42"/>
                    </a:lnTo>
                    <a:lnTo>
                      <a:pt x="121" y="52"/>
                    </a:lnTo>
                    <a:lnTo>
                      <a:pt x="121" y="61"/>
                    </a:lnTo>
                    <a:lnTo>
                      <a:pt x="121" y="67"/>
                    </a:lnTo>
                    <a:lnTo>
                      <a:pt x="125" y="74"/>
                    </a:lnTo>
                    <a:lnTo>
                      <a:pt x="127" y="80"/>
                    </a:lnTo>
                    <a:lnTo>
                      <a:pt x="131" y="86"/>
                    </a:lnTo>
                    <a:lnTo>
                      <a:pt x="137" y="88"/>
                    </a:lnTo>
                    <a:lnTo>
                      <a:pt x="142" y="93"/>
                    </a:lnTo>
                    <a:lnTo>
                      <a:pt x="154" y="95"/>
                    </a:lnTo>
                    <a:lnTo>
                      <a:pt x="163" y="99"/>
                    </a:lnTo>
                    <a:lnTo>
                      <a:pt x="171" y="99"/>
                    </a:lnTo>
                    <a:lnTo>
                      <a:pt x="175" y="99"/>
                    </a:lnTo>
                    <a:lnTo>
                      <a:pt x="171" y="90"/>
                    </a:lnTo>
                    <a:lnTo>
                      <a:pt x="171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0" name="Freeform 31"/>
              <p:cNvSpPr>
                <a:spLocks/>
              </p:cNvSpPr>
              <p:nvPr/>
            </p:nvSpPr>
            <p:spPr bwMode="auto">
              <a:xfrm>
                <a:off x="3788693" y="3898080"/>
                <a:ext cx="142875" cy="119087"/>
              </a:xfrm>
              <a:custGeom>
                <a:avLst/>
                <a:gdLst/>
                <a:ahLst/>
                <a:cxnLst>
                  <a:cxn ang="0">
                    <a:pos x="30" y="97"/>
                  </a:cxn>
                  <a:cxn ang="0">
                    <a:pos x="32" y="82"/>
                  </a:cxn>
                  <a:cxn ang="0">
                    <a:pos x="40" y="65"/>
                  </a:cxn>
                  <a:cxn ang="0">
                    <a:pos x="49" y="53"/>
                  </a:cxn>
                  <a:cxn ang="0">
                    <a:pos x="63" y="46"/>
                  </a:cxn>
                  <a:cxn ang="0">
                    <a:pos x="82" y="42"/>
                  </a:cxn>
                  <a:cxn ang="0">
                    <a:pos x="105" y="40"/>
                  </a:cxn>
                  <a:cxn ang="0">
                    <a:pos x="122" y="48"/>
                  </a:cxn>
                  <a:cxn ang="0">
                    <a:pos x="133" y="61"/>
                  </a:cxn>
                  <a:cxn ang="0">
                    <a:pos x="141" y="74"/>
                  </a:cxn>
                  <a:cxn ang="0">
                    <a:pos x="141" y="93"/>
                  </a:cxn>
                  <a:cxn ang="0">
                    <a:pos x="135" y="109"/>
                  </a:cxn>
                  <a:cxn ang="0">
                    <a:pos x="126" y="122"/>
                  </a:cxn>
                  <a:cxn ang="0">
                    <a:pos x="112" y="128"/>
                  </a:cxn>
                  <a:cxn ang="0">
                    <a:pos x="107" y="131"/>
                  </a:cxn>
                  <a:cxn ang="0">
                    <a:pos x="114" y="133"/>
                  </a:cxn>
                  <a:cxn ang="0">
                    <a:pos x="126" y="135"/>
                  </a:cxn>
                  <a:cxn ang="0">
                    <a:pos x="137" y="133"/>
                  </a:cxn>
                  <a:cxn ang="0">
                    <a:pos x="148" y="129"/>
                  </a:cxn>
                  <a:cxn ang="0">
                    <a:pos x="162" y="122"/>
                  </a:cxn>
                  <a:cxn ang="0">
                    <a:pos x="171" y="109"/>
                  </a:cxn>
                  <a:cxn ang="0">
                    <a:pos x="179" y="88"/>
                  </a:cxn>
                  <a:cxn ang="0">
                    <a:pos x="179" y="67"/>
                  </a:cxn>
                  <a:cxn ang="0">
                    <a:pos x="175" y="48"/>
                  </a:cxn>
                  <a:cxn ang="0">
                    <a:pos x="165" y="29"/>
                  </a:cxn>
                  <a:cxn ang="0">
                    <a:pos x="148" y="14"/>
                  </a:cxn>
                  <a:cxn ang="0">
                    <a:pos x="129" y="4"/>
                  </a:cxn>
                  <a:cxn ang="0">
                    <a:pos x="103" y="0"/>
                  </a:cxn>
                  <a:cxn ang="0">
                    <a:pos x="72" y="2"/>
                  </a:cxn>
                  <a:cxn ang="0">
                    <a:pos x="42" y="14"/>
                  </a:cxn>
                  <a:cxn ang="0">
                    <a:pos x="19" y="29"/>
                  </a:cxn>
                  <a:cxn ang="0">
                    <a:pos x="6" y="48"/>
                  </a:cxn>
                  <a:cxn ang="0">
                    <a:pos x="0" y="67"/>
                  </a:cxn>
                  <a:cxn ang="0">
                    <a:pos x="0" y="84"/>
                  </a:cxn>
                  <a:cxn ang="0">
                    <a:pos x="4" y="99"/>
                  </a:cxn>
                  <a:cxn ang="0">
                    <a:pos x="8" y="112"/>
                  </a:cxn>
                  <a:cxn ang="0">
                    <a:pos x="10" y="118"/>
                  </a:cxn>
                  <a:cxn ang="0">
                    <a:pos x="30" y="99"/>
                  </a:cxn>
                </a:cxnLst>
                <a:rect l="0" t="0" r="r" b="b"/>
                <a:pathLst>
                  <a:path w="181" h="135">
                    <a:moveTo>
                      <a:pt x="30" y="99"/>
                    </a:moveTo>
                    <a:lnTo>
                      <a:pt x="30" y="97"/>
                    </a:lnTo>
                    <a:lnTo>
                      <a:pt x="30" y="91"/>
                    </a:lnTo>
                    <a:lnTo>
                      <a:pt x="32" y="82"/>
                    </a:lnTo>
                    <a:lnTo>
                      <a:pt x="38" y="71"/>
                    </a:lnTo>
                    <a:lnTo>
                      <a:pt x="40" y="65"/>
                    </a:lnTo>
                    <a:lnTo>
                      <a:pt x="46" y="59"/>
                    </a:lnTo>
                    <a:lnTo>
                      <a:pt x="49" y="53"/>
                    </a:lnTo>
                    <a:lnTo>
                      <a:pt x="57" y="52"/>
                    </a:lnTo>
                    <a:lnTo>
                      <a:pt x="63" y="46"/>
                    </a:lnTo>
                    <a:lnTo>
                      <a:pt x="72" y="44"/>
                    </a:lnTo>
                    <a:lnTo>
                      <a:pt x="82" y="42"/>
                    </a:lnTo>
                    <a:lnTo>
                      <a:pt x="93" y="42"/>
                    </a:lnTo>
                    <a:lnTo>
                      <a:pt x="105" y="40"/>
                    </a:lnTo>
                    <a:lnTo>
                      <a:pt x="114" y="44"/>
                    </a:lnTo>
                    <a:lnTo>
                      <a:pt x="122" y="48"/>
                    </a:lnTo>
                    <a:lnTo>
                      <a:pt x="129" y="53"/>
                    </a:lnTo>
                    <a:lnTo>
                      <a:pt x="133" y="61"/>
                    </a:lnTo>
                    <a:lnTo>
                      <a:pt x="137" y="67"/>
                    </a:lnTo>
                    <a:lnTo>
                      <a:pt x="141" y="74"/>
                    </a:lnTo>
                    <a:lnTo>
                      <a:pt x="143" y="84"/>
                    </a:lnTo>
                    <a:lnTo>
                      <a:pt x="141" y="93"/>
                    </a:lnTo>
                    <a:lnTo>
                      <a:pt x="139" y="101"/>
                    </a:lnTo>
                    <a:lnTo>
                      <a:pt x="135" y="109"/>
                    </a:lnTo>
                    <a:lnTo>
                      <a:pt x="133" y="116"/>
                    </a:lnTo>
                    <a:lnTo>
                      <a:pt x="126" y="122"/>
                    </a:lnTo>
                    <a:lnTo>
                      <a:pt x="120" y="126"/>
                    </a:lnTo>
                    <a:lnTo>
                      <a:pt x="112" y="128"/>
                    </a:lnTo>
                    <a:lnTo>
                      <a:pt x="105" y="131"/>
                    </a:lnTo>
                    <a:lnTo>
                      <a:pt x="107" y="131"/>
                    </a:lnTo>
                    <a:lnTo>
                      <a:pt x="112" y="133"/>
                    </a:lnTo>
                    <a:lnTo>
                      <a:pt x="114" y="133"/>
                    </a:lnTo>
                    <a:lnTo>
                      <a:pt x="120" y="135"/>
                    </a:lnTo>
                    <a:lnTo>
                      <a:pt x="126" y="135"/>
                    </a:lnTo>
                    <a:lnTo>
                      <a:pt x="133" y="135"/>
                    </a:lnTo>
                    <a:lnTo>
                      <a:pt x="137" y="133"/>
                    </a:lnTo>
                    <a:lnTo>
                      <a:pt x="145" y="133"/>
                    </a:lnTo>
                    <a:lnTo>
                      <a:pt x="148" y="129"/>
                    </a:lnTo>
                    <a:lnTo>
                      <a:pt x="156" y="128"/>
                    </a:lnTo>
                    <a:lnTo>
                      <a:pt x="162" y="122"/>
                    </a:lnTo>
                    <a:lnTo>
                      <a:pt x="167" y="116"/>
                    </a:lnTo>
                    <a:lnTo>
                      <a:pt x="171" y="109"/>
                    </a:lnTo>
                    <a:lnTo>
                      <a:pt x="177" y="99"/>
                    </a:lnTo>
                    <a:lnTo>
                      <a:pt x="179" y="88"/>
                    </a:lnTo>
                    <a:lnTo>
                      <a:pt x="181" y="80"/>
                    </a:lnTo>
                    <a:lnTo>
                      <a:pt x="179" y="67"/>
                    </a:lnTo>
                    <a:lnTo>
                      <a:pt x="179" y="59"/>
                    </a:lnTo>
                    <a:lnTo>
                      <a:pt x="175" y="48"/>
                    </a:lnTo>
                    <a:lnTo>
                      <a:pt x="171" y="38"/>
                    </a:lnTo>
                    <a:lnTo>
                      <a:pt x="165" y="29"/>
                    </a:lnTo>
                    <a:lnTo>
                      <a:pt x="158" y="23"/>
                    </a:lnTo>
                    <a:lnTo>
                      <a:pt x="148" y="14"/>
                    </a:lnTo>
                    <a:lnTo>
                      <a:pt x="141" y="10"/>
                    </a:lnTo>
                    <a:lnTo>
                      <a:pt x="129" y="4"/>
                    </a:lnTo>
                    <a:lnTo>
                      <a:pt x="116" y="2"/>
                    </a:lnTo>
                    <a:lnTo>
                      <a:pt x="103" y="0"/>
                    </a:lnTo>
                    <a:lnTo>
                      <a:pt x="89" y="0"/>
                    </a:lnTo>
                    <a:lnTo>
                      <a:pt x="72" y="2"/>
                    </a:lnTo>
                    <a:lnTo>
                      <a:pt x="59" y="8"/>
                    </a:lnTo>
                    <a:lnTo>
                      <a:pt x="42" y="14"/>
                    </a:lnTo>
                    <a:lnTo>
                      <a:pt x="29" y="21"/>
                    </a:lnTo>
                    <a:lnTo>
                      <a:pt x="19" y="29"/>
                    </a:lnTo>
                    <a:lnTo>
                      <a:pt x="13" y="38"/>
                    </a:lnTo>
                    <a:lnTo>
                      <a:pt x="6" y="48"/>
                    </a:lnTo>
                    <a:lnTo>
                      <a:pt x="4" y="57"/>
                    </a:lnTo>
                    <a:lnTo>
                      <a:pt x="0" y="67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4" y="99"/>
                    </a:lnTo>
                    <a:lnTo>
                      <a:pt x="6" y="107"/>
                    </a:lnTo>
                    <a:lnTo>
                      <a:pt x="8" y="112"/>
                    </a:lnTo>
                    <a:lnTo>
                      <a:pt x="10" y="116"/>
                    </a:lnTo>
                    <a:lnTo>
                      <a:pt x="10" y="118"/>
                    </a:lnTo>
                    <a:lnTo>
                      <a:pt x="11" y="122"/>
                    </a:lnTo>
                    <a:lnTo>
                      <a:pt x="30" y="99"/>
                    </a:lnTo>
                    <a:lnTo>
                      <a:pt x="30" y="9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1" name="Freeform 32"/>
              <p:cNvSpPr>
                <a:spLocks/>
              </p:cNvSpPr>
              <p:nvPr/>
            </p:nvSpPr>
            <p:spPr bwMode="auto">
              <a:xfrm>
                <a:off x="3520406" y="3750444"/>
                <a:ext cx="128588" cy="145356"/>
              </a:xfrm>
              <a:custGeom>
                <a:avLst/>
                <a:gdLst/>
                <a:ahLst/>
                <a:cxnLst>
                  <a:cxn ang="0">
                    <a:pos x="97" y="11"/>
                  </a:cxn>
                  <a:cxn ang="0">
                    <a:pos x="82" y="13"/>
                  </a:cxn>
                  <a:cxn ang="0">
                    <a:pos x="69" y="17"/>
                  </a:cxn>
                  <a:cxn ang="0">
                    <a:pos x="56" y="25"/>
                  </a:cxn>
                  <a:cxn ang="0">
                    <a:pos x="40" y="36"/>
                  </a:cxn>
                  <a:cxn ang="0">
                    <a:pos x="29" y="51"/>
                  </a:cxn>
                  <a:cxn ang="0">
                    <a:pos x="23" y="72"/>
                  </a:cxn>
                  <a:cxn ang="0">
                    <a:pos x="23" y="97"/>
                  </a:cxn>
                  <a:cxn ang="0">
                    <a:pos x="29" y="116"/>
                  </a:cxn>
                  <a:cxn ang="0">
                    <a:pos x="40" y="129"/>
                  </a:cxn>
                  <a:cxn ang="0">
                    <a:pos x="58" y="137"/>
                  </a:cxn>
                  <a:cxn ang="0">
                    <a:pos x="75" y="141"/>
                  </a:cxn>
                  <a:cxn ang="0">
                    <a:pos x="92" y="137"/>
                  </a:cxn>
                  <a:cxn ang="0">
                    <a:pos x="109" y="127"/>
                  </a:cxn>
                  <a:cxn ang="0">
                    <a:pos x="122" y="112"/>
                  </a:cxn>
                  <a:cxn ang="0">
                    <a:pos x="132" y="93"/>
                  </a:cxn>
                  <a:cxn ang="0">
                    <a:pos x="134" y="76"/>
                  </a:cxn>
                  <a:cxn ang="0">
                    <a:pos x="130" y="63"/>
                  </a:cxn>
                  <a:cxn ang="0">
                    <a:pos x="124" y="53"/>
                  </a:cxn>
                  <a:cxn ang="0">
                    <a:pos x="113" y="42"/>
                  </a:cxn>
                  <a:cxn ang="0">
                    <a:pos x="101" y="36"/>
                  </a:cxn>
                  <a:cxn ang="0">
                    <a:pos x="99" y="34"/>
                  </a:cxn>
                  <a:cxn ang="0">
                    <a:pos x="109" y="30"/>
                  </a:cxn>
                  <a:cxn ang="0">
                    <a:pos x="126" y="30"/>
                  </a:cxn>
                  <a:cxn ang="0">
                    <a:pos x="141" y="38"/>
                  </a:cxn>
                  <a:cxn ang="0">
                    <a:pos x="153" y="49"/>
                  </a:cxn>
                  <a:cxn ang="0">
                    <a:pos x="160" y="65"/>
                  </a:cxn>
                  <a:cxn ang="0">
                    <a:pos x="162" y="84"/>
                  </a:cxn>
                  <a:cxn ang="0">
                    <a:pos x="160" y="101"/>
                  </a:cxn>
                  <a:cxn ang="0">
                    <a:pos x="153" y="118"/>
                  </a:cxn>
                  <a:cxn ang="0">
                    <a:pos x="141" y="135"/>
                  </a:cxn>
                  <a:cxn ang="0">
                    <a:pos x="124" y="148"/>
                  </a:cxn>
                  <a:cxn ang="0">
                    <a:pos x="103" y="158"/>
                  </a:cxn>
                  <a:cxn ang="0">
                    <a:pos x="80" y="163"/>
                  </a:cxn>
                  <a:cxn ang="0">
                    <a:pos x="54" y="161"/>
                  </a:cxn>
                  <a:cxn ang="0">
                    <a:pos x="31" y="152"/>
                  </a:cxn>
                  <a:cxn ang="0">
                    <a:pos x="16" y="139"/>
                  </a:cxn>
                  <a:cxn ang="0">
                    <a:pos x="6" y="120"/>
                  </a:cxn>
                  <a:cxn ang="0">
                    <a:pos x="0" y="99"/>
                  </a:cxn>
                  <a:cxn ang="0">
                    <a:pos x="0" y="78"/>
                  </a:cxn>
                  <a:cxn ang="0">
                    <a:pos x="6" y="57"/>
                  </a:cxn>
                  <a:cxn ang="0">
                    <a:pos x="16" y="38"/>
                  </a:cxn>
                  <a:cxn ang="0">
                    <a:pos x="29" y="25"/>
                  </a:cxn>
                  <a:cxn ang="0">
                    <a:pos x="42" y="13"/>
                  </a:cxn>
                  <a:cxn ang="0">
                    <a:pos x="58" y="8"/>
                  </a:cxn>
                  <a:cxn ang="0">
                    <a:pos x="71" y="2"/>
                  </a:cxn>
                  <a:cxn ang="0">
                    <a:pos x="82" y="0"/>
                  </a:cxn>
                  <a:cxn ang="0">
                    <a:pos x="92" y="0"/>
                  </a:cxn>
                  <a:cxn ang="0">
                    <a:pos x="103" y="0"/>
                  </a:cxn>
                  <a:cxn ang="0">
                    <a:pos x="101" y="11"/>
                  </a:cxn>
                </a:cxnLst>
                <a:rect l="0" t="0" r="r" b="b"/>
                <a:pathLst>
                  <a:path w="162" h="165">
                    <a:moveTo>
                      <a:pt x="101" y="11"/>
                    </a:moveTo>
                    <a:lnTo>
                      <a:pt x="97" y="11"/>
                    </a:lnTo>
                    <a:lnTo>
                      <a:pt x="90" y="11"/>
                    </a:lnTo>
                    <a:lnTo>
                      <a:pt x="82" y="13"/>
                    </a:lnTo>
                    <a:lnTo>
                      <a:pt x="77" y="15"/>
                    </a:lnTo>
                    <a:lnTo>
                      <a:pt x="69" y="17"/>
                    </a:lnTo>
                    <a:lnTo>
                      <a:pt x="63" y="21"/>
                    </a:lnTo>
                    <a:lnTo>
                      <a:pt x="56" y="25"/>
                    </a:lnTo>
                    <a:lnTo>
                      <a:pt x="48" y="30"/>
                    </a:lnTo>
                    <a:lnTo>
                      <a:pt x="40" y="36"/>
                    </a:lnTo>
                    <a:lnTo>
                      <a:pt x="37" y="44"/>
                    </a:lnTo>
                    <a:lnTo>
                      <a:pt x="29" y="51"/>
                    </a:lnTo>
                    <a:lnTo>
                      <a:pt x="27" y="61"/>
                    </a:lnTo>
                    <a:lnTo>
                      <a:pt x="23" y="72"/>
                    </a:lnTo>
                    <a:lnTo>
                      <a:pt x="23" y="85"/>
                    </a:lnTo>
                    <a:lnTo>
                      <a:pt x="23" y="97"/>
                    </a:lnTo>
                    <a:lnTo>
                      <a:pt x="25" y="106"/>
                    </a:lnTo>
                    <a:lnTo>
                      <a:pt x="29" y="116"/>
                    </a:lnTo>
                    <a:lnTo>
                      <a:pt x="35" y="123"/>
                    </a:lnTo>
                    <a:lnTo>
                      <a:pt x="40" y="129"/>
                    </a:lnTo>
                    <a:lnTo>
                      <a:pt x="48" y="135"/>
                    </a:lnTo>
                    <a:lnTo>
                      <a:pt x="58" y="137"/>
                    </a:lnTo>
                    <a:lnTo>
                      <a:pt x="67" y="141"/>
                    </a:lnTo>
                    <a:lnTo>
                      <a:pt x="75" y="141"/>
                    </a:lnTo>
                    <a:lnTo>
                      <a:pt x="84" y="141"/>
                    </a:lnTo>
                    <a:lnTo>
                      <a:pt x="92" y="137"/>
                    </a:lnTo>
                    <a:lnTo>
                      <a:pt x="101" y="133"/>
                    </a:lnTo>
                    <a:lnTo>
                      <a:pt x="109" y="127"/>
                    </a:lnTo>
                    <a:lnTo>
                      <a:pt x="117" y="122"/>
                    </a:lnTo>
                    <a:lnTo>
                      <a:pt x="122" y="112"/>
                    </a:lnTo>
                    <a:lnTo>
                      <a:pt x="130" y="104"/>
                    </a:lnTo>
                    <a:lnTo>
                      <a:pt x="132" y="93"/>
                    </a:lnTo>
                    <a:lnTo>
                      <a:pt x="134" y="85"/>
                    </a:lnTo>
                    <a:lnTo>
                      <a:pt x="134" y="76"/>
                    </a:lnTo>
                    <a:lnTo>
                      <a:pt x="134" y="70"/>
                    </a:lnTo>
                    <a:lnTo>
                      <a:pt x="130" y="63"/>
                    </a:lnTo>
                    <a:lnTo>
                      <a:pt x="128" y="59"/>
                    </a:lnTo>
                    <a:lnTo>
                      <a:pt x="124" y="53"/>
                    </a:lnTo>
                    <a:lnTo>
                      <a:pt x="122" y="49"/>
                    </a:lnTo>
                    <a:lnTo>
                      <a:pt x="113" y="42"/>
                    </a:lnTo>
                    <a:lnTo>
                      <a:pt x="105" y="38"/>
                    </a:lnTo>
                    <a:lnTo>
                      <a:pt x="101" y="36"/>
                    </a:lnTo>
                    <a:lnTo>
                      <a:pt x="99" y="36"/>
                    </a:lnTo>
                    <a:lnTo>
                      <a:pt x="99" y="34"/>
                    </a:lnTo>
                    <a:lnTo>
                      <a:pt x="103" y="32"/>
                    </a:lnTo>
                    <a:lnTo>
                      <a:pt x="109" y="30"/>
                    </a:lnTo>
                    <a:lnTo>
                      <a:pt x="118" y="30"/>
                    </a:lnTo>
                    <a:lnTo>
                      <a:pt x="126" y="30"/>
                    </a:lnTo>
                    <a:lnTo>
                      <a:pt x="137" y="36"/>
                    </a:lnTo>
                    <a:lnTo>
                      <a:pt x="141" y="38"/>
                    </a:lnTo>
                    <a:lnTo>
                      <a:pt x="147" y="42"/>
                    </a:lnTo>
                    <a:lnTo>
                      <a:pt x="153" y="49"/>
                    </a:lnTo>
                    <a:lnTo>
                      <a:pt x="156" y="57"/>
                    </a:lnTo>
                    <a:lnTo>
                      <a:pt x="160" y="65"/>
                    </a:lnTo>
                    <a:lnTo>
                      <a:pt x="162" y="74"/>
                    </a:lnTo>
                    <a:lnTo>
                      <a:pt x="162" y="84"/>
                    </a:lnTo>
                    <a:lnTo>
                      <a:pt x="162" y="93"/>
                    </a:lnTo>
                    <a:lnTo>
                      <a:pt x="160" y="101"/>
                    </a:lnTo>
                    <a:lnTo>
                      <a:pt x="156" y="110"/>
                    </a:lnTo>
                    <a:lnTo>
                      <a:pt x="153" y="118"/>
                    </a:lnTo>
                    <a:lnTo>
                      <a:pt x="147" y="127"/>
                    </a:lnTo>
                    <a:lnTo>
                      <a:pt x="141" y="135"/>
                    </a:lnTo>
                    <a:lnTo>
                      <a:pt x="134" y="142"/>
                    </a:lnTo>
                    <a:lnTo>
                      <a:pt x="124" y="148"/>
                    </a:lnTo>
                    <a:lnTo>
                      <a:pt x="115" y="154"/>
                    </a:lnTo>
                    <a:lnTo>
                      <a:pt x="103" y="158"/>
                    </a:lnTo>
                    <a:lnTo>
                      <a:pt x="92" y="161"/>
                    </a:lnTo>
                    <a:lnTo>
                      <a:pt x="80" y="163"/>
                    </a:lnTo>
                    <a:lnTo>
                      <a:pt x="67" y="165"/>
                    </a:lnTo>
                    <a:lnTo>
                      <a:pt x="54" y="161"/>
                    </a:lnTo>
                    <a:lnTo>
                      <a:pt x="42" y="158"/>
                    </a:lnTo>
                    <a:lnTo>
                      <a:pt x="31" y="152"/>
                    </a:lnTo>
                    <a:lnTo>
                      <a:pt x="25" y="146"/>
                    </a:lnTo>
                    <a:lnTo>
                      <a:pt x="16" y="139"/>
                    </a:lnTo>
                    <a:lnTo>
                      <a:pt x="12" y="131"/>
                    </a:lnTo>
                    <a:lnTo>
                      <a:pt x="6" y="120"/>
                    </a:lnTo>
                    <a:lnTo>
                      <a:pt x="4" y="110"/>
                    </a:lnTo>
                    <a:lnTo>
                      <a:pt x="0" y="99"/>
                    </a:lnTo>
                    <a:lnTo>
                      <a:pt x="0" y="89"/>
                    </a:lnTo>
                    <a:lnTo>
                      <a:pt x="0" y="78"/>
                    </a:lnTo>
                    <a:lnTo>
                      <a:pt x="4" y="68"/>
                    </a:lnTo>
                    <a:lnTo>
                      <a:pt x="6" y="57"/>
                    </a:lnTo>
                    <a:lnTo>
                      <a:pt x="12" y="47"/>
                    </a:lnTo>
                    <a:lnTo>
                      <a:pt x="16" y="38"/>
                    </a:lnTo>
                    <a:lnTo>
                      <a:pt x="23" y="32"/>
                    </a:lnTo>
                    <a:lnTo>
                      <a:pt x="29" y="25"/>
                    </a:lnTo>
                    <a:lnTo>
                      <a:pt x="37" y="19"/>
                    </a:lnTo>
                    <a:lnTo>
                      <a:pt x="42" y="13"/>
                    </a:lnTo>
                    <a:lnTo>
                      <a:pt x="50" y="11"/>
                    </a:lnTo>
                    <a:lnTo>
                      <a:pt x="58" y="8"/>
                    </a:lnTo>
                    <a:lnTo>
                      <a:pt x="63" y="6"/>
                    </a:lnTo>
                    <a:lnTo>
                      <a:pt x="71" y="2"/>
                    </a:lnTo>
                    <a:lnTo>
                      <a:pt x="78" y="2"/>
                    </a:lnTo>
                    <a:lnTo>
                      <a:pt x="82" y="0"/>
                    </a:lnTo>
                    <a:lnTo>
                      <a:pt x="88" y="0"/>
                    </a:lnTo>
                    <a:lnTo>
                      <a:pt x="92" y="0"/>
                    </a:lnTo>
                    <a:lnTo>
                      <a:pt x="97" y="0"/>
                    </a:lnTo>
                    <a:lnTo>
                      <a:pt x="103" y="0"/>
                    </a:lnTo>
                    <a:lnTo>
                      <a:pt x="105" y="0"/>
                    </a:lnTo>
                    <a:lnTo>
                      <a:pt x="101" y="11"/>
                    </a:lnTo>
                    <a:lnTo>
                      <a:pt x="101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2" name="Freeform 33"/>
              <p:cNvSpPr>
                <a:spLocks/>
              </p:cNvSpPr>
              <p:nvPr/>
            </p:nvSpPr>
            <p:spPr bwMode="auto">
              <a:xfrm>
                <a:off x="3852193" y="3618681"/>
                <a:ext cx="100013" cy="11558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30" y="1"/>
                  </a:cxn>
                  <a:cxn ang="0">
                    <a:pos x="25" y="5"/>
                  </a:cxn>
                  <a:cxn ang="0">
                    <a:pos x="19" y="13"/>
                  </a:cxn>
                  <a:cxn ang="0">
                    <a:pos x="11" y="21"/>
                  </a:cxn>
                  <a:cxn ang="0">
                    <a:pos x="7" y="2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2" y="49"/>
                  </a:cxn>
                  <a:cxn ang="0">
                    <a:pos x="0" y="57"/>
                  </a:cxn>
                  <a:cxn ang="0">
                    <a:pos x="2" y="66"/>
                  </a:cxn>
                  <a:cxn ang="0">
                    <a:pos x="2" y="74"/>
                  </a:cxn>
                  <a:cxn ang="0">
                    <a:pos x="7" y="87"/>
                  </a:cxn>
                  <a:cxn ang="0">
                    <a:pos x="9" y="95"/>
                  </a:cxn>
                  <a:cxn ang="0">
                    <a:pos x="15" y="104"/>
                  </a:cxn>
                  <a:cxn ang="0">
                    <a:pos x="23" y="110"/>
                  </a:cxn>
                  <a:cxn ang="0">
                    <a:pos x="30" y="117"/>
                  </a:cxn>
                  <a:cxn ang="0">
                    <a:pos x="36" y="121"/>
                  </a:cxn>
                  <a:cxn ang="0">
                    <a:pos x="46" y="125"/>
                  </a:cxn>
                  <a:cxn ang="0">
                    <a:pos x="55" y="129"/>
                  </a:cxn>
                  <a:cxn ang="0">
                    <a:pos x="65" y="131"/>
                  </a:cxn>
                  <a:cxn ang="0">
                    <a:pos x="72" y="129"/>
                  </a:cxn>
                  <a:cxn ang="0">
                    <a:pos x="82" y="127"/>
                  </a:cxn>
                  <a:cxn ang="0">
                    <a:pos x="89" y="123"/>
                  </a:cxn>
                  <a:cxn ang="0">
                    <a:pos x="97" y="119"/>
                  </a:cxn>
                  <a:cxn ang="0">
                    <a:pos x="104" y="112"/>
                  </a:cxn>
                  <a:cxn ang="0">
                    <a:pos x="112" y="104"/>
                  </a:cxn>
                  <a:cxn ang="0">
                    <a:pos x="118" y="97"/>
                  </a:cxn>
                  <a:cxn ang="0">
                    <a:pos x="125" y="87"/>
                  </a:cxn>
                  <a:cxn ang="0">
                    <a:pos x="97" y="85"/>
                  </a:cxn>
                  <a:cxn ang="0">
                    <a:pos x="95" y="87"/>
                  </a:cxn>
                  <a:cxn ang="0">
                    <a:pos x="89" y="89"/>
                  </a:cxn>
                  <a:cxn ang="0">
                    <a:pos x="84" y="93"/>
                  </a:cxn>
                  <a:cxn ang="0">
                    <a:pos x="76" y="98"/>
                  </a:cxn>
                  <a:cxn ang="0">
                    <a:pos x="66" y="100"/>
                  </a:cxn>
                  <a:cxn ang="0">
                    <a:pos x="59" y="100"/>
                  </a:cxn>
                  <a:cxn ang="0">
                    <a:pos x="49" y="97"/>
                  </a:cxn>
                  <a:cxn ang="0">
                    <a:pos x="42" y="89"/>
                  </a:cxn>
                  <a:cxn ang="0">
                    <a:pos x="36" y="81"/>
                  </a:cxn>
                  <a:cxn ang="0">
                    <a:pos x="34" y="76"/>
                  </a:cxn>
                  <a:cxn ang="0">
                    <a:pos x="32" y="70"/>
                  </a:cxn>
                  <a:cxn ang="0">
                    <a:pos x="32" y="66"/>
                  </a:cxn>
                  <a:cxn ang="0">
                    <a:pos x="30" y="55"/>
                  </a:cxn>
                  <a:cxn ang="0">
                    <a:pos x="30" y="47"/>
                  </a:cxn>
                  <a:cxn ang="0">
                    <a:pos x="32" y="38"/>
                  </a:cxn>
                  <a:cxn ang="0">
                    <a:pos x="34" y="34"/>
                  </a:cxn>
                  <a:cxn ang="0">
                    <a:pos x="36" y="28"/>
                  </a:cxn>
                  <a:cxn ang="0">
                    <a:pos x="38" y="28"/>
                  </a:cxn>
                  <a:cxn ang="0">
                    <a:pos x="32" y="0"/>
                  </a:cxn>
                  <a:cxn ang="0">
                    <a:pos x="32" y="0"/>
                  </a:cxn>
                </a:cxnLst>
                <a:rect l="0" t="0" r="r" b="b"/>
                <a:pathLst>
                  <a:path w="125" h="131">
                    <a:moveTo>
                      <a:pt x="32" y="0"/>
                    </a:moveTo>
                    <a:lnTo>
                      <a:pt x="30" y="1"/>
                    </a:lnTo>
                    <a:lnTo>
                      <a:pt x="25" y="5"/>
                    </a:lnTo>
                    <a:lnTo>
                      <a:pt x="19" y="13"/>
                    </a:lnTo>
                    <a:lnTo>
                      <a:pt x="11" y="21"/>
                    </a:lnTo>
                    <a:lnTo>
                      <a:pt x="7" y="2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2" y="49"/>
                    </a:lnTo>
                    <a:lnTo>
                      <a:pt x="0" y="57"/>
                    </a:lnTo>
                    <a:lnTo>
                      <a:pt x="2" y="66"/>
                    </a:lnTo>
                    <a:lnTo>
                      <a:pt x="2" y="74"/>
                    </a:lnTo>
                    <a:lnTo>
                      <a:pt x="7" y="87"/>
                    </a:lnTo>
                    <a:lnTo>
                      <a:pt x="9" y="95"/>
                    </a:lnTo>
                    <a:lnTo>
                      <a:pt x="15" y="104"/>
                    </a:lnTo>
                    <a:lnTo>
                      <a:pt x="23" y="110"/>
                    </a:lnTo>
                    <a:lnTo>
                      <a:pt x="30" y="117"/>
                    </a:lnTo>
                    <a:lnTo>
                      <a:pt x="36" y="121"/>
                    </a:lnTo>
                    <a:lnTo>
                      <a:pt x="46" y="125"/>
                    </a:lnTo>
                    <a:lnTo>
                      <a:pt x="55" y="129"/>
                    </a:lnTo>
                    <a:lnTo>
                      <a:pt x="65" y="131"/>
                    </a:lnTo>
                    <a:lnTo>
                      <a:pt x="72" y="129"/>
                    </a:lnTo>
                    <a:lnTo>
                      <a:pt x="82" y="127"/>
                    </a:lnTo>
                    <a:lnTo>
                      <a:pt x="89" y="123"/>
                    </a:lnTo>
                    <a:lnTo>
                      <a:pt x="97" y="119"/>
                    </a:lnTo>
                    <a:lnTo>
                      <a:pt x="104" y="112"/>
                    </a:lnTo>
                    <a:lnTo>
                      <a:pt x="112" y="104"/>
                    </a:lnTo>
                    <a:lnTo>
                      <a:pt x="118" y="97"/>
                    </a:lnTo>
                    <a:lnTo>
                      <a:pt x="125" y="87"/>
                    </a:lnTo>
                    <a:lnTo>
                      <a:pt x="97" y="85"/>
                    </a:lnTo>
                    <a:lnTo>
                      <a:pt x="95" y="87"/>
                    </a:lnTo>
                    <a:lnTo>
                      <a:pt x="89" y="89"/>
                    </a:lnTo>
                    <a:lnTo>
                      <a:pt x="84" y="93"/>
                    </a:lnTo>
                    <a:lnTo>
                      <a:pt x="76" y="98"/>
                    </a:lnTo>
                    <a:lnTo>
                      <a:pt x="66" y="100"/>
                    </a:lnTo>
                    <a:lnTo>
                      <a:pt x="59" y="100"/>
                    </a:lnTo>
                    <a:lnTo>
                      <a:pt x="49" y="97"/>
                    </a:lnTo>
                    <a:lnTo>
                      <a:pt x="42" y="89"/>
                    </a:lnTo>
                    <a:lnTo>
                      <a:pt x="36" y="81"/>
                    </a:lnTo>
                    <a:lnTo>
                      <a:pt x="34" y="76"/>
                    </a:lnTo>
                    <a:lnTo>
                      <a:pt x="32" y="70"/>
                    </a:lnTo>
                    <a:lnTo>
                      <a:pt x="32" y="66"/>
                    </a:lnTo>
                    <a:lnTo>
                      <a:pt x="30" y="55"/>
                    </a:lnTo>
                    <a:lnTo>
                      <a:pt x="30" y="47"/>
                    </a:lnTo>
                    <a:lnTo>
                      <a:pt x="32" y="38"/>
                    </a:lnTo>
                    <a:lnTo>
                      <a:pt x="34" y="34"/>
                    </a:lnTo>
                    <a:lnTo>
                      <a:pt x="36" y="28"/>
                    </a:lnTo>
                    <a:lnTo>
                      <a:pt x="38" y="28"/>
                    </a:lnTo>
                    <a:lnTo>
                      <a:pt x="32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3" name="Freeform 34"/>
              <p:cNvSpPr>
                <a:spLocks/>
              </p:cNvSpPr>
              <p:nvPr/>
            </p:nvSpPr>
            <p:spPr bwMode="auto">
              <a:xfrm>
                <a:off x="3952206" y="3748856"/>
                <a:ext cx="217488" cy="61294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40"/>
                  </a:cxn>
                  <a:cxn ang="0">
                    <a:pos x="4" y="38"/>
                  </a:cxn>
                  <a:cxn ang="0">
                    <a:pos x="12" y="32"/>
                  </a:cxn>
                  <a:cxn ang="0">
                    <a:pos x="23" y="27"/>
                  </a:cxn>
                  <a:cxn ang="0">
                    <a:pos x="37" y="21"/>
                  </a:cxn>
                  <a:cxn ang="0">
                    <a:pos x="52" y="15"/>
                  </a:cxn>
                  <a:cxn ang="0">
                    <a:pos x="69" y="10"/>
                  </a:cxn>
                  <a:cxn ang="0">
                    <a:pos x="88" y="6"/>
                  </a:cxn>
                  <a:cxn ang="0">
                    <a:pos x="109" y="2"/>
                  </a:cxn>
                  <a:cxn ang="0">
                    <a:pos x="130" y="0"/>
                  </a:cxn>
                  <a:cxn ang="0">
                    <a:pos x="153" y="0"/>
                  </a:cxn>
                  <a:cxn ang="0">
                    <a:pos x="175" y="4"/>
                  </a:cxn>
                  <a:cxn ang="0">
                    <a:pos x="200" y="11"/>
                  </a:cxn>
                  <a:cxn ang="0">
                    <a:pos x="225" y="21"/>
                  </a:cxn>
                  <a:cxn ang="0">
                    <a:pos x="250" y="34"/>
                  </a:cxn>
                  <a:cxn ang="0">
                    <a:pos x="274" y="53"/>
                  </a:cxn>
                  <a:cxn ang="0">
                    <a:pos x="253" y="70"/>
                  </a:cxn>
                  <a:cxn ang="0">
                    <a:pos x="250" y="67"/>
                  </a:cxn>
                  <a:cxn ang="0">
                    <a:pos x="248" y="65"/>
                  </a:cxn>
                  <a:cxn ang="0">
                    <a:pos x="244" y="61"/>
                  </a:cxn>
                  <a:cxn ang="0">
                    <a:pos x="236" y="55"/>
                  </a:cxn>
                  <a:cxn ang="0">
                    <a:pos x="227" y="49"/>
                  </a:cxn>
                  <a:cxn ang="0">
                    <a:pos x="217" y="44"/>
                  </a:cxn>
                  <a:cxn ang="0">
                    <a:pos x="204" y="38"/>
                  </a:cxn>
                  <a:cxn ang="0">
                    <a:pos x="192" y="32"/>
                  </a:cxn>
                  <a:cxn ang="0">
                    <a:pos x="175" y="29"/>
                  </a:cxn>
                  <a:cxn ang="0">
                    <a:pos x="156" y="25"/>
                  </a:cxn>
                  <a:cxn ang="0">
                    <a:pos x="135" y="23"/>
                  </a:cxn>
                  <a:cxn ang="0">
                    <a:pos x="116" y="25"/>
                  </a:cxn>
                  <a:cxn ang="0">
                    <a:pos x="90" y="29"/>
                  </a:cxn>
                  <a:cxn ang="0">
                    <a:pos x="65" y="34"/>
                  </a:cxn>
                  <a:cxn ang="0">
                    <a:pos x="38" y="44"/>
                  </a:cxn>
                  <a:cxn ang="0">
                    <a:pos x="10" y="59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274" h="70">
                    <a:moveTo>
                      <a:pt x="0" y="42"/>
                    </a:moveTo>
                    <a:lnTo>
                      <a:pt x="0" y="40"/>
                    </a:lnTo>
                    <a:lnTo>
                      <a:pt x="4" y="38"/>
                    </a:lnTo>
                    <a:lnTo>
                      <a:pt x="12" y="32"/>
                    </a:lnTo>
                    <a:lnTo>
                      <a:pt x="23" y="27"/>
                    </a:lnTo>
                    <a:lnTo>
                      <a:pt x="37" y="21"/>
                    </a:lnTo>
                    <a:lnTo>
                      <a:pt x="52" y="15"/>
                    </a:lnTo>
                    <a:lnTo>
                      <a:pt x="69" y="10"/>
                    </a:lnTo>
                    <a:lnTo>
                      <a:pt x="88" y="6"/>
                    </a:lnTo>
                    <a:lnTo>
                      <a:pt x="109" y="2"/>
                    </a:lnTo>
                    <a:lnTo>
                      <a:pt x="130" y="0"/>
                    </a:lnTo>
                    <a:lnTo>
                      <a:pt x="153" y="0"/>
                    </a:lnTo>
                    <a:lnTo>
                      <a:pt x="175" y="4"/>
                    </a:lnTo>
                    <a:lnTo>
                      <a:pt x="200" y="11"/>
                    </a:lnTo>
                    <a:lnTo>
                      <a:pt x="225" y="21"/>
                    </a:lnTo>
                    <a:lnTo>
                      <a:pt x="250" y="34"/>
                    </a:lnTo>
                    <a:lnTo>
                      <a:pt x="274" y="53"/>
                    </a:lnTo>
                    <a:lnTo>
                      <a:pt x="253" y="70"/>
                    </a:lnTo>
                    <a:lnTo>
                      <a:pt x="250" y="67"/>
                    </a:lnTo>
                    <a:lnTo>
                      <a:pt x="248" y="65"/>
                    </a:lnTo>
                    <a:lnTo>
                      <a:pt x="244" y="61"/>
                    </a:lnTo>
                    <a:lnTo>
                      <a:pt x="236" y="55"/>
                    </a:lnTo>
                    <a:lnTo>
                      <a:pt x="227" y="49"/>
                    </a:lnTo>
                    <a:lnTo>
                      <a:pt x="217" y="44"/>
                    </a:lnTo>
                    <a:lnTo>
                      <a:pt x="204" y="38"/>
                    </a:lnTo>
                    <a:lnTo>
                      <a:pt x="192" y="32"/>
                    </a:lnTo>
                    <a:lnTo>
                      <a:pt x="175" y="29"/>
                    </a:lnTo>
                    <a:lnTo>
                      <a:pt x="156" y="25"/>
                    </a:lnTo>
                    <a:lnTo>
                      <a:pt x="135" y="23"/>
                    </a:lnTo>
                    <a:lnTo>
                      <a:pt x="116" y="25"/>
                    </a:lnTo>
                    <a:lnTo>
                      <a:pt x="90" y="29"/>
                    </a:lnTo>
                    <a:lnTo>
                      <a:pt x="65" y="34"/>
                    </a:lnTo>
                    <a:lnTo>
                      <a:pt x="38" y="44"/>
                    </a:lnTo>
                    <a:lnTo>
                      <a:pt x="10" y="59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4" name="Freeform 35"/>
              <p:cNvSpPr>
                <a:spLocks/>
              </p:cNvSpPr>
              <p:nvPr/>
            </p:nvSpPr>
            <p:spPr bwMode="auto">
              <a:xfrm>
                <a:off x="3012406" y="3467869"/>
                <a:ext cx="90488" cy="225915"/>
              </a:xfrm>
              <a:custGeom>
                <a:avLst/>
                <a:gdLst/>
                <a:ahLst/>
                <a:cxnLst>
                  <a:cxn ang="0">
                    <a:pos x="24" y="256"/>
                  </a:cxn>
                  <a:cxn ang="0">
                    <a:pos x="22" y="252"/>
                  </a:cxn>
                  <a:cxn ang="0">
                    <a:pos x="20" y="247"/>
                  </a:cxn>
                  <a:cxn ang="0">
                    <a:pos x="17" y="239"/>
                  </a:cxn>
                  <a:cxn ang="0">
                    <a:pos x="13" y="228"/>
                  </a:cxn>
                  <a:cxn ang="0">
                    <a:pos x="7" y="212"/>
                  </a:cxn>
                  <a:cxn ang="0">
                    <a:pos x="5" y="197"/>
                  </a:cxn>
                  <a:cxn ang="0">
                    <a:pos x="1" y="178"/>
                  </a:cxn>
                  <a:cxn ang="0">
                    <a:pos x="0" y="161"/>
                  </a:cxn>
                  <a:cxn ang="0">
                    <a:pos x="0" y="140"/>
                  </a:cxn>
                  <a:cxn ang="0">
                    <a:pos x="1" y="119"/>
                  </a:cxn>
                  <a:cxn ang="0">
                    <a:pos x="7" y="98"/>
                  </a:cxn>
                  <a:cxn ang="0">
                    <a:pos x="17" y="77"/>
                  </a:cxn>
                  <a:cxn ang="0">
                    <a:pos x="30" y="55"/>
                  </a:cxn>
                  <a:cxn ang="0">
                    <a:pos x="47" y="36"/>
                  </a:cxn>
                  <a:cxn ang="0">
                    <a:pos x="68" y="17"/>
                  </a:cxn>
                  <a:cxn ang="0">
                    <a:pos x="97" y="0"/>
                  </a:cxn>
                  <a:cxn ang="0">
                    <a:pos x="114" y="24"/>
                  </a:cxn>
                  <a:cxn ang="0">
                    <a:pos x="112" y="24"/>
                  </a:cxn>
                  <a:cxn ang="0">
                    <a:pos x="108" y="26"/>
                  </a:cxn>
                  <a:cxn ang="0">
                    <a:pos x="100" y="30"/>
                  </a:cxn>
                  <a:cxn ang="0">
                    <a:pos x="93" y="36"/>
                  </a:cxn>
                  <a:cxn ang="0">
                    <a:pos x="83" y="41"/>
                  </a:cxn>
                  <a:cxn ang="0">
                    <a:pos x="74" y="51"/>
                  </a:cxn>
                  <a:cxn ang="0">
                    <a:pos x="62" y="62"/>
                  </a:cxn>
                  <a:cxn ang="0">
                    <a:pos x="53" y="76"/>
                  </a:cxn>
                  <a:cxn ang="0">
                    <a:pos x="43" y="89"/>
                  </a:cxn>
                  <a:cxn ang="0">
                    <a:pos x="36" y="104"/>
                  </a:cxn>
                  <a:cxn ang="0">
                    <a:pos x="28" y="121"/>
                  </a:cxn>
                  <a:cxn ang="0">
                    <a:pos x="26" y="142"/>
                  </a:cxn>
                  <a:cxn ang="0">
                    <a:pos x="24" y="161"/>
                  </a:cxn>
                  <a:cxn ang="0">
                    <a:pos x="26" y="184"/>
                  </a:cxn>
                  <a:cxn ang="0">
                    <a:pos x="32" y="209"/>
                  </a:cxn>
                  <a:cxn ang="0">
                    <a:pos x="41" y="237"/>
                  </a:cxn>
                  <a:cxn ang="0">
                    <a:pos x="24" y="256"/>
                  </a:cxn>
                  <a:cxn ang="0">
                    <a:pos x="24" y="256"/>
                  </a:cxn>
                </a:cxnLst>
                <a:rect l="0" t="0" r="r" b="b"/>
                <a:pathLst>
                  <a:path w="114" h="256">
                    <a:moveTo>
                      <a:pt x="24" y="256"/>
                    </a:moveTo>
                    <a:lnTo>
                      <a:pt x="22" y="252"/>
                    </a:lnTo>
                    <a:lnTo>
                      <a:pt x="20" y="247"/>
                    </a:lnTo>
                    <a:lnTo>
                      <a:pt x="17" y="239"/>
                    </a:lnTo>
                    <a:lnTo>
                      <a:pt x="13" y="228"/>
                    </a:lnTo>
                    <a:lnTo>
                      <a:pt x="7" y="212"/>
                    </a:lnTo>
                    <a:lnTo>
                      <a:pt x="5" y="197"/>
                    </a:lnTo>
                    <a:lnTo>
                      <a:pt x="1" y="178"/>
                    </a:lnTo>
                    <a:lnTo>
                      <a:pt x="0" y="161"/>
                    </a:lnTo>
                    <a:lnTo>
                      <a:pt x="0" y="140"/>
                    </a:lnTo>
                    <a:lnTo>
                      <a:pt x="1" y="119"/>
                    </a:lnTo>
                    <a:lnTo>
                      <a:pt x="7" y="98"/>
                    </a:lnTo>
                    <a:lnTo>
                      <a:pt x="17" y="77"/>
                    </a:lnTo>
                    <a:lnTo>
                      <a:pt x="30" y="55"/>
                    </a:lnTo>
                    <a:lnTo>
                      <a:pt x="47" y="36"/>
                    </a:lnTo>
                    <a:lnTo>
                      <a:pt x="68" y="17"/>
                    </a:lnTo>
                    <a:lnTo>
                      <a:pt x="97" y="0"/>
                    </a:lnTo>
                    <a:lnTo>
                      <a:pt x="114" y="24"/>
                    </a:lnTo>
                    <a:lnTo>
                      <a:pt x="112" y="24"/>
                    </a:lnTo>
                    <a:lnTo>
                      <a:pt x="108" y="26"/>
                    </a:lnTo>
                    <a:lnTo>
                      <a:pt x="100" y="30"/>
                    </a:lnTo>
                    <a:lnTo>
                      <a:pt x="93" y="36"/>
                    </a:lnTo>
                    <a:lnTo>
                      <a:pt x="83" y="41"/>
                    </a:lnTo>
                    <a:lnTo>
                      <a:pt x="74" y="51"/>
                    </a:lnTo>
                    <a:lnTo>
                      <a:pt x="62" y="62"/>
                    </a:lnTo>
                    <a:lnTo>
                      <a:pt x="53" y="76"/>
                    </a:lnTo>
                    <a:lnTo>
                      <a:pt x="43" y="89"/>
                    </a:lnTo>
                    <a:lnTo>
                      <a:pt x="36" y="104"/>
                    </a:lnTo>
                    <a:lnTo>
                      <a:pt x="28" y="121"/>
                    </a:lnTo>
                    <a:lnTo>
                      <a:pt x="26" y="142"/>
                    </a:lnTo>
                    <a:lnTo>
                      <a:pt x="24" y="161"/>
                    </a:lnTo>
                    <a:lnTo>
                      <a:pt x="26" y="184"/>
                    </a:lnTo>
                    <a:lnTo>
                      <a:pt x="32" y="209"/>
                    </a:lnTo>
                    <a:lnTo>
                      <a:pt x="41" y="237"/>
                    </a:lnTo>
                    <a:lnTo>
                      <a:pt x="24" y="256"/>
                    </a:lnTo>
                    <a:lnTo>
                      <a:pt x="24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5" name="Freeform 36"/>
              <p:cNvSpPr>
                <a:spLocks/>
              </p:cNvSpPr>
              <p:nvPr/>
            </p:nvSpPr>
            <p:spPr bwMode="auto">
              <a:xfrm>
                <a:off x="3749006" y="3323405"/>
                <a:ext cx="309563" cy="201397"/>
              </a:xfrm>
              <a:custGeom>
                <a:avLst/>
                <a:gdLst/>
                <a:ahLst/>
                <a:cxnLst>
                  <a:cxn ang="0">
                    <a:pos x="372" y="0"/>
                  </a:cxn>
                  <a:cxn ang="0">
                    <a:pos x="357" y="0"/>
                  </a:cxn>
                  <a:cxn ang="0">
                    <a:pos x="344" y="0"/>
                  </a:cxn>
                  <a:cxn ang="0">
                    <a:pos x="330" y="4"/>
                  </a:cxn>
                  <a:cxn ang="0">
                    <a:pos x="313" y="10"/>
                  </a:cxn>
                  <a:cxn ang="0">
                    <a:pos x="298" y="17"/>
                  </a:cxn>
                  <a:cxn ang="0">
                    <a:pos x="285" y="32"/>
                  </a:cxn>
                  <a:cxn ang="0">
                    <a:pos x="275" y="40"/>
                  </a:cxn>
                  <a:cxn ang="0">
                    <a:pos x="254" y="42"/>
                  </a:cxn>
                  <a:cxn ang="0">
                    <a:pos x="216" y="46"/>
                  </a:cxn>
                  <a:cxn ang="0">
                    <a:pos x="169" y="55"/>
                  </a:cxn>
                  <a:cxn ang="0">
                    <a:pos x="119" y="72"/>
                  </a:cxn>
                  <a:cxn ang="0">
                    <a:pos x="70" y="101"/>
                  </a:cxn>
                  <a:cxn ang="0">
                    <a:pos x="30" y="141"/>
                  </a:cxn>
                  <a:cxn ang="0">
                    <a:pos x="3" y="196"/>
                  </a:cxn>
                  <a:cxn ang="0">
                    <a:pos x="20" y="230"/>
                  </a:cxn>
                  <a:cxn ang="0">
                    <a:pos x="20" y="222"/>
                  </a:cxn>
                  <a:cxn ang="0">
                    <a:pos x="24" y="203"/>
                  </a:cxn>
                  <a:cxn ang="0">
                    <a:pos x="34" y="179"/>
                  </a:cxn>
                  <a:cxn ang="0">
                    <a:pos x="55" y="148"/>
                  </a:cxn>
                  <a:cxn ang="0">
                    <a:pos x="87" y="118"/>
                  </a:cxn>
                  <a:cxn ang="0">
                    <a:pos x="135" y="89"/>
                  </a:cxn>
                  <a:cxn ang="0">
                    <a:pos x="199" y="69"/>
                  </a:cxn>
                  <a:cxn ang="0">
                    <a:pos x="287" y="57"/>
                  </a:cxn>
                  <a:cxn ang="0">
                    <a:pos x="292" y="49"/>
                  </a:cxn>
                  <a:cxn ang="0">
                    <a:pos x="300" y="42"/>
                  </a:cxn>
                  <a:cxn ang="0">
                    <a:pos x="311" y="34"/>
                  </a:cxn>
                  <a:cxn ang="0">
                    <a:pos x="325" y="25"/>
                  </a:cxn>
                  <a:cxn ang="0">
                    <a:pos x="344" y="17"/>
                  </a:cxn>
                  <a:cxn ang="0">
                    <a:pos x="365" y="13"/>
                  </a:cxn>
                  <a:cxn ang="0">
                    <a:pos x="389" y="13"/>
                  </a:cxn>
                  <a:cxn ang="0">
                    <a:pos x="374" y="0"/>
                  </a:cxn>
                </a:cxnLst>
                <a:rect l="0" t="0" r="r" b="b"/>
                <a:pathLst>
                  <a:path w="389" h="230">
                    <a:moveTo>
                      <a:pt x="374" y="0"/>
                    </a:moveTo>
                    <a:lnTo>
                      <a:pt x="372" y="0"/>
                    </a:lnTo>
                    <a:lnTo>
                      <a:pt x="363" y="0"/>
                    </a:lnTo>
                    <a:lnTo>
                      <a:pt x="357" y="0"/>
                    </a:lnTo>
                    <a:lnTo>
                      <a:pt x="351" y="0"/>
                    </a:lnTo>
                    <a:lnTo>
                      <a:pt x="344" y="0"/>
                    </a:lnTo>
                    <a:lnTo>
                      <a:pt x="338" y="2"/>
                    </a:lnTo>
                    <a:lnTo>
                      <a:pt x="330" y="4"/>
                    </a:lnTo>
                    <a:lnTo>
                      <a:pt x="323" y="6"/>
                    </a:lnTo>
                    <a:lnTo>
                      <a:pt x="313" y="10"/>
                    </a:lnTo>
                    <a:lnTo>
                      <a:pt x="308" y="13"/>
                    </a:lnTo>
                    <a:lnTo>
                      <a:pt x="298" y="17"/>
                    </a:lnTo>
                    <a:lnTo>
                      <a:pt x="291" y="25"/>
                    </a:lnTo>
                    <a:lnTo>
                      <a:pt x="285" y="32"/>
                    </a:lnTo>
                    <a:lnTo>
                      <a:pt x="279" y="42"/>
                    </a:lnTo>
                    <a:lnTo>
                      <a:pt x="275" y="40"/>
                    </a:lnTo>
                    <a:lnTo>
                      <a:pt x="268" y="40"/>
                    </a:lnTo>
                    <a:lnTo>
                      <a:pt x="254" y="42"/>
                    </a:lnTo>
                    <a:lnTo>
                      <a:pt x="237" y="44"/>
                    </a:lnTo>
                    <a:lnTo>
                      <a:pt x="216" y="46"/>
                    </a:lnTo>
                    <a:lnTo>
                      <a:pt x="194" y="49"/>
                    </a:lnTo>
                    <a:lnTo>
                      <a:pt x="169" y="55"/>
                    </a:lnTo>
                    <a:lnTo>
                      <a:pt x="144" y="63"/>
                    </a:lnTo>
                    <a:lnTo>
                      <a:pt x="119" y="72"/>
                    </a:lnTo>
                    <a:lnTo>
                      <a:pt x="95" y="86"/>
                    </a:lnTo>
                    <a:lnTo>
                      <a:pt x="70" y="101"/>
                    </a:lnTo>
                    <a:lnTo>
                      <a:pt x="49" y="120"/>
                    </a:lnTo>
                    <a:lnTo>
                      <a:pt x="30" y="141"/>
                    </a:lnTo>
                    <a:lnTo>
                      <a:pt x="15" y="167"/>
                    </a:lnTo>
                    <a:lnTo>
                      <a:pt x="3" y="196"/>
                    </a:lnTo>
                    <a:lnTo>
                      <a:pt x="0" y="230"/>
                    </a:lnTo>
                    <a:lnTo>
                      <a:pt x="20" y="230"/>
                    </a:lnTo>
                    <a:lnTo>
                      <a:pt x="20" y="226"/>
                    </a:lnTo>
                    <a:lnTo>
                      <a:pt x="20" y="222"/>
                    </a:lnTo>
                    <a:lnTo>
                      <a:pt x="20" y="213"/>
                    </a:lnTo>
                    <a:lnTo>
                      <a:pt x="24" y="203"/>
                    </a:lnTo>
                    <a:lnTo>
                      <a:pt x="26" y="192"/>
                    </a:lnTo>
                    <a:lnTo>
                      <a:pt x="34" y="179"/>
                    </a:lnTo>
                    <a:lnTo>
                      <a:pt x="43" y="164"/>
                    </a:lnTo>
                    <a:lnTo>
                      <a:pt x="55" y="148"/>
                    </a:lnTo>
                    <a:lnTo>
                      <a:pt x="68" y="133"/>
                    </a:lnTo>
                    <a:lnTo>
                      <a:pt x="87" y="118"/>
                    </a:lnTo>
                    <a:lnTo>
                      <a:pt x="108" y="103"/>
                    </a:lnTo>
                    <a:lnTo>
                      <a:pt x="135" y="89"/>
                    </a:lnTo>
                    <a:lnTo>
                      <a:pt x="163" y="78"/>
                    </a:lnTo>
                    <a:lnTo>
                      <a:pt x="199" y="69"/>
                    </a:lnTo>
                    <a:lnTo>
                      <a:pt x="239" y="61"/>
                    </a:lnTo>
                    <a:lnTo>
                      <a:pt x="287" y="57"/>
                    </a:lnTo>
                    <a:lnTo>
                      <a:pt x="289" y="55"/>
                    </a:lnTo>
                    <a:lnTo>
                      <a:pt x="292" y="49"/>
                    </a:lnTo>
                    <a:lnTo>
                      <a:pt x="296" y="46"/>
                    </a:lnTo>
                    <a:lnTo>
                      <a:pt x="300" y="42"/>
                    </a:lnTo>
                    <a:lnTo>
                      <a:pt x="306" y="36"/>
                    </a:lnTo>
                    <a:lnTo>
                      <a:pt x="311" y="34"/>
                    </a:lnTo>
                    <a:lnTo>
                      <a:pt x="319" y="29"/>
                    </a:lnTo>
                    <a:lnTo>
                      <a:pt x="325" y="25"/>
                    </a:lnTo>
                    <a:lnTo>
                      <a:pt x="334" y="21"/>
                    </a:lnTo>
                    <a:lnTo>
                      <a:pt x="344" y="17"/>
                    </a:lnTo>
                    <a:lnTo>
                      <a:pt x="353" y="15"/>
                    </a:lnTo>
                    <a:lnTo>
                      <a:pt x="365" y="13"/>
                    </a:lnTo>
                    <a:lnTo>
                      <a:pt x="376" y="11"/>
                    </a:lnTo>
                    <a:lnTo>
                      <a:pt x="389" y="13"/>
                    </a:lnTo>
                    <a:lnTo>
                      <a:pt x="374" y="0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6" name="Freeform 37"/>
              <p:cNvSpPr>
                <a:spLocks/>
              </p:cNvSpPr>
              <p:nvPr/>
            </p:nvSpPr>
            <p:spPr bwMode="auto">
              <a:xfrm>
                <a:off x="4056981" y="3374206"/>
                <a:ext cx="207963" cy="4378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7" y="7"/>
                  </a:cxn>
                  <a:cxn ang="0">
                    <a:pos x="45" y="19"/>
                  </a:cxn>
                  <a:cxn ang="0">
                    <a:pos x="79" y="36"/>
                  </a:cxn>
                  <a:cxn ang="0">
                    <a:pos x="119" y="62"/>
                  </a:cxn>
                  <a:cxn ang="0">
                    <a:pos x="155" y="97"/>
                  </a:cxn>
                  <a:cxn ang="0">
                    <a:pos x="188" y="142"/>
                  </a:cxn>
                  <a:cxn ang="0">
                    <a:pos x="209" y="197"/>
                  </a:cxn>
                  <a:cxn ang="0">
                    <a:pos x="216" y="260"/>
                  </a:cxn>
                  <a:cxn ang="0">
                    <a:pos x="207" y="317"/>
                  </a:cxn>
                  <a:cxn ang="0">
                    <a:pos x="186" y="365"/>
                  </a:cxn>
                  <a:cxn ang="0">
                    <a:pos x="155" y="405"/>
                  </a:cxn>
                  <a:cxn ang="0">
                    <a:pos x="123" y="437"/>
                  </a:cxn>
                  <a:cxn ang="0">
                    <a:pos x="93" y="460"/>
                  </a:cxn>
                  <a:cxn ang="0">
                    <a:pos x="68" y="475"/>
                  </a:cxn>
                  <a:cxn ang="0">
                    <a:pos x="53" y="482"/>
                  </a:cxn>
                  <a:cxn ang="0">
                    <a:pos x="81" y="500"/>
                  </a:cxn>
                  <a:cxn ang="0">
                    <a:pos x="89" y="494"/>
                  </a:cxn>
                  <a:cxn ang="0">
                    <a:pos x="110" y="484"/>
                  </a:cxn>
                  <a:cxn ang="0">
                    <a:pos x="136" y="467"/>
                  </a:cxn>
                  <a:cxn ang="0">
                    <a:pos x="171" y="441"/>
                  </a:cxn>
                  <a:cxn ang="0">
                    <a:pos x="203" y="406"/>
                  </a:cxn>
                  <a:cxn ang="0">
                    <a:pos x="232" y="363"/>
                  </a:cxn>
                  <a:cxn ang="0">
                    <a:pos x="252" y="309"/>
                  </a:cxn>
                  <a:cxn ang="0">
                    <a:pos x="260" y="247"/>
                  </a:cxn>
                  <a:cxn ang="0">
                    <a:pos x="251" y="184"/>
                  </a:cxn>
                  <a:cxn ang="0">
                    <a:pos x="226" y="129"/>
                  </a:cxn>
                  <a:cxn ang="0">
                    <a:pos x="192" y="87"/>
                  </a:cxn>
                  <a:cxn ang="0">
                    <a:pos x="154" y="55"/>
                  </a:cxn>
                  <a:cxn ang="0">
                    <a:pos x="114" y="28"/>
                  </a:cxn>
                  <a:cxn ang="0">
                    <a:pos x="79" y="13"/>
                  </a:cxn>
                  <a:cxn ang="0">
                    <a:pos x="55" y="2"/>
                  </a:cxn>
                  <a:cxn ang="0">
                    <a:pos x="47" y="0"/>
                  </a:cxn>
                  <a:cxn ang="0">
                    <a:pos x="0" y="2"/>
                  </a:cxn>
                </a:cxnLst>
                <a:rect l="0" t="0" r="r" b="b"/>
                <a:pathLst>
                  <a:path w="260" h="500">
                    <a:moveTo>
                      <a:pt x="0" y="2"/>
                    </a:moveTo>
                    <a:lnTo>
                      <a:pt x="0" y="2"/>
                    </a:lnTo>
                    <a:lnTo>
                      <a:pt x="7" y="4"/>
                    </a:lnTo>
                    <a:lnTo>
                      <a:pt x="17" y="7"/>
                    </a:lnTo>
                    <a:lnTo>
                      <a:pt x="30" y="13"/>
                    </a:lnTo>
                    <a:lnTo>
                      <a:pt x="45" y="19"/>
                    </a:lnTo>
                    <a:lnTo>
                      <a:pt x="60" y="26"/>
                    </a:lnTo>
                    <a:lnTo>
                      <a:pt x="79" y="36"/>
                    </a:lnTo>
                    <a:lnTo>
                      <a:pt x="100" y="49"/>
                    </a:lnTo>
                    <a:lnTo>
                      <a:pt x="119" y="62"/>
                    </a:lnTo>
                    <a:lnTo>
                      <a:pt x="136" y="80"/>
                    </a:lnTo>
                    <a:lnTo>
                      <a:pt x="155" y="97"/>
                    </a:lnTo>
                    <a:lnTo>
                      <a:pt x="173" y="118"/>
                    </a:lnTo>
                    <a:lnTo>
                      <a:pt x="188" y="142"/>
                    </a:lnTo>
                    <a:lnTo>
                      <a:pt x="199" y="169"/>
                    </a:lnTo>
                    <a:lnTo>
                      <a:pt x="209" y="197"/>
                    </a:lnTo>
                    <a:lnTo>
                      <a:pt x="216" y="230"/>
                    </a:lnTo>
                    <a:lnTo>
                      <a:pt x="216" y="260"/>
                    </a:lnTo>
                    <a:lnTo>
                      <a:pt x="213" y="290"/>
                    </a:lnTo>
                    <a:lnTo>
                      <a:pt x="207" y="317"/>
                    </a:lnTo>
                    <a:lnTo>
                      <a:pt x="197" y="344"/>
                    </a:lnTo>
                    <a:lnTo>
                      <a:pt x="186" y="365"/>
                    </a:lnTo>
                    <a:lnTo>
                      <a:pt x="171" y="386"/>
                    </a:lnTo>
                    <a:lnTo>
                      <a:pt x="155" y="405"/>
                    </a:lnTo>
                    <a:lnTo>
                      <a:pt x="140" y="422"/>
                    </a:lnTo>
                    <a:lnTo>
                      <a:pt x="123" y="437"/>
                    </a:lnTo>
                    <a:lnTo>
                      <a:pt x="108" y="448"/>
                    </a:lnTo>
                    <a:lnTo>
                      <a:pt x="93" y="460"/>
                    </a:lnTo>
                    <a:lnTo>
                      <a:pt x="79" y="469"/>
                    </a:lnTo>
                    <a:lnTo>
                      <a:pt x="68" y="475"/>
                    </a:lnTo>
                    <a:lnTo>
                      <a:pt x="58" y="481"/>
                    </a:lnTo>
                    <a:lnTo>
                      <a:pt x="53" y="482"/>
                    </a:lnTo>
                    <a:lnTo>
                      <a:pt x="51" y="484"/>
                    </a:lnTo>
                    <a:lnTo>
                      <a:pt x="81" y="500"/>
                    </a:lnTo>
                    <a:lnTo>
                      <a:pt x="83" y="496"/>
                    </a:lnTo>
                    <a:lnTo>
                      <a:pt x="89" y="494"/>
                    </a:lnTo>
                    <a:lnTo>
                      <a:pt x="98" y="490"/>
                    </a:lnTo>
                    <a:lnTo>
                      <a:pt x="110" y="484"/>
                    </a:lnTo>
                    <a:lnTo>
                      <a:pt x="121" y="475"/>
                    </a:lnTo>
                    <a:lnTo>
                      <a:pt x="136" y="467"/>
                    </a:lnTo>
                    <a:lnTo>
                      <a:pt x="154" y="454"/>
                    </a:lnTo>
                    <a:lnTo>
                      <a:pt x="171" y="441"/>
                    </a:lnTo>
                    <a:lnTo>
                      <a:pt x="186" y="424"/>
                    </a:lnTo>
                    <a:lnTo>
                      <a:pt x="203" y="406"/>
                    </a:lnTo>
                    <a:lnTo>
                      <a:pt x="218" y="386"/>
                    </a:lnTo>
                    <a:lnTo>
                      <a:pt x="232" y="363"/>
                    </a:lnTo>
                    <a:lnTo>
                      <a:pt x="243" y="336"/>
                    </a:lnTo>
                    <a:lnTo>
                      <a:pt x="252" y="309"/>
                    </a:lnTo>
                    <a:lnTo>
                      <a:pt x="258" y="279"/>
                    </a:lnTo>
                    <a:lnTo>
                      <a:pt x="260" y="247"/>
                    </a:lnTo>
                    <a:lnTo>
                      <a:pt x="256" y="213"/>
                    </a:lnTo>
                    <a:lnTo>
                      <a:pt x="251" y="184"/>
                    </a:lnTo>
                    <a:lnTo>
                      <a:pt x="239" y="156"/>
                    </a:lnTo>
                    <a:lnTo>
                      <a:pt x="226" y="129"/>
                    </a:lnTo>
                    <a:lnTo>
                      <a:pt x="209" y="106"/>
                    </a:lnTo>
                    <a:lnTo>
                      <a:pt x="192" y="87"/>
                    </a:lnTo>
                    <a:lnTo>
                      <a:pt x="171" y="70"/>
                    </a:lnTo>
                    <a:lnTo>
                      <a:pt x="154" y="55"/>
                    </a:lnTo>
                    <a:lnTo>
                      <a:pt x="133" y="40"/>
                    </a:lnTo>
                    <a:lnTo>
                      <a:pt x="114" y="28"/>
                    </a:lnTo>
                    <a:lnTo>
                      <a:pt x="95" y="19"/>
                    </a:lnTo>
                    <a:lnTo>
                      <a:pt x="79" y="13"/>
                    </a:lnTo>
                    <a:lnTo>
                      <a:pt x="64" y="5"/>
                    </a:lnTo>
                    <a:lnTo>
                      <a:pt x="55" y="2"/>
                    </a:lnTo>
                    <a:lnTo>
                      <a:pt x="49" y="0"/>
                    </a:lnTo>
                    <a:lnTo>
                      <a:pt x="47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7" name="Freeform 38"/>
              <p:cNvSpPr>
                <a:spLocks/>
              </p:cNvSpPr>
              <p:nvPr/>
            </p:nvSpPr>
            <p:spPr bwMode="auto">
              <a:xfrm>
                <a:off x="3929981" y="3515494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37"/>
                  </a:cxn>
                  <a:cxn ang="0">
                    <a:pos x="28" y="31"/>
                  </a:cxn>
                  <a:cxn ang="0">
                    <a:pos x="23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28" h="37">
                    <a:moveTo>
                      <a:pt x="0" y="12"/>
                    </a:moveTo>
                    <a:lnTo>
                      <a:pt x="2" y="37"/>
                    </a:lnTo>
                    <a:lnTo>
                      <a:pt x="28" y="31"/>
                    </a:lnTo>
                    <a:lnTo>
                      <a:pt x="23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8" name="Freeform 39"/>
              <p:cNvSpPr>
                <a:spLocks/>
              </p:cNvSpPr>
              <p:nvPr/>
            </p:nvSpPr>
            <p:spPr bwMode="auto">
              <a:xfrm>
                <a:off x="4026818" y="3444056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36"/>
                  </a:cxn>
                  <a:cxn ang="0">
                    <a:pos x="29" y="31"/>
                  </a:cxn>
                  <a:cxn ang="0">
                    <a:pos x="23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36">
                    <a:moveTo>
                      <a:pt x="0" y="12"/>
                    </a:moveTo>
                    <a:lnTo>
                      <a:pt x="2" y="36"/>
                    </a:lnTo>
                    <a:lnTo>
                      <a:pt x="29" y="31"/>
                    </a:lnTo>
                    <a:lnTo>
                      <a:pt x="23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9" name="Freeform 40"/>
              <p:cNvSpPr>
                <a:spLocks/>
              </p:cNvSpPr>
              <p:nvPr/>
            </p:nvSpPr>
            <p:spPr bwMode="auto">
              <a:xfrm>
                <a:off x="4115718" y="3601219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5" y="36"/>
                  </a:cxn>
                  <a:cxn ang="0">
                    <a:pos x="28" y="30"/>
                  </a:cxn>
                  <a:cxn ang="0">
                    <a:pos x="22" y="0"/>
                  </a:cxn>
                  <a:cxn ang="0">
                    <a:pos x="0" y="11"/>
                  </a:cxn>
                  <a:cxn ang="0">
                    <a:pos x="0" y="11"/>
                  </a:cxn>
                </a:cxnLst>
                <a:rect l="0" t="0" r="r" b="b"/>
                <a:pathLst>
                  <a:path w="28" h="36">
                    <a:moveTo>
                      <a:pt x="0" y="11"/>
                    </a:moveTo>
                    <a:lnTo>
                      <a:pt x="5" y="36"/>
                    </a:lnTo>
                    <a:lnTo>
                      <a:pt x="28" y="30"/>
                    </a:lnTo>
                    <a:lnTo>
                      <a:pt x="22" y="0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0" name="Freeform 41"/>
              <p:cNvSpPr>
                <a:spLocks/>
              </p:cNvSpPr>
              <p:nvPr/>
            </p:nvSpPr>
            <p:spPr bwMode="auto">
              <a:xfrm>
                <a:off x="4006181" y="3620268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9"/>
                  </a:cxn>
                  <a:cxn ang="0">
                    <a:pos x="30" y="31"/>
                  </a:cxn>
                  <a:cxn ang="0">
                    <a:pos x="23" y="0"/>
                  </a:cxn>
                  <a:cxn ang="0">
                    <a:pos x="0" y="14"/>
                  </a:cxn>
                  <a:cxn ang="0">
                    <a:pos x="0" y="14"/>
                  </a:cxn>
                </a:cxnLst>
                <a:rect l="0" t="0" r="r" b="b"/>
                <a:pathLst>
                  <a:path w="30" h="39">
                    <a:moveTo>
                      <a:pt x="0" y="14"/>
                    </a:moveTo>
                    <a:lnTo>
                      <a:pt x="6" y="39"/>
                    </a:lnTo>
                    <a:lnTo>
                      <a:pt x="30" y="31"/>
                    </a:lnTo>
                    <a:lnTo>
                      <a:pt x="23" y="0"/>
                    </a:lnTo>
                    <a:lnTo>
                      <a:pt x="0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1" name="Freeform 42"/>
              <p:cNvSpPr>
                <a:spLocks/>
              </p:cNvSpPr>
              <p:nvPr/>
            </p:nvSpPr>
            <p:spPr bwMode="auto">
              <a:xfrm>
                <a:off x="3861718" y="3413894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4" y="36"/>
                  </a:cxn>
                  <a:cxn ang="0">
                    <a:pos x="31" y="29"/>
                  </a:cxn>
                  <a:cxn ang="0">
                    <a:pos x="23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31" h="36">
                    <a:moveTo>
                      <a:pt x="0" y="12"/>
                    </a:moveTo>
                    <a:lnTo>
                      <a:pt x="4" y="36"/>
                    </a:lnTo>
                    <a:lnTo>
                      <a:pt x="31" y="29"/>
                    </a:lnTo>
                    <a:lnTo>
                      <a:pt x="23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2" name="Freeform 43"/>
              <p:cNvSpPr>
                <a:spLocks/>
              </p:cNvSpPr>
              <p:nvPr/>
            </p:nvSpPr>
            <p:spPr bwMode="auto">
              <a:xfrm>
                <a:off x="4176043" y="3510730"/>
                <a:ext cx="26988" cy="45719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38"/>
                  </a:cxn>
                  <a:cxn ang="0">
                    <a:pos x="32" y="32"/>
                  </a:cxn>
                  <a:cxn ang="0">
                    <a:pos x="24" y="0"/>
                  </a:cxn>
                  <a:cxn ang="0">
                    <a:pos x="0" y="13"/>
                  </a:cxn>
                  <a:cxn ang="0">
                    <a:pos x="0" y="13"/>
                  </a:cxn>
                </a:cxnLst>
                <a:rect l="0" t="0" r="r" b="b"/>
                <a:pathLst>
                  <a:path w="32" h="38">
                    <a:moveTo>
                      <a:pt x="0" y="13"/>
                    </a:moveTo>
                    <a:lnTo>
                      <a:pt x="5" y="38"/>
                    </a:lnTo>
                    <a:lnTo>
                      <a:pt x="32" y="32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3" name="Freeform 44"/>
              <p:cNvSpPr>
                <a:spLocks/>
              </p:cNvSpPr>
              <p:nvPr/>
            </p:nvSpPr>
            <p:spPr bwMode="auto">
              <a:xfrm>
                <a:off x="3993481" y="3277369"/>
                <a:ext cx="388938" cy="646223"/>
              </a:xfrm>
              <a:custGeom>
                <a:avLst/>
                <a:gdLst/>
                <a:ahLst/>
                <a:cxnLst>
                  <a:cxn ang="0">
                    <a:pos x="3" y="711"/>
                  </a:cxn>
                  <a:cxn ang="0">
                    <a:pos x="26" y="705"/>
                  </a:cxn>
                  <a:cxn ang="0">
                    <a:pos x="74" y="694"/>
                  </a:cxn>
                  <a:cxn ang="0">
                    <a:pos x="131" y="673"/>
                  </a:cxn>
                  <a:cxn ang="0">
                    <a:pos x="199" y="643"/>
                  </a:cxn>
                  <a:cxn ang="0">
                    <a:pos x="266" y="597"/>
                  </a:cxn>
                  <a:cxn ang="0">
                    <a:pos x="331" y="538"/>
                  </a:cxn>
                  <a:cxn ang="0">
                    <a:pos x="382" y="462"/>
                  </a:cxn>
                  <a:cxn ang="0">
                    <a:pos x="418" y="371"/>
                  </a:cxn>
                  <a:cxn ang="0">
                    <a:pos x="437" y="283"/>
                  </a:cxn>
                  <a:cxn ang="0">
                    <a:pos x="443" y="207"/>
                  </a:cxn>
                  <a:cxn ang="0">
                    <a:pos x="439" y="141"/>
                  </a:cxn>
                  <a:cxn ang="0">
                    <a:pos x="429" y="88"/>
                  </a:cxn>
                  <a:cxn ang="0">
                    <a:pos x="418" y="44"/>
                  </a:cxn>
                  <a:cxn ang="0">
                    <a:pos x="407" y="17"/>
                  </a:cxn>
                  <a:cxn ang="0">
                    <a:pos x="399" y="2"/>
                  </a:cxn>
                  <a:cxn ang="0">
                    <a:pos x="403" y="6"/>
                  </a:cxn>
                  <a:cxn ang="0">
                    <a:pos x="418" y="19"/>
                  </a:cxn>
                  <a:cxn ang="0">
                    <a:pos x="435" y="44"/>
                  </a:cxn>
                  <a:cxn ang="0">
                    <a:pos x="456" y="82"/>
                  </a:cxn>
                  <a:cxn ang="0">
                    <a:pos x="471" y="129"/>
                  </a:cxn>
                  <a:cxn ang="0">
                    <a:pos x="485" y="190"/>
                  </a:cxn>
                  <a:cxn ang="0">
                    <a:pos x="488" y="266"/>
                  </a:cxn>
                  <a:cxn ang="0">
                    <a:pos x="481" y="356"/>
                  </a:cxn>
                  <a:cxn ang="0">
                    <a:pos x="454" y="443"/>
                  </a:cxn>
                  <a:cxn ang="0">
                    <a:pos x="412" y="519"/>
                  </a:cxn>
                  <a:cxn ang="0">
                    <a:pos x="359" y="582"/>
                  </a:cxn>
                  <a:cxn ang="0">
                    <a:pos x="294" y="633"/>
                  </a:cxn>
                  <a:cxn ang="0">
                    <a:pos x="224" y="671"/>
                  </a:cxn>
                  <a:cxn ang="0">
                    <a:pos x="152" y="703"/>
                  </a:cxn>
                  <a:cxn ang="0">
                    <a:pos x="78" y="724"/>
                  </a:cxn>
                  <a:cxn ang="0">
                    <a:pos x="11" y="739"/>
                  </a:cxn>
                  <a:cxn ang="0">
                    <a:pos x="0" y="711"/>
                  </a:cxn>
                </a:cxnLst>
                <a:rect l="0" t="0" r="r" b="b"/>
                <a:pathLst>
                  <a:path w="488" h="739">
                    <a:moveTo>
                      <a:pt x="0" y="711"/>
                    </a:moveTo>
                    <a:lnTo>
                      <a:pt x="3" y="711"/>
                    </a:lnTo>
                    <a:lnTo>
                      <a:pt x="13" y="709"/>
                    </a:lnTo>
                    <a:lnTo>
                      <a:pt x="26" y="705"/>
                    </a:lnTo>
                    <a:lnTo>
                      <a:pt x="49" y="701"/>
                    </a:lnTo>
                    <a:lnTo>
                      <a:pt x="74" y="694"/>
                    </a:lnTo>
                    <a:lnTo>
                      <a:pt x="100" y="684"/>
                    </a:lnTo>
                    <a:lnTo>
                      <a:pt x="131" y="673"/>
                    </a:lnTo>
                    <a:lnTo>
                      <a:pt x="165" y="660"/>
                    </a:lnTo>
                    <a:lnTo>
                      <a:pt x="199" y="643"/>
                    </a:lnTo>
                    <a:lnTo>
                      <a:pt x="234" y="622"/>
                    </a:lnTo>
                    <a:lnTo>
                      <a:pt x="266" y="597"/>
                    </a:lnTo>
                    <a:lnTo>
                      <a:pt x="300" y="570"/>
                    </a:lnTo>
                    <a:lnTo>
                      <a:pt x="331" y="538"/>
                    </a:lnTo>
                    <a:lnTo>
                      <a:pt x="357" y="504"/>
                    </a:lnTo>
                    <a:lnTo>
                      <a:pt x="382" y="462"/>
                    </a:lnTo>
                    <a:lnTo>
                      <a:pt x="403" y="418"/>
                    </a:lnTo>
                    <a:lnTo>
                      <a:pt x="418" y="371"/>
                    </a:lnTo>
                    <a:lnTo>
                      <a:pt x="429" y="325"/>
                    </a:lnTo>
                    <a:lnTo>
                      <a:pt x="437" y="283"/>
                    </a:lnTo>
                    <a:lnTo>
                      <a:pt x="441" y="245"/>
                    </a:lnTo>
                    <a:lnTo>
                      <a:pt x="443" y="207"/>
                    </a:lnTo>
                    <a:lnTo>
                      <a:pt x="443" y="173"/>
                    </a:lnTo>
                    <a:lnTo>
                      <a:pt x="439" y="141"/>
                    </a:lnTo>
                    <a:lnTo>
                      <a:pt x="437" y="114"/>
                    </a:lnTo>
                    <a:lnTo>
                      <a:pt x="429" y="88"/>
                    </a:lnTo>
                    <a:lnTo>
                      <a:pt x="424" y="65"/>
                    </a:lnTo>
                    <a:lnTo>
                      <a:pt x="418" y="44"/>
                    </a:lnTo>
                    <a:lnTo>
                      <a:pt x="412" y="29"/>
                    </a:lnTo>
                    <a:lnTo>
                      <a:pt x="407" y="17"/>
                    </a:lnTo>
                    <a:lnTo>
                      <a:pt x="403" y="8"/>
                    </a:lnTo>
                    <a:lnTo>
                      <a:pt x="399" y="2"/>
                    </a:lnTo>
                    <a:lnTo>
                      <a:pt x="399" y="0"/>
                    </a:lnTo>
                    <a:lnTo>
                      <a:pt x="403" y="6"/>
                    </a:lnTo>
                    <a:lnTo>
                      <a:pt x="409" y="10"/>
                    </a:lnTo>
                    <a:lnTo>
                      <a:pt x="418" y="19"/>
                    </a:lnTo>
                    <a:lnTo>
                      <a:pt x="426" y="31"/>
                    </a:lnTo>
                    <a:lnTo>
                      <a:pt x="435" y="44"/>
                    </a:lnTo>
                    <a:lnTo>
                      <a:pt x="445" y="61"/>
                    </a:lnTo>
                    <a:lnTo>
                      <a:pt x="456" y="82"/>
                    </a:lnTo>
                    <a:lnTo>
                      <a:pt x="464" y="103"/>
                    </a:lnTo>
                    <a:lnTo>
                      <a:pt x="471" y="129"/>
                    </a:lnTo>
                    <a:lnTo>
                      <a:pt x="479" y="158"/>
                    </a:lnTo>
                    <a:lnTo>
                      <a:pt x="485" y="190"/>
                    </a:lnTo>
                    <a:lnTo>
                      <a:pt x="488" y="226"/>
                    </a:lnTo>
                    <a:lnTo>
                      <a:pt x="488" y="266"/>
                    </a:lnTo>
                    <a:lnTo>
                      <a:pt x="485" y="308"/>
                    </a:lnTo>
                    <a:lnTo>
                      <a:pt x="481" y="356"/>
                    </a:lnTo>
                    <a:lnTo>
                      <a:pt x="469" y="399"/>
                    </a:lnTo>
                    <a:lnTo>
                      <a:pt x="454" y="443"/>
                    </a:lnTo>
                    <a:lnTo>
                      <a:pt x="435" y="481"/>
                    </a:lnTo>
                    <a:lnTo>
                      <a:pt x="412" y="519"/>
                    </a:lnTo>
                    <a:lnTo>
                      <a:pt x="386" y="551"/>
                    </a:lnTo>
                    <a:lnTo>
                      <a:pt x="359" y="582"/>
                    </a:lnTo>
                    <a:lnTo>
                      <a:pt x="327" y="606"/>
                    </a:lnTo>
                    <a:lnTo>
                      <a:pt x="294" y="633"/>
                    </a:lnTo>
                    <a:lnTo>
                      <a:pt x="258" y="654"/>
                    </a:lnTo>
                    <a:lnTo>
                      <a:pt x="224" y="671"/>
                    </a:lnTo>
                    <a:lnTo>
                      <a:pt x="188" y="688"/>
                    </a:lnTo>
                    <a:lnTo>
                      <a:pt x="152" y="703"/>
                    </a:lnTo>
                    <a:lnTo>
                      <a:pt x="114" y="715"/>
                    </a:lnTo>
                    <a:lnTo>
                      <a:pt x="78" y="724"/>
                    </a:lnTo>
                    <a:lnTo>
                      <a:pt x="43" y="732"/>
                    </a:lnTo>
                    <a:lnTo>
                      <a:pt x="11" y="739"/>
                    </a:lnTo>
                    <a:lnTo>
                      <a:pt x="0" y="711"/>
                    </a:lnTo>
                    <a:lnTo>
                      <a:pt x="0" y="7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4" name="Freeform 45"/>
              <p:cNvSpPr>
                <a:spLocks/>
              </p:cNvSpPr>
              <p:nvPr/>
            </p:nvSpPr>
            <p:spPr bwMode="auto">
              <a:xfrm>
                <a:off x="4134768" y="3267843"/>
                <a:ext cx="508000" cy="945693"/>
              </a:xfrm>
              <a:custGeom>
                <a:avLst/>
                <a:gdLst/>
                <a:ahLst/>
                <a:cxnLst>
                  <a:cxn ang="0">
                    <a:pos x="379" y="7"/>
                  </a:cxn>
                  <a:cxn ang="0">
                    <a:pos x="400" y="17"/>
                  </a:cxn>
                  <a:cxn ang="0">
                    <a:pos x="432" y="38"/>
                  </a:cxn>
                  <a:cxn ang="0">
                    <a:pos x="474" y="70"/>
                  </a:cxn>
                  <a:cxn ang="0">
                    <a:pos x="516" y="118"/>
                  </a:cxn>
                  <a:cxn ang="0">
                    <a:pos x="554" y="186"/>
                  </a:cxn>
                  <a:cxn ang="0">
                    <a:pos x="579" y="272"/>
                  </a:cxn>
                  <a:cxn ang="0">
                    <a:pos x="588" y="380"/>
                  </a:cxn>
                  <a:cxn ang="0">
                    <a:pos x="569" y="505"/>
                  </a:cxn>
                  <a:cxn ang="0">
                    <a:pos x="523" y="625"/>
                  </a:cxn>
                  <a:cxn ang="0">
                    <a:pos x="453" y="731"/>
                  </a:cxn>
                  <a:cxn ang="0">
                    <a:pos x="369" y="827"/>
                  </a:cxn>
                  <a:cxn ang="0">
                    <a:pos x="276" y="906"/>
                  </a:cxn>
                  <a:cxn ang="0">
                    <a:pos x="183" y="973"/>
                  </a:cxn>
                  <a:cxn ang="0">
                    <a:pos x="97" y="1026"/>
                  </a:cxn>
                  <a:cxn ang="0">
                    <a:pos x="27" y="1064"/>
                  </a:cxn>
                  <a:cxn ang="0">
                    <a:pos x="65" y="1077"/>
                  </a:cxn>
                  <a:cxn ang="0">
                    <a:pos x="137" y="1058"/>
                  </a:cxn>
                  <a:cxn ang="0">
                    <a:pos x="175" y="1039"/>
                  </a:cxn>
                  <a:cxn ang="0">
                    <a:pos x="242" y="999"/>
                  </a:cxn>
                  <a:cxn ang="0">
                    <a:pos x="328" y="942"/>
                  </a:cxn>
                  <a:cxn ang="0">
                    <a:pos x="419" y="865"/>
                  </a:cxn>
                  <a:cxn ang="0">
                    <a:pos x="506" y="771"/>
                  </a:cxn>
                  <a:cxn ang="0">
                    <a:pos x="581" y="657"/>
                  </a:cxn>
                  <a:cxn ang="0">
                    <a:pos x="628" y="528"/>
                  </a:cxn>
                  <a:cxn ang="0">
                    <a:pos x="641" y="386"/>
                  </a:cxn>
                  <a:cxn ang="0">
                    <a:pos x="628" y="266"/>
                  </a:cxn>
                  <a:cxn ang="0">
                    <a:pos x="598" y="173"/>
                  </a:cxn>
                  <a:cxn ang="0">
                    <a:pos x="556" y="104"/>
                  </a:cxn>
                  <a:cxn ang="0">
                    <a:pos x="506" y="55"/>
                  </a:cxn>
                  <a:cxn ang="0">
                    <a:pos x="461" y="24"/>
                  </a:cxn>
                  <a:cxn ang="0">
                    <a:pos x="425" y="5"/>
                  </a:cxn>
                  <a:cxn ang="0">
                    <a:pos x="402" y="0"/>
                  </a:cxn>
                  <a:cxn ang="0">
                    <a:pos x="377" y="7"/>
                  </a:cxn>
                </a:cxnLst>
                <a:rect l="0" t="0" r="r" b="b"/>
                <a:pathLst>
                  <a:path w="641" h="1079">
                    <a:moveTo>
                      <a:pt x="377" y="7"/>
                    </a:moveTo>
                    <a:lnTo>
                      <a:pt x="379" y="7"/>
                    </a:lnTo>
                    <a:lnTo>
                      <a:pt x="388" y="11"/>
                    </a:lnTo>
                    <a:lnTo>
                      <a:pt x="400" y="17"/>
                    </a:lnTo>
                    <a:lnTo>
                      <a:pt x="415" y="26"/>
                    </a:lnTo>
                    <a:lnTo>
                      <a:pt x="432" y="38"/>
                    </a:lnTo>
                    <a:lnTo>
                      <a:pt x="453" y="51"/>
                    </a:lnTo>
                    <a:lnTo>
                      <a:pt x="474" y="70"/>
                    </a:lnTo>
                    <a:lnTo>
                      <a:pt x="497" y="93"/>
                    </a:lnTo>
                    <a:lnTo>
                      <a:pt x="516" y="118"/>
                    </a:lnTo>
                    <a:lnTo>
                      <a:pt x="537" y="152"/>
                    </a:lnTo>
                    <a:lnTo>
                      <a:pt x="554" y="186"/>
                    </a:lnTo>
                    <a:lnTo>
                      <a:pt x="569" y="228"/>
                    </a:lnTo>
                    <a:lnTo>
                      <a:pt x="579" y="272"/>
                    </a:lnTo>
                    <a:lnTo>
                      <a:pt x="586" y="323"/>
                    </a:lnTo>
                    <a:lnTo>
                      <a:pt x="588" y="380"/>
                    </a:lnTo>
                    <a:lnTo>
                      <a:pt x="582" y="443"/>
                    </a:lnTo>
                    <a:lnTo>
                      <a:pt x="569" y="505"/>
                    </a:lnTo>
                    <a:lnTo>
                      <a:pt x="550" y="568"/>
                    </a:lnTo>
                    <a:lnTo>
                      <a:pt x="523" y="625"/>
                    </a:lnTo>
                    <a:lnTo>
                      <a:pt x="491" y="680"/>
                    </a:lnTo>
                    <a:lnTo>
                      <a:pt x="453" y="731"/>
                    </a:lnTo>
                    <a:lnTo>
                      <a:pt x="413" y="781"/>
                    </a:lnTo>
                    <a:lnTo>
                      <a:pt x="369" y="827"/>
                    </a:lnTo>
                    <a:lnTo>
                      <a:pt x="324" y="868"/>
                    </a:lnTo>
                    <a:lnTo>
                      <a:pt x="276" y="906"/>
                    </a:lnTo>
                    <a:lnTo>
                      <a:pt x="231" y="942"/>
                    </a:lnTo>
                    <a:lnTo>
                      <a:pt x="183" y="973"/>
                    </a:lnTo>
                    <a:lnTo>
                      <a:pt x="141" y="1001"/>
                    </a:lnTo>
                    <a:lnTo>
                      <a:pt x="97" y="1026"/>
                    </a:lnTo>
                    <a:lnTo>
                      <a:pt x="61" y="1047"/>
                    </a:lnTo>
                    <a:lnTo>
                      <a:pt x="27" y="1064"/>
                    </a:lnTo>
                    <a:lnTo>
                      <a:pt x="0" y="1079"/>
                    </a:lnTo>
                    <a:lnTo>
                      <a:pt x="65" y="1077"/>
                    </a:lnTo>
                    <a:lnTo>
                      <a:pt x="134" y="1062"/>
                    </a:lnTo>
                    <a:lnTo>
                      <a:pt x="137" y="1058"/>
                    </a:lnTo>
                    <a:lnTo>
                      <a:pt x="153" y="1051"/>
                    </a:lnTo>
                    <a:lnTo>
                      <a:pt x="175" y="1039"/>
                    </a:lnTo>
                    <a:lnTo>
                      <a:pt x="208" y="1022"/>
                    </a:lnTo>
                    <a:lnTo>
                      <a:pt x="242" y="999"/>
                    </a:lnTo>
                    <a:lnTo>
                      <a:pt x="284" y="973"/>
                    </a:lnTo>
                    <a:lnTo>
                      <a:pt x="328" y="942"/>
                    </a:lnTo>
                    <a:lnTo>
                      <a:pt x="375" y="906"/>
                    </a:lnTo>
                    <a:lnTo>
                      <a:pt x="419" y="865"/>
                    </a:lnTo>
                    <a:lnTo>
                      <a:pt x="465" y="821"/>
                    </a:lnTo>
                    <a:lnTo>
                      <a:pt x="506" y="771"/>
                    </a:lnTo>
                    <a:lnTo>
                      <a:pt x="546" y="718"/>
                    </a:lnTo>
                    <a:lnTo>
                      <a:pt x="581" y="657"/>
                    </a:lnTo>
                    <a:lnTo>
                      <a:pt x="609" y="595"/>
                    </a:lnTo>
                    <a:lnTo>
                      <a:pt x="628" y="528"/>
                    </a:lnTo>
                    <a:lnTo>
                      <a:pt x="639" y="456"/>
                    </a:lnTo>
                    <a:lnTo>
                      <a:pt x="641" y="386"/>
                    </a:lnTo>
                    <a:lnTo>
                      <a:pt x="638" y="323"/>
                    </a:lnTo>
                    <a:lnTo>
                      <a:pt x="628" y="266"/>
                    </a:lnTo>
                    <a:lnTo>
                      <a:pt x="615" y="216"/>
                    </a:lnTo>
                    <a:lnTo>
                      <a:pt x="598" y="173"/>
                    </a:lnTo>
                    <a:lnTo>
                      <a:pt x="577" y="137"/>
                    </a:lnTo>
                    <a:lnTo>
                      <a:pt x="556" y="104"/>
                    </a:lnTo>
                    <a:lnTo>
                      <a:pt x="531" y="80"/>
                    </a:lnTo>
                    <a:lnTo>
                      <a:pt x="506" y="55"/>
                    </a:lnTo>
                    <a:lnTo>
                      <a:pt x="484" y="38"/>
                    </a:lnTo>
                    <a:lnTo>
                      <a:pt x="461" y="24"/>
                    </a:lnTo>
                    <a:lnTo>
                      <a:pt x="442" y="13"/>
                    </a:lnTo>
                    <a:lnTo>
                      <a:pt x="425" y="5"/>
                    </a:lnTo>
                    <a:lnTo>
                      <a:pt x="411" y="2"/>
                    </a:lnTo>
                    <a:lnTo>
                      <a:pt x="402" y="0"/>
                    </a:lnTo>
                    <a:lnTo>
                      <a:pt x="400" y="0"/>
                    </a:lnTo>
                    <a:lnTo>
                      <a:pt x="377" y="7"/>
                    </a:lnTo>
                    <a:lnTo>
                      <a:pt x="37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5" name="Freeform 46"/>
              <p:cNvSpPr>
                <a:spLocks/>
              </p:cNvSpPr>
              <p:nvPr/>
            </p:nvSpPr>
            <p:spPr bwMode="auto">
              <a:xfrm>
                <a:off x="3539456" y="4088581"/>
                <a:ext cx="139700" cy="148858"/>
              </a:xfrm>
              <a:custGeom>
                <a:avLst/>
                <a:gdLst/>
                <a:ahLst/>
                <a:cxnLst>
                  <a:cxn ang="0">
                    <a:pos x="84" y="28"/>
                  </a:cxn>
                  <a:cxn ang="0">
                    <a:pos x="71" y="36"/>
                  </a:cxn>
                  <a:cxn ang="0">
                    <a:pos x="53" y="51"/>
                  </a:cxn>
                  <a:cxn ang="0">
                    <a:pos x="44" y="66"/>
                  </a:cxn>
                  <a:cxn ang="0">
                    <a:pos x="40" y="81"/>
                  </a:cxn>
                  <a:cxn ang="0">
                    <a:pos x="40" y="95"/>
                  </a:cxn>
                  <a:cxn ang="0">
                    <a:pos x="44" y="108"/>
                  </a:cxn>
                  <a:cxn ang="0">
                    <a:pos x="52" y="118"/>
                  </a:cxn>
                  <a:cxn ang="0">
                    <a:pos x="63" y="127"/>
                  </a:cxn>
                  <a:cxn ang="0">
                    <a:pos x="76" y="131"/>
                  </a:cxn>
                  <a:cxn ang="0">
                    <a:pos x="90" y="131"/>
                  </a:cxn>
                  <a:cxn ang="0">
                    <a:pos x="103" y="127"/>
                  </a:cxn>
                  <a:cxn ang="0">
                    <a:pos x="116" y="118"/>
                  </a:cxn>
                  <a:cxn ang="0">
                    <a:pos x="126" y="104"/>
                  </a:cxn>
                  <a:cxn ang="0">
                    <a:pos x="131" y="87"/>
                  </a:cxn>
                  <a:cxn ang="0">
                    <a:pos x="131" y="68"/>
                  </a:cxn>
                  <a:cxn ang="0">
                    <a:pos x="128" y="49"/>
                  </a:cxn>
                  <a:cxn ang="0">
                    <a:pos x="122" y="32"/>
                  </a:cxn>
                  <a:cxn ang="0">
                    <a:pos x="116" y="17"/>
                  </a:cxn>
                  <a:cxn ang="0">
                    <a:pos x="109" y="2"/>
                  </a:cxn>
                  <a:cxn ang="0">
                    <a:pos x="147" y="32"/>
                  </a:cxn>
                  <a:cxn ang="0">
                    <a:pos x="154" y="41"/>
                  </a:cxn>
                  <a:cxn ang="0">
                    <a:pos x="162" y="55"/>
                  </a:cxn>
                  <a:cxn ang="0">
                    <a:pos x="171" y="70"/>
                  </a:cxn>
                  <a:cxn ang="0">
                    <a:pos x="175" y="87"/>
                  </a:cxn>
                  <a:cxn ang="0">
                    <a:pos x="175" y="106"/>
                  </a:cxn>
                  <a:cxn ang="0">
                    <a:pos x="169" y="127"/>
                  </a:cxn>
                  <a:cxn ang="0">
                    <a:pos x="152" y="148"/>
                  </a:cxn>
                  <a:cxn ang="0">
                    <a:pos x="128" y="163"/>
                  </a:cxn>
                  <a:cxn ang="0">
                    <a:pos x="105" y="171"/>
                  </a:cxn>
                  <a:cxn ang="0">
                    <a:pos x="78" y="171"/>
                  </a:cxn>
                  <a:cxn ang="0">
                    <a:pos x="55" y="167"/>
                  </a:cxn>
                  <a:cxn ang="0">
                    <a:pos x="34" y="154"/>
                  </a:cxn>
                  <a:cxn ang="0">
                    <a:pos x="17" y="138"/>
                  </a:cxn>
                  <a:cxn ang="0">
                    <a:pos x="6" y="119"/>
                  </a:cxn>
                  <a:cxn ang="0">
                    <a:pos x="2" y="99"/>
                  </a:cxn>
                  <a:cxn ang="0">
                    <a:pos x="2" y="78"/>
                  </a:cxn>
                  <a:cxn ang="0">
                    <a:pos x="10" y="60"/>
                  </a:cxn>
                  <a:cxn ang="0">
                    <a:pos x="17" y="45"/>
                  </a:cxn>
                  <a:cxn ang="0">
                    <a:pos x="31" y="34"/>
                  </a:cxn>
                  <a:cxn ang="0">
                    <a:pos x="42" y="26"/>
                  </a:cxn>
                  <a:cxn ang="0">
                    <a:pos x="53" y="21"/>
                  </a:cxn>
                  <a:cxn ang="0">
                    <a:pos x="63" y="17"/>
                  </a:cxn>
                  <a:cxn ang="0">
                    <a:pos x="88" y="28"/>
                  </a:cxn>
                </a:cxnLst>
                <a:rect l="0" t="0" r="r" b="b"/>
                <a:pathLst>
                  <a:path w="175" h="171">
                    <a:moveTo>
                      <a:pt x="88" y="28"/>
                    </a:moveTo>
                    <a:lnTo>
                      <a:pt x="84" y="28"/>
                    </a:lnTo>
                    <a:lnTo>
                      <a:pt x="78" y="32"/>
                    </a:lnTo>
                    <a:lnTo>
                      <a:pt x="71" y="36"/>
                    </a:lnTo>
                    <a:lnTo>
                      <a:pt x="63" y="43"/>
                    </a:lnTo>
                    <a:lnTo>
                      <a:pt x="53" y="51"/>
                    </a:lnTo>
                    <a:lnTo>
                      <a:pt x="46" y="62"/>
                    </a:lnTo>
                    <a:lnTo>
                      <a:pt x="44" y="66"/>
                    </a:lnTo>
                    <a:lnTo>
                      <a:pt x="42" y="74"/>
                    </a:lnTo>
                    <a:lnTo>
                      <a:pt x="40" y="81"/>
                    </a:lnTo>
                    <a:lnTo>
                      <a:pt x="40" y="89"/>
                    </a:lnTo>
                    <a:lnTo>
                      <a:pt x="40" y="95"/>
                    </a:lnTo>
                    <a:lnTo>
                      <a:pt x="42" y="102"/>
                    </a:lnTo>
                    <a:lnTo>
                      <a:pt x="44" y="108"/>
                    </a:lnTo>
                    <a:lnTo>
                      <a:pt x="48" y="114"/>
                    </a:lnTo>
                    <a:lnTo>
                      <a:pt x="52" y="118"/>
                    </a:lnTo>
                    <a:lnTo>
                      <a:pt x="57" y="123"/>
                    </a:lnTo>
                    <a:lnTo>
                      <a:pt x="63" y="127"/>
                    </a:lnTo>
                    <a:lnTo>
                      <a:pt x="71" y="129"/>
                    </a:lnTo>
                    <a:lnTo>
                      <a:pt x="76" y="131"/>
                    </a:lnTo>
                    <a:lnTo>
                      <a:pt x="84" y="131"/>
                    </a:lnTo>
                    <a:lnTo>
                      <a:pt x="90" y="131"/>
                    </a:lnTo>
                    <a:lnTo>
                      <a:pt x="97" y="131"/>
                    </a:lnTo>
                    <a:lnTo>
                      <a:pt x="103" y="127"/>
                    </a:lnTo>
                    <a:lnTo>
                      <a:pt x="111" y="123"/>
                    </a:lnTo>
                    <a:lnTo>
                      <a:pt x="116" y="118"/>
                    </a:lnTo>
                    <a:lnTo>
                      <a:pt x="122" y="114"/>
                    </a:lnTo>
                    <a:lnTo>
                      <a:pt x="126" y="104"/>
                    </a:lnTo>
                    <a:lnTo>
                      <a:pt x="130" y="97"/>
                    </a:lnTo>
                    <a:lnTo>
                      <a:pt x="131" y="87"/>
                    </a:lnTo>
                    <a:lnTo>
                      <a:pt x="131" y="78"/>
                    </a:lnTo>
                    <a:lnTo>
                      <a:pt x="131" y="68"/>
                    </a:lnTo>
                    <a:lnTo>
                      <a:pt x="130" y="59"/>
                    </a:lnTo>
                    <a:lnTo>
                      <a:pt x="128" y="49"/>
                    </a:lnTo>
                    <a:lnTo>
                      <a:pt x="126" y="41"/>
                    </a:lnTo>
                    <a:lnTo>
                      <a:pt x="122" y="32"/>
                    </a:lnTo>
                    <a:lnTo>
                      <a:pt x="120" y="24"/>
                    </a:lnTo>
                    <a:lnTo>
                      <a:pt x="116" y="17"/>
                    </a:lnTo>
                    <a:lnTo>
                      <a:pt x="112" y="11"/>
                    </a:lnTo>
                    <a:lnTo>
                      <a:pt x="109" y="2"/>
                    </a:lnTo>
                    <a:lnTo>
                      <a:pt x="107" y="0"/>
                    </a:lnTo>
                    <a:lnTo>
                      <a:pt x="147" y="32"/>
                    </a:lnTo>
                    <a:lnTo>
                      <a:pt x="149" y="34"/>
                    </a:lnTo>
                    <a:lnTo>
                      <a:pt x="154" y="41"/>
                    </a:lnTo>
                    <a:lnTo>
                      <a:pt x="158" y="47"/>
                    </a:lnTo>
                    <a:lnTo>
                      <a:pt x="162" y="55"/>
                    </a:lnTo>
                    <a:lnTo>
                      <a:pt x="166" y="60"/>
                    </a:lnTo>
                    <a:lnTo>
                      <a:pt x="171" y="70"/>
                    </a:lnTo>
                    <a:lnTo>
                      <a:pt x="173" y="78"/>
                    </a:lnTo>
                    <a:lnTo>
                      <a:pt x="175" y="87"/>
                    </a:lnTo>
                    <a:lnTo>
                      <a:pt x="175" y="97"/>
                    </a:lnTo>
                    <a:lnTo>
                      <a:pt x="175" y="106"/>
                    </a:lnTo>
                    <a:lnTo>
                      <a:pt x="173" y="116"/>
                    </a:lnTo>
                    <a:lnTo>
                      <a:pt x="169" y="127"/>
                    </a:lnTo>
                    <a:lnTo>
                      <a:pt x="162" y="137"/>
                    </a:lnTo>
                    <a:lnTo>
                      <a:pt x="152" y="148"/>
                    </a:lnTo>
                    <a:lnTo>
                      <a:pt x="141" y="156"/>
                    </a:lnTo>
                    <a:lnTo>
                      <a:pt x="128" y="163"/>
                    </a:lnTo>
                    <a:lnTo>
                      <a:pt x="116" y="167"/>
                    </a:lnTo>
                    <a:lnTo>
                      <a:pt x="105" y="171"/>
                    </a:lnTo>
                    <a:lnTo>
                      <a:pt x="92" y="171"/>
                    </a:lnTo>
                    <a:lnTo>
                      <a:pt x="78" y="171"/>
                    </a:lnTo>
                    <a:lnTo>
                      <a:pt x="67" y="169"/>
                    </a:lnTo>
                    <a:lnTo>
                      <a:pt x="55" y="167"/>
                    </a:lnTo>
                    <a:lnTo>
                      <a:pt x="44" y="159"/>
                    </a:lnTo>
                    <a:lnTo>
                      <a:pt x="34" y="154"/>
                    </a:lnTo>
                    <a:lnTo>
                      <a:pt x="25" y="146"/>
                    </a:lnTo>
                    <a:lnTo>
                      <a:pt x="17" y="138"/>
                    </a:lnTo>
                    <a:lnTo>
                      <a:pt x="10" y="129"/>
                    </a:lnTo>
                    <a:lnTo>
                      <a:pt x="6" y="119"/>
                    </a:lnTo>
                    <a:lnTo>
                      <a:pt x="2" y="110"/>
                    </a:lnTo>
                    <a:lnTo>
                      <a:pt x="2" y="99"/>
                    </a:lnTo>
                    <a:lnTo>
                      <a:pt x="0" y="87"/>
                    </a:lnTo>
                    <a:lnTo>
                      <a:pt x="2" y="78"/>
                    </a:lnTo>
                    <a:lnTo>
                      <a:pt x="4" y="66"/>
                    </a:lnTo>
                    <a:lnTo>
                      <a:pt x="10" y="60"/>
                    </a:lnTo>
                    <a:lnTo>
                      <a:pt x="14" y="51"/>
                    </a:lnTo>
                    <a:lnTo>
                      <a:pt x="17" y="45"/>
                    </a:lnTo>
                    <a:lnTo>
                      <a:pt x="25" y="40"/>
                    </a:lnTo>
                    <a:lnTo>
                      <a:pt x="31" y="34"/>
                    </a:lnTo>
                    <a:lnTo>
                      <a:pt x="36" y="30"/>
                    </a:lnTo>
                    <a:lnTo>
                      <a:pt x="42" y="26"/>
                    </a:lnTo>
                    <a:lnTo>
                      <a:pt x="46" y="22"/>
                    </a:lnTo>
                    <a:lnTo>
                      <a:pt x="53" y="21"/>
                    </a:lnTo>
                    <a:lnTo>
                      <a:pt x="61" y="17"/>
                    </a:lnTo>
                    <a:lnTo>
                      <a:pt x="63" y="17"/>
                    </a:lnTo>
                    <a:lnTo>
                      <a:pt x="88" y="28"/>
                    </a:lnTo>
                    <a:lnTo>
                      <a:pt x="88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6" name="Freeform 47"/>
              <p:cNvSpPr>
                <a:spLocks/>
              </p:cNvSpPr>
              <p:nvPr/>
            </p:nvSpPr>
            <p:spPr bwMode="auto">
              <a:xfrm>
                <a:off x="3668043" y="3964756"/>
                <a:ext cx="104775" cy="134848"/>
              </a:xfrm>
              <a:custGeom>
                <a:avLst/>
                <a:gdLst/>
                <a:ahLst/>
                <a:cxnLst>
                  <a:cxn ang="0">
                    <a:pos x="7" y="32"/>
                  </a:cxn>
                  <a:cxn ang="0">
                    <a:pos x="9" y="30"/>
                  </a:cxn>
                  <a:cxn ang="0">
                    <a:pos x="17" y="28"/>
                  </a:cxn>
                  <a:cxn ang="0">
                    <a:pos x="21" y="25"/>
                  </a:cxn>
                  <a:cxn ang="0">
                    <a:pos x="28" y="25"/>
                  </a:cxn>
                  <a:cxn ang="0">
                    <a:pos x="34" y="25"/>
                  </a:cxn>
                  <a:cxn ang="0">
                    <a:pos x="42" y="25"/>
                  </a:cxn>
                  <a:cxn ang="0">
                    <a:pos x="49" y="25"/>
                  </a:cxn>
                  <a:cxn ang="0">
                    <a:pos x="57" y="26"/>
                  </a:cxn>
                  <a:cxn ang="0">
                    <a:pos x="65" y="28"/>
                  </a:cxn>
                  <a:cxn ang="0">
                    <a:pos x="72" y="32"/>
                  </a:cxn>
                  <a:cxn ang="0">
                    <a:pos x="78" y="38"/>
                  </a:cxn>
                  <a:cxn ang="0">
                    <a:pos x="85" y="44"/>
                  </a:cxn>
                  <a:cxn ang="0">
                    <a:pos x="91" y="51"/>
                  </a:cxn>
                  <a:cxn ang="0">
                    <a:pos x="97" y="63"/>
                  </a:cxn>
                  <a:cxn ang="0">
                    <a:pos x="99" y="72"/>
                  </a:cxn>
                  <a:cxn ang="0">
                    <a:pos x="103" y="82"/>
                  </a:cxn>
                  <a:cxn ang="0">
                    <a:pos x="103" y="87"/>
                  </a:cxn>
                  <a:cxn ang="0">
                    <a:pos x="103" y="97"/>
                  </a:cxn>
                  <a:cxn ang="0">
                    <a:pos x="101" y="102"/>
                  </a:cxn>
                  <a:cxn ang="0">
                    <a:pos x="99" y="108"/>
                  </a:cxn>
                  <a:cxn ang="0">
                    <a:pos x="95" y="116"/>
                  </a:cxn>
                  <a:cxn ang="0">
                    <a:pos x="93" y="121"/>
                  </a:cxn>
                  <a:cxn ang="0">
                    <a:pos x="85" y="129"/>
                  </a:cxn>
                  <a:cxn ang="0">
                    <a:pos x="80" y="135"/>
                  </a:cxn>
                  <a:cxn ang="0">
                    <a:pos x="74" y="139"/>
                  </a:cxn>
                  <a:cxn ang="0">
                    <a:pos x="74" y="140"/>
                  </a:cxn>
                  <a:cxn ang="0">
                    <a:pos x="89" y="154"/>
                  </a:cxn>
                  <a:cxn ang="0">
                    <a:pos x="91" y="150"/>
                  </a:cxn>
                  <a:cxn ang="0">
                    <a:pos x="99" y="148"/>
                  </a:cxn>
                  <a:cxn ang="0">
                    <a:pos x="103" y="144"/>
                  </a:cxn>
                  <a:cxn ang="0">
                    <a:pos x="108" y="140"/>
                  </a:cxn>
                  <a:cxn ang="0">
                    <a:pos x="114" y="135"/>
                  </a:cxn>
                  <a:cxn ang="0">
                    <a:pos x="120" y="129"/>
                  </a:cxn>
                  <a:cxn ang="0">
                    <a:pos x="123" y="123"/>
                  </a:cxn>
                  <a:cxn ang="0">
                    <a:pos x="127" y="116"/>
                  </a:cxn>
                  <a:cxn ang="0">
                    <a:pos x="129" y="106"/>
                  </a:cxn>
                  <a:cxn ang="0">
                    <a:pos x="133" y="97"/>
                  </a:cxn>
                  <a:cxn ang="0">
                    <a:pos x="133" y="85"/>
                  </a:cxn>
                  <a:cxn ang="0">
                    <a:pos x="133" y="74"/>
                  </a:cxn>
                  <a:cxn ang="0">
                    <a:pos x="129" y="61"/>
                  </a:cxn>
                  <a:cxn ang="0">
                    <a:pos x="125" y="47"/>
                  </a:cxn>
                  <a:cxn ang="0">
                    <a:pos x="118" y="32"/>
                  </a:cxn>
                  <a:cxn ang="0">
                    <a:pos x="108" y="23"/>
                  </a:cxn>
                  <a:cxn ang="0">
                    <a:pos x="99" y="13"/>
                  </a:cxn>
                  <a:cxn ang="0">
                    <a:pos x="91" y="7"/>
                  </a:cxn>
                  <a:cxn ang="0">
                    <a:pos x="80" y="4"/>
                  </a:cxn>
                  <a:cxn ang="0">
                    <a:pos x="70" y="2"/>
                  </a:cxn>
                  <a:cxn ang="0">
                    <a:pos x="59" y="0"/>
                  </a:cxn>
                  <a:cxn ang="0">
                    <a:pos x="49" y="2"/>
                  </a:cxn>
                  <a:cxn ang="0">
                    <a:pos x="40" y="2"/>
                  </a:cxn>
                  <a:cxn ang="0">
                    <a:pos x="30" y="4"/>
                  </a:cxn>
                  <a:cxn ang="0">
                    <a:pos x="21" y="7"/>
                  </a:cxn>
                  <a:cxn ang="0">
                    <a:pos x="13" y="9"/>
                  </a:cxn>
                  <a:cxn ang="0">
                    <a:pos x="7" y="11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0" y="17"/>
                  </a:cxn>
                  <a:cxn ang="0">
                    <a:pos x="7" y="32"/>
                  </a:cxn>
                  <a:cxn ang="0">
                    <a:pos x="7" y="32"/>
                  </a:cxn>
                </a:cxnLst>
                <a:rect l="0" t="0" r="r" b="b"/>
                <a:pathLst>
                  <a:path w="133" h="154">
                    <a:moveTo>
                      <a:pt x="7" y="32"/>
                    </a:moveTo>
                    <a:lnTo>
                      <a:pt x="9" y="30"/>
                    </a:lnTo>
                    <a:lnTo>
                      <a:pt x="17" y="28"/>
                    </a:lnTo>
                    <a:lnTo>
                      <a:pt x="21" y="25"/>
                    </a:lnTo>
                    <a:lnTo>
                      <a:pt x="28" y="25"/>
                    </a:lnTo>
                    <a:lnTo>
                      <a:pt x="34" y="25"/>
                    </a:lnTo>
                    <a:lnTo>
                      <a:pt x="42" y="25"/>
                    </a:lnTo>
                    <a:lnTo>
                      <a:pt x="49" y="25"/>
                    </a:lnTo>
                    <a:lnTo>
                      <a:pt x="57" y="26"/>
                    </a:lnTo>
                    <a:lnTo>
                      <a:pt x="65" y="28"/>
                    </a:lnTo>
                    <a:lnTo>
                      <a:pt x="72" y="32"/>
                    </a:lnTo>
                    <a:lnTo>
                      <a:pt x="78" y="38"/>
                    </a:lnTo>
                    <a:lnTo>
                      <a:pt x="85" y="44"/>
                    </a:lnTo>
                    <a:lnTo>
                      <a:pt x="91" y="51"/>
                    </a:lnTo>
                    <a:lnTo>
                      <a:pt x="97" y="63"/>
                    </a:lnTo>
                    <a:lnTo>
                      <a:pt x="99" y="72"/>
                    </a:lnTo>
                    <a:lnTo>
                      <a:pt x="103" y="82"/>
                    </a:lnTo>
                    <a:lnTo>
                      <a:pt x="103" y="87"/>
                    </a:lnTo>
                    <a:lnTo>
                      <a:pt x="103" y="97"/>
                    </a:lnTo>
                    <a:lnTo>
                      <a:pt x="101" y="102"/>
                    </a:lnTo>
                    <a:lnTo>
                      <a:pt x="99" y="108"/>
                    </a:lnTo>
                    <a:lnTo>
                      <a:pt x="95" y="116"/>
                    </a:lnTo>
                    <a:lnTo>
                      <a:pt x="93" y="121"/>
                    </a:lnTo>
                    <a:lnTo>
                      <a:pt x="85" y="129"/>
                    </a:lnTo>
                    <a:lnTo>
                      <a:pt x="80" y="135"/>
                    </a:lnTo>
                    <a:lnTo>
                      <a:pt x="74" y="139"/>
                    </a:lnTo>
                    <a:lnTo>
                      <a:pt x="74" y="140"/>
                    </a:lnTo>
                    <a:lnTo>
                      <a:pt x="89" y="154"/>
                    </a:lnTo>
                    <a:lnTo>
                      <a:pt x="91" y="150"/>
                    </a:lnTo>
                    <a:lnTo>
                      <a:pt x="99" y="148"/>
                    </a:lnTo>
                    <a:lnTo>
                      <a:pt x="103" y="144"/>
                    </a:lnTo>
                    <a:lnTo>
                      <a:pt x="108" y="140"/>
                    </a:lnTo>
                    <a:lnTo>
                      <a:pt x="114" y="135"/>
                    </a:lnTo>
                    <a:lnTo>
                      <a:pt x="120" y="129"/>
                    </a:lnTo>
                    <a:lnTo>
                      <a:pt x="123" y="123"/>
                    </a:lnTo>
                    <a:lnTo>
                      <a:pt x="127" y="116"/>
                    </a:lnTo>
                    <a:lnTo>
                      <a:pt x="129" y="106"/>
                    </a:lnTo>
                    <a:lnTo>
                      <a:pt x="133" y="97"/>
                    </a:lnTo>
                    <a:lnTo>
                      <a:pt x="133" y="85"/>
                    </a:lnTo>
                    <a:lnTo>
                      <a:pt x="133" y="74"/>
                    </a:lnTo>
                    <a:lnTo>
                      <a:pt x="129" y="61"/>
                    </a:lnTo>
                    <a:lnTo>
                      <a:pt x="125" y="47"/>
                    </a:lnTo>
                    <a:lnTo>
                      <a:pt x="118" y="32"/>
                    </a:lnTo>
                    <a:lnTo>
                      <a:pt x="108" y="23"/>
                    </a:lnTo>
                    <a:lnTo>
                      <a:pt x="99" y="13"/>
                    </a:lnTo>
                    <a:lnTo>
                      <a:pt x="91" y="7"/>
                    </a:lnTo>
                    <a:lnTo>
                      <a:pt x="80" y="4"/>
                    </a:lnTo>
                    <a:lnTo>
                      <a:pt x="70" y="2"/>
                    </a:lnTo>
                    <a:lnTo>
                      <a:pt x="59" y="0"/>
                    </a:lnTo>
                    <a:lnTo>
                      <a:pt x="49" y="2"/>
                    </a:lnTo>
                    <a:lnTo>
                      <a:pt x="40" y="2"/>
                    </a:lnTo>
                    <a:lnTo>
                      <a:pt x="30" y="4"/>
                    </a:lnTo>
                    <a:lnTo>
                      <a:pt x="21" y="7"/>
                    </a:lnTo>
                    <a:lnTo>
                      <a:pt x="13" y="9"/>
                    </a:lnTo>
                    <a:lnTo>
                      <a:pt x="7" y="11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7" y="32"/>
                    </a:lnTo>
                    <a:lnTo>
                      <a:pt x="7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7" name="Freeform 51"/>
              <p:cNvSpPr>
                <a:spLocks/>
              </p:cNvSpPr>
              <p:nvPr/>
            </p:nvSpPr>
            <p:spPr bwMode="auto">
              <a:xfrm>
                <a:off x="4155406" y="3212281"/>
                <a:ext cx="247650" cy="183884"/>
              </a:xfrm>
              <a:custGeom>
                <a:avLst/>
                <a:gdLst/>
                <a:ahLst/>
                <a:cxnLst>
                  <a:cxn ang="0">
                    <a:pos x="312" y="211"/>
                  </a:cxn>
                  <a:cxn ang="0">
                    <a:pos x="310" y="208"/>
                  </a:cxn>
                  <a:cxn ang="0">
                    <a:pos x="306" y="204"/>
                  </a:cxn>
                  <a:cxn ang="0">
                    <a:pos x="299" y="194"/>
                  </a:cxn>
                  <a:cxn ang="0">
                    <a:pos x="289" y="183"/>
                  </a:cxn>
                  <a:cxn ang="0">
                    <a:pos x="278" y="168"/>
                  </a:cxn>
                  <a:cxn ang="0">
                    <a:pos x="264" y="152"/>
                  </a:cxn>
                  <a:cxn ang="0">
                    <a:pos x="247" y="137"/>
                  </a:cxn>
                  <a:cxn ang="0">
                    <a:pos x="230" y="122"/>
                  </a:cxn>
                  <a:cxn ang="0">
                    <a:pos x="207" y="105"/>
                  </a:cxn>
                  <a:cxn ang="0">
                    <a:pos x="185" y="90"/>
                  </a:cxn>
                  <a:cxn ang="0">
                    <a:pos x="158" y="73"/>
                  </a:cxn>
                  <a:cxn ang="0">
                    <a:pos x="131" y="61"/>
                  </a:cxn>
                  <a:cxn ang="0">
                    <a:pos x="99" y="50"/>
                  </a:cxn>
                  <a:cxn ang="0">
                    <a:pos x="69" y="42"/>
                  </a:cxn>
                  <a:cxn ang="0">
                    <a:pos x="34" y="38"/>
                  </a:cxn>
                  <a:cxn ang="0">
                    <a:pos x="0" y="38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40" y="0"/>
                  </a:cxn>
                  <a:cxn ang="0">
                    <a:pos x="48" y="0"/>
                  </a:cxn>
                  <a:cxn ang="0">
                    <a:pos x="59" y="4"/>
                  </a:cxn>
                  <a:cxn ang="0">
                    <a:pos x="72" y="6"/>
                  </a:cxn>
                  <a:cxn ang="0">
                    <a:pos x="88" y="10"/>
                  </a:cxn>
                  <a:cxn ang="0">
                    <a:pos x="105" y="16"/>
                  </a:cxn>
                  <a:cxn ang="0">
                    <a:pos x="126" y="25"/>
                  </a:cxn>
                  <a:cxn ang="0">
                    <a:pos x="145" y="35"/>
                  </a:cxn>
                  <a:cxn ang="0">
                    <a:pos x="167" y="46"/>
                  </a:cxn>
                  <a:cxn ang="0">
                    <a:pos x="188" y="61"/>
                  </a:cxn>
                  <a:cxn ang="0">
                    <a:pos x="213" y="80"/>
                  </a:cxn>
                  <a:cxn ang="0">
                    <a:pos x="236" y="99"/>
                  </a:cxn>
                  <a:cxn ang="0">
                    <a:pos x="263" y="124"/>
                  </a:cxn>
                  <a:cxn ang="0">
                    <a:pos x="285" y="152"/>
                  </a:cxn>
                  <a:cxn ang="0">
                    <a:pos x="310" y="185"/>
                  </a:cxn>
                  <a:cxn ang="0">
                    <a:pos x="312" y="211"/>
                  </a:cxn>
                  <a:cxn ang="0">
                    <a:pos x="312" y="211"/>
                  </a:cxn>
                </a:cxnLst>
                <a:rect l="0" t="0" r="r" b="b"/>
                <a:pathLst>
                  <a:path w="312" h="211">
                    <a:moveTo>
                      <a:pt x="312" y="211"/>
                    </a:moveTo>
                    <a:lnTo>
                      <a:pt x="310" y="208"/>
                    </a:lnTo>
                    <a:lnTo>
                      <a:pt x="306" y="204"/>
                    </a:lnTo>
                    <a:lnTo>
                      <a:pt x="299" y="194"/>
                    </a:lnTo>
                    <a:lnTo>
                      <a:pt x="289" y="183"/>
                    </a:lnTo>
                    <a:lnTo>
                      <a:pt x="278" y="168"/>
                    </a:lnTo>
                    <a:lnTo>
                      <a:pt x="264" y="152"/>
                    </a:lnTo>
                    <a:lnTo>
                      <a:pt x="247" y="137"/>
                    </a:lnTo>
                    <a:lnTo>
                      <a:pt x="230" y="122"/>
                    </a:lnTo>
                    <a:lnTo>
                      <a:pt x="207" y="105"/>
                    </a:lnTo>
                    <a:lnTo>
                      <a:pt x="185" y="90"/>
                    </a:lnTo>
                    <a:lnTo>
                      <a:pt x="158" y="73"/>
                    </a:lnTo>
                    <a:lnTo>
                      <a:pt x="131" y="61"/>
                    </a:lnTo>
                    <a:lnTo>
                      <a:pt x="99" y="50"/>
                    </a:lnTo>
                    <a:lnTo>
                      <a:pt x="69" y="42"/>
                    </a:lnTo>
                    <a:lnTo>
                      <a:pt x="34" y="38"/>
                    </a:lnTo>
                    <a:lnTo>
                      <a:pt x="0" y="38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9" y="4"/>
                    </a:lnTo>
                    <a:lnTo>
                      <a:pt x="72" y="6"/>
                    </a:lnTo>
                    <a:lnTo>
                      <a:pt x="88" y="10"/>
                    </a:lnTo>
                    <a:lnTo>
                      <a:pt x="105" y="16"/>
                    </a:lnTo>
                    <a:lnTo>
                      <a:pt x="126" y="25"/>
                    </a:lnTo>
                    <a:lnTo>
                      <a:pt x="145" y="35"/>
                    </a:lnTo>
                    <a:lnTo>
                      <a:pt x="167" y="46"/>
                    </a:lnTo>
                    <a:lnTo>
                      <a:pt x="188" y="61"/>
                    </a:lnTo>
                    <a:lnTo>
                      <a:pt x="213" y="80"/>
                    </a:lnTo>
                    <a:lnTo>
                      <a:pt x="236" y="99"/>
                    </a:lnTo>
                    <a:lnTo>
                      <a:pt x="263" y="124"/>
                    </a:lnTo>
                    <a:lnTo>
                      <a:pt x="285" y="152"/>
                    </a:lnTo>
                    <a:lnTo>
                      <a:pt x="310" y="185"/>
                    </a:lnTo>
                    <a:lnTo>
                      <a:pt x="312" y="211"/>
                    </a:lnTo>
                    <a:lnTo>
                      <a:pt x="312" y="2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8" name="Freeform 52"/>
              <p:cNvSpPr>
                <a:spLocks/>
              </p:cNvSpPr>
              <p:nvPr/>
            </p:nvSpPr>
            <p:spPr bwMode="auto">
              <a:xfrm>
                <a:off x="4190331" y="3132906"/>
                <a:ext cx="228600" cy="206651"/>
              </a:xfrm>
              <a:custGeom>
                <a:avLst/>
                <a:gdLst/>
                <a:ahLst/>
                <a:cxnLst>
                  <a:cxn ang="0">
                    <a:pos x="285" y="235"/>
                  </a:cxn>
                  <a:cxn ang="0">
                    <a:pos x="283" y="233"/>
                  </a:cxn>
                  <a:cxn ang="0">
                    <a:pos x="279" y="228"/>
                  </a:cxn>
                  <a:cxn ang="0">
                    <a:pos x="272" y="220"/>
                  </a:cxn>
                  <a:cxn ang="0">
                    <a:pos x="262" y="211"/>
                  </a:cxn>
                  <a:cxn ang="0">
                    <a:pos x="251" y="197"/>
                  </a:cxn>
                  <a:cxn ang="0">
                    <a:pos x="236" y="182"/>
                  </a:cxn>
                  <a:cxn ang="0">
                    <a:pos x="220" y="167"/>
                  </a:cxn>
                  <a:cxn ang="0">
                    <a:pos x="203" y="150"/>
                  </a:cxn>
                  <a:cxn ang="0">
                    <a:pos x="182" y="133"/>
                  </a:cxn>
                  <a:cxn ang="0">
                    <a:pos x="162" y="116"/>
                  </a:cxn>
                  <a:cxn ang="0">
                    <a:pos x="141" y="97"/>
                  </a:cxn>
                  <a:cxn ang="0">
                    <a:pos x="120" y="81"/>
                  </a:cxn>
                  <a:cxn ang="0">
                    <a:pos x="95" y="66"/>
                  </a:cxn>
                  <a:cxn ang="0">
                    <a:pos x="72" y="51"/>
                  </a:cxn>
                  <a:cxn ang="0">
                    <a:pos x="49" y="38"/>
                  </a:cxn>
                  <a:cxn ang="0">
                    <a:pos x="26" y="2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9" y="2"/>
                  </a:cxn>
                  <a:cxn ang="0">
                    <a:pos x="19" y="3"/>
                  </a:cxn>
                  <a:cxn ang="0">
                    <a:pos x="30" y="7"/>
                  </a:cxn>
                  <a:cxn ang="0">
                    <a:pos x="44" y="13"/>
                  </a:cxn>
                  <a:cxn ang="0">
                    <a:pos x="61" y="21"/>
                  </a:cxn>
                  <a:cxn ang="0">
                    <a:pos x="78" y="30"/>
                  </a:cxn>
                  <a:cxn ang="0">
                    <a:pos x="97" y="41"/>
                  </a:cxn>
                  <a:cxn ang="0">
                    <a:pos x="120" y="57"/>
                  </a:cxn>
                  <a:cxn ang="0">
                    <a:pos x="144" y="74"/>
                  </a:cxn>
                  <a:cxn ang="0">
                    <a:pos x="169" y="97"/>
                  </a:cxn>
                  <a:cxn ang="0">
                    <a:pos x="198" y="121"/>
                  </a:cxn>
                  <a:cxn ang="0">
                    <a:pos x="226" y="148"/>
                  </a:cxn>
                  <a:cxn ang="0">
                    <a:pos x="257" y="180"/>
                  </a:cxn>
                  <a:cxn ang="0">
                    <a:pos x="289" y="218"/>
                  </a:cxn>
                  <a:cxn ang="0">
                    <a:pos x="285" y="235"/>
                  </a:cxn>
                  <a:cxn ang="0">
                    <a:pos x="285" y="235"/>
                  </a:cxn>
                </a:cxnLst>
                <a:rect l="0" t="0" r="r" b="b"/>
                <a:pathLst>
                  <a:path w="289" h="235">
                    <a:moveTo>
                      <a:pt x="285" y="235"/>
                    </a:moveTo>
                    <a:lnTo>
                      <a:pt x="283" y="233"/>
                    </a:lnTo>
                    <a:lnTo>
                      <a:pt x="279" y="228"/>
                    </a:lnTo>
                    <a:lnTo>
                      <a:pt x="272" y="220"/>
                    </a:lnTo>
                    <a:lnTo>
                      <a:pt x="262" y="211"/>
                    </a:lnTo>
                    <a:lnTo>
                      <a:pt x="251" y="197"/>
                    </a:lnTo>
                    <a:lnTo>
                      <a:pt x="236" y="182"/>
                    </a:lnTo>
                    <a:lnTo>
                      <a:pt x="220" y="167"/>
                    </a:lnTo>
                    <a:lnTo>
                      <a:pt x="203" y="150"/>
                    </a:lnTo>
                    <a:lnTo>
                      <a:pt x="182" y="133"/>
                    </a:lnTo>
                    <a:lnTo>
                      <a:pt x="162" y="116"/>
                    </a:lnTo>
                    <a:lnTo>
                      <a:pt x="141" y="97"/>
                    </a:lnTo>
                    <a:lnTo>
                      <a:pt x="120" y="81"/>
                    </a:lnTo>
                    <a:lnTo>
                      <a:pt x="95" y="66"/>
                    </a:lnTo>
                    <a:lnTo>
                      <a:pt x="72" y="51"/>
                    </a:lnTo>
                    <a:lnTo>
                      <a:pt x="49" y="38"/>
                    </a:lnTo>
                    <a:lnTo>
                      <a:pt x="26" y="2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9" y="2"/>
                    </a:lnTo>
                    <a:lnTo>
                      <a:pt x="19" y="3"/>
                    </a:lnTo>
                    <a:lnTo>
                      <a:pt x="30" y="7"/>
                    </a:lnTo>
                    <a:lnTo>
                      <a:pt x="44" y="13"/>
                    </a:lnTo>
                    <a:lnTo>
                      <a:pt x="61" y="21"/>
                    </a:lnTo>
                    <a:lnTo>
                      <a:pt x="78" y="30"/>
                    </a:lnTo>
                    <a:lnTo>
                      <a:pt x="97" y="41"/>
                    </a:lnTo>
                    <a:lnTo>
                      <a:pt x="120" y="57"/>
                    </a:lnTo>
                    <a:lnTo>
                      <a:pt x="144" y="74"/>
                    </a:lnTo>
                    <a:lnTo>
                      <a:pt x="169" y="97"/>
                    </a:lnTo>
                    <a:lnTo>
                      <a:pt x="198" y="121"/>
                    </a:lnTo>
                    <a:lnTo>
                      <a:pt x="226" y="148"/>
                    </a:lnTo>
                    <a:lnTo>
                      <a:pt x="257" y="180"/>
                    </a:lnTo>
                    <a:lnTo>
                      <a:pt x="289" y="218"/>
                    </a:lnTo>
                    <a:lnTo>
                      <a:pt x="285" y="235"/>
                    </a:lnTo>
                    <a:lnTo>
                      <a:pt x="285" y="2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9" name="Freeform 53"/>
              <p:cNvSpPr>
                <a:spLocks/>
              </p:cNvSpPr>
              <p:nvPr/>
            </p:nvSpPr>
            <p:spPr bwMode="auto">
              <a:xfrm>
                <a:off x="4022056" y="3342456"/>
                <a:ext cx="401638" cy="690005"/>
              </a:xfrm>
              <a:custGeom>
                <a:avLst/>
                <a:gdLst/>
                <a:ahLst/>
                <a:cxnLst>
                  <a:cxn ang="0">
                    <a:pos x="9" y="764"/>
                  </a:cxn>
                  <a:cxn ang="0">
                    <a:pos x="32" y="756"/>
                  </a:cxn>
                  <a:cxn ang="0">
                    <a:pos x="74" y="741"/>
                  </a:cxn>
                  <a:cxn ang="0">
                    <a:pos x="127" y="718"/>
                  </a:cxn>
                  <a:cxn ang="0">
                    <a:pos x="192" y="682"/>
                  </a:cxn>
                  <a:cxn ang="0">
                    <a:pos x="258" y="636"/>
                  </a:cxn>
                  <a:cxn ang="0">
                    <a:pos x="323" y="578"/>
                  </a:cxn>
                  <a:cxn ang="0">
                    <a:pos x="382" y="507"/>
                  </a:cxn>
                  <a:cxn ang="0">
                    <a:pos x="430" y="422"/>
                  </a:cxn>
                  <a:cxn ang="0">
                    <a:pos x="460" y="336"/>
                  </a:cxn>
                  <a:cxn ang="0">
                    <a:pos x="475" y="256"/>
                  </a:cxn>
                  <a:cxn ang="0">
                    <a:pos x="479" y="180"/>
                  </a:cxn>
                  <a:cxn ang="0">
                    <a:pos x="477" y="114"/>
                  </a:cxn>
                  <a:cxn ang="0">
                    <a:pos x="471" y="61"/>
                  </a:cxn>
                  <a:cxn ang="0">
                    <a:pos x="466" y="21"/>
                  </a:cxn>
                  <a:cxn ang="0">
                    <a:pos x="460" y="2"/>
                  </a:cxn>
                  <a:cxn ang="0">
                    <a:pos x="481" y="23"/>
                  </a:cxn>
                  <a:cxn ang="0">
                    <a:pos x="483" y="30"/>
                  </a:cxn>
                  <a:cxn ang="0">
                    <a:pos x="490" y="59"/>
                  </a:cxn>
                  <a:cxn ang="0">
                    <a:pos x="498" y="99"/>
                  </a:cxn>
                  <a:cxn ang="0">
                    <a:pos x="506" y="154"/>
                  </a:cxn>
                  <a:cxn ang="0">
                    <a:pos x="506" y="218"/>
                  </a:cxn>
                  <a:cxn ang="0">
                    <a:pos x="500" y="294"/>
                  </a:cxn>
                  <a:cxn ang="0">
                    <a:pos x="485" y="374"/>
                  </a:cxn>
                  <a:cxn ang="0">
                    <a:pos x="456" y="460"/>
                  </a:cxn>
                  <a:cxn ang="0">
                    <a:pos x="411" y="540"/>
                  </a:cxn>
                  <a:cxn ang="0">
                    <a:pos x="348" y="606"/>
                  </a:cxn>
                  <a:cxn ang="0">
                    <a:pos x="277" y="661"/>
                  </a:cxn>
                  <a:cxn ang="0">
                    <a:pos x="207" y="707"/>
                  </a:cxn>
                  <a:cxn ang="0">
                    <a:pos x="135" y="741"/>
                  </a:cxn>
                  <a:cxn ang="0">
                    <a:pos x="74" y="766"/>
                  </a:cxn>
                  <a:cxn ang="0">
                    <a:pos x="26" y="781"/>
                  </a:cxn>
                  <a:cxn ang="0">
                    <a:pos x="0" y="787"/>
                  </a:cxn>
                  <a:cxn ang="0">
                    <a:pos x="7" y="766"/>
                  </a:cxn>
                </a:cxnLst>
                <a:rect l="0" t="0" r="r" b="b"/>
                <a:pathLst>
                  <a:path w="506" h="787">
                    <a:moveTo>
                      <a:pt x="7" y="766"/>
                    </a:moveTo>
                    <a:lnTo>
                      <a:pt x="9" y="764"/>
                    </a:lnTo>
                    <a:lnTo>
                      <a:pt x="19" y="762"/>
                    </a:lnTo>
                    <a:lnTo>
                      <a:pt x="32" y="756"/>
                    </a:lnTo>
                    <a:lnTo>
                      <a:pt x="51" y="751"/>
                    </a:lnTo>
                    <a:lnTo>
                      <a:pt x="74" y="741"/>
                    </a:lnTo>
                    <a:lnTo>
                      <a:pt x="101" y="732"/>
                    </a:lnTo>
                    <a:lnTo>
                      <a:pt x="127" y="718"/>
                    </a:lnTo>
                    <a:lnTo>
                      <a:pt x="160" y="701"/>
                    </a:lnTo>
                    <a:lnTo>
                      <a:pt x="192" y="682"/>
                    </a:lnTo>
                    <a:lnTo>
                      <a:pt x="224" y="661"/>
                    </a:lnTo>
                    <a:lnTo>
                      <a:pt x="258" y="636"/>
                    </a:lnTo>
                    <a:lnTo>
                      <a:pt x="293" y="610"/>
                    </a:lnTo>
                    <a:lnTo>
                      <a:pt x="323" y="578"/>
                    </a:lnTo>
                    <a:lnTo>
                      <a:pt x="355" y="545"/>
                    </a:lnTo>
                    <a:lnTo>
                      <a:pt x="382" y="507"/>
                    </a:lnTo>
                    <a:lnTo>
                      <a:pt x="409" y="467"/>
                    </a:lnTo>
                    <a:lnTo>
                      <a:pt x="430" y="422"/>
                    </a:lnTo>
                    <a:lnTo>
                      <a:pt x="447" y="380"/>
                    </a:lnTo>
                    <a:lnTo>
                      <a:pt x="460" y="336"/>
                    </a:lnTo>
                    <a:lnTo>
                      <a:pt x="469" y="296"/>
                    </a:lnTo>
                    <a:lnTo>
                      <a:pt x="475" y="256"/>
                    </a:lnTo>
                    <a:lnTo>
                      <a:pt x="479" y="216"/>
                    </a:lnTo>
                    <a:lnTo>
                      <a:pt x="479" y="180"/>
                    </a:lnTo>
                    <a:lnTo>
                      <a:pt x="481" y="146"/>
                    </a:lnTo>
                    <a:lnTo>
                      <a:pt x="477" y="114"/>
                    </a:lnTo>
                    <a:lnTo>
                      <a:pt x="475" y="85"/>
                    </a:lnTo>
                    <a:lnTo>
                      <a:pt x="471" y="61"/>
                    </a:lnTo>
                    <a:lnTo>
                      <a:pt x="468" y="40"/>
                    </a:lnTo>
                    <a:lnTo>
                      <a:pt x="466" y="21"/>
                    </a:lnTo>
                    <a:lnTo>
                      <a:pt x="462" y="9"/>
                    </a:lnTo>
                    <a:lnTo>
                      <a:pt x="460" y="2"/>
                    </a:lnTo>
                    <a:lnTo>
                      <a:pt x="460" y="0"/>
                    </a:lnTo>
                    <a:lnTo>
                      <a:pt x="481" y="23"/>
                    </a:lnTo>
                    <a:lnTo>
                      <a:pt x="481" y="24"/>
                    </a:lnTo>
                    <a:lnTo>
                      <a:pt x="483" y="30"/>
                    </a:lnTo>
                    <a:lnTo>
                      <a:pt x="487" y="42"/>
                    </a:lnTo>
                    <a:lnTo>
                      <a:pt x="490" y="59"/>
                    </a:lnTo>
                    <a:lnTo>
                      <a:pt x="494" y="78"/>
                    </a:lnTo>
                    <a:lnTo>
                      <a:pt x="498" y="99"/>
                    </a:lnTo>
                    <a:lnTo>
                      <a:pt x="500" y="125"/>
                    </a:lnTo>
                    <a:lnTo>
                      <a:pt x="506" y="154"/>
                    </a:lnTo>
                    <a:lnTo>
                      <a:pt x="506" y="184"/>
                    </a:lnTo>
                    <a:lnTo>
                      <a:pt x="506" y="218"/>
                    </a:lnTo>
                    <a:lnTo>
                      <a:pt x="504" y="256"/>
                    </a:lnTo>
                    <a:lnTo>
                      <a:pt x="500" y="294"/>
                    </a:lnTo>
                    <a:lnTo>
                      <a:pt x="494" y="332"/>
                    </a:lnTo>
                    <a:lnTo>
                      <a:pt x="485" y="374"/>
                    </a:lnTo>
                    <a:lnTo>
                      <a:pt x="473" y="416"/>
                    </a:lnTo>
                    <a:lnTo>
                      <a:pt x="456" y="460"/>
                    </a:lnTo>
                    <a:lnTo>
                      <a:pt x="435" y="500"/>
                    </a:lnTo>
                    <a:lnTo>
                      <a:pt x="411" y="540"/>
                    </a:lnTo>
                    <a:lnTo>
                      <a:pt x="380" y="574"/>
                    </a:lnTo>
                    <a:lnTo>
                      <a:pt x="348" y="606"/>
                    </a:lnTo>
                    <a:lnTo>
                      <a:pt x="314" y="635"/>
                    </a:lnTo>
                    <a:lnTo>
                      <a:pt x="277" y="661"/>
                    </a:lnTo>
                    <a:lnTo>
                      <a:pt x="241" y="686"/>
                    </a:lnTo>
                    <a:lnTo>
                      <a:pt x="207" y="707"/>
                    </a:lnTo>
                    <a:lnTo>
                      <a:pt x="169" y="724"/>
                    </a:lnTo>
                    <a:lnTo>
                      <a:pt x="135" y="741"/>
                    </a:lnTo>
                    <a:lnTo>
                      <a:pt x="102" y="754"/>
                    </a:lnTo>
                    <a:lnTo>
                      <a:pt x="74" y="766"/>
                    </a:lnTo>
                    <a:lnTo>
                      <a:pt x="47" y="773"/>
                    </a:lnTo>
                    <a:lnTo>
                      <a:pt x="26" y="781"/>
                    </a:lnTo>
                    <a:lnTo>
                      <a:pt x="9" y="783"/>
                    </a:lnTo>
                    <a:lnTo>
                      <a:pt x="0" y="787"/>
                    </a:lnTo>
                    <a:lnTo>
                      <a:pt x="7" y="766"/>
                    </a:lnTo>
                    <a:lnTo>
                      <a:pt x="7" y="7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0" name="Freeform 54"/>
              <p:cNvSpPr>
                <a:spLocks/>
              </p:cNvSpPr>
              <p:nvPr/>
            </p:nvSpPr>
            <p:spPr bwMode="auto">
              <a:xfrm>
                <a:off x="4023643" y="3536131"/>
                <a:ext cx="538163" cy="612949"/>
              </a:xfrm>
              <a:custGeom>
                <a:avLst/>
                <a:gdLst/>
                <a:ahLst/>
                <a:cxnLst>
                  <a:cxn ang="0">
                    <a:pos x="47" y="660"/>
                  </a:cxn>
                  <a:cxn ang="0">
                    <a:pos x="72" y="652"/>
                  </a:cxn>
                  <a:cxn ang="0">
                    <a:pos x="118" y="633"/>
                  </a:cxn>
                  <a:cxn ang="0">
                    <a:pos x="180" y="604"/>
                  </a:cxn>
                  <a:cxn ang="0">
                    <a:pos x="253" y="568"/>
                  </a:cxn>
                  <a:cxn ang="0">
                    <a:pos x="329" y="521"/>
                  </a:cxn>
                  <a:cxn ang="0">
                    <a:pos x="405" y="464"/>
                  </a:cxn>
                  <a:cxn ang="0">
                    <a:pos x="477" y="395"/>
                  </a:cxn>
                  <a:cxn ang="0">
                    <a:pos x="536" y="319"/>
                  </a:cxn>
                  <a:cxn ang="0">
                    <a:pos x="582" y="247"/>
                  </a:cxn>
                  <a:cxn ang="0">
                    <a:pos x="618" y="183"/>
                  </a:cxn>
                  <a:cxn ang="0">
                    <a:pos x="641" y="126"/>
                  </a:cxn>
                  <a:cxn ang="0">
                    <a:pos x="654" y="78"/>
                  </a:cxn>
                  <a:cxn ang="0">
                    <a:pos x="663" y="40"/>
                  </a:cxn>
                  <a:cxn ang="0">
                    <a:pos x="667" y="15"/>
                  </a:cxn>
                  <a:cxn ang="0">
                    <a:pos x="667" y="2"/>
                  </a:cxn>
                  <a:cxn ang="0">
                    <a:pos x="677" y="30"/>
                  </a:cxn>
                  <a:cxn ang="0">
                    <a:pos x="677" y="38"/>
                  </a:cxn>
                  <a:cxn ang="0">
                    <a:pos x="677" y="63"/>
                  </a:cxn>
                  <a:cxn ang="0">
                    <a:pos x="673" y="99"/>
                  </a:cxn>
                  <a:cxn ang="0">
                    <a:pos x="663" y="148"/>
                  </a:cxn>
                  <a:cxn ang="0">
                    <a:pos x="642" y="205"/>
                  </a:cxn>
                  <a:cxn ang="0">
                    <a:pos x="610" y="272"/>
                  </a:cxn>
                  <a:cxn ang="0">
                    <a:pos x="561" y="348"/>
                  </a:cxn>
                  <a:cxn ang="0">
                    <a:pos x="492" y="428"/>
                  </a:cxn>
                  <a:cxn ang="0">
                    <a:pos x="409" y="500"/>
                  </a:cxn>
                  <a:cxn ang="0">
                    <a:pos x="325" y="561"/>
                  </a:cxn>
                  <a:cxn ang="0">
                    <a:pos x="241" y="608"/>
                  </a:cxn>
                  <a:cxn ang="0">
                    <a:pos x="165" y="644"/>
                  </a:cxn>
                  <a:cxn ang="0">
                    <a:pos x="99" y="671"/>
                  </a:cxn>
                  <a:cxn ang="0">
                    <a:pos x="45" y="688"/>
                  </a:cxn>
                  <a:cxn ang="0">
                    <a:pos x="11" y="698"/>
                  </a:cxn>
                  <a:cxn ang="0">
                    <a:pos x="0" y="699"/>
                  </a:cxn>
                  <a:cxn ang="0">
                    <a:pos x="43" y="663"/>
                  </a:cxn>
                </a:cxnLst>
                <a:rect l="0" t="0" r="r" b="b"/>
                <a:pathLst>
                  <a:path w="677" h="699">
                    <a:moveTo>
                      <a:pt x="43" y="663"/>
                    </a:moveTo>
                    <a:lnTo>
                      <a:pt x="47" y="660"/>
                    </a:lnTo>
                    <a:lnTo>
                      <a:pt x="57" y="658"/>
                    </a:lnTo>
                    <a:lnTo>
                      <a:pt x="72" y="652"/>
                    </a:lnTo>
                    <a:lnTo>
                      <a:pt x="93" y="644"/>
                    </a:lnTo>
                    <a:lnTo>
                      <a:pt x="118" y="633"/>
                    </a:lnTo>
                    <a:lnTo>
                      <a:pt x="148" y="622"/>
                    </a:lnTo>
                    <a:lnTo>
                      <a:pt x="180" y="604"/>
                    </a:lnTo>
                    <a:lnTo>
                      <a:pt x="216" y="589"/>
                    </a:lnTo>
                    <a:lnTo>
                      <a:pt x="253" y="568"/>
                    </a:lnTo>
                    <a:lnTo>
                      <a:pt x="291" y="547"/>
                    </a:lnTo>
                    <a:lnTo>
                      <a:pt x="329" y="521"/>
                    </a:lnTo>
                    <a:lnTo>
                      <a:pt x="369" y="494"/>
                    </a:lnTo>
                    <a:lnTo>
                      <a:pt x="405" y="464"/>
                    </a:lnTo>
                    <a:lnTo>
                      <a:pt x="443" y="431"/>
                    </a:lnTo>
                    <a:lnTo>
                      <a:pt x="477" y="395"/>
                    </a:lnTo>
                    <a:lnTo>
                      <a:pt x="509" y="359"/>
                    </a:lnTo>
                    <a:lnTo>
                      <a:pt x="536" y="319"/>
                    </a:lnTo>
                    <a:lnTo>
                      <a:pt x="561" y="281"/>
                    </a:lnTo>
                    <a:lnTo>
                      <a:pt x="582" y="247"/>
                    </a:lnTo>
                    <a:lnTo>
                      <a:pt x="601" y="215"/>
                    </a:lnTo>
                    <a:lnTo>
                      <a:pt x="618" y="183"/>
                    </a:lnTo>
                    <a:lnTo>
                      <a:pt x="629" y="152"/>
                    </a:lnTo>
                    <a:lnTo>
                      <a:pt x="641" y="126"/>
                    </a:lnTo>
                    <a:lnTo>
                      <a:pt x="650" y="101"/>
                    </a:lnTo>
                    <a:lnTo>
                      <a:pt x="654" y="78"/>
                    </a:lnTo>
                    <a:lnTo>
                      <a:pt x="660" y="57"/>
                    </a:lnTo>
                    <a:lnTo>
                      <a:pt x="663" y="40"/>
                    </a:lnTo>
                    <a:lnTo>
                      <a:pt x="665" y="27"/>
                    </a:lnTo>
                    <a:lnTo>
                      <a:pt x="667" y="15"/>
                    </a:lnTo>
                    <a:lnTo>
                      <a:pt x="667" y="8"/>
                    </a:lnTo>
                    <a:lnTo>
                      <a:pt x="667" y="2"/>
                    </a:lnTo>
                    <a:lnTo>
                      <a:pt x="669" y="0"/>
                    </a:lnTo>
                    <a:lnTo>
                      <a:pt x="677" y="30"/>
                    </a:lnTo>
                    <a:lnTo>
                      <a:pt x="677" y="32"/>
                    </a:lnTo>
                    <a:lnTo>
                      <a:pt x="677" y="38"/>
                    </a:lnTo>
                    <a:lnTo>
                      <a:pt x="677" y="48"/>
                    </a:lnTo>
                    <a:lnTo>
                      <a:pt x="677" y="63"/>
                    </a:lnTo>
                    <a:lnTo>
                      <a:pt x="675" y="78"/>
                    </a:lnTo>
                    <a:lnTo>
                      <a:pt x="673" y="99"/>
                    </a:lnTo>
                    <a:lnTo>
                      <a:pt x="669" y="122"/>
                    </a:lnTo>
                    <a:lnTo>
                      <a:pt x="663" y="148"/>
                    </a:lnTo>
                    <a:lnTo>
                      <a:pt x="654" y="175"/>
                    </a:lnTo>
                    <a:lnTo>
                      <a:pt x="642" y="205"/>
                    </a:lnTo>
                    <a:lnTo>
                      <a:pt x="629" y="238"/>
                    </a:lnTo>
                    <a:lnTo>
                      <a:pt x="610" y="272"/>
                    </a:lnTo>
                    <a:lnTo>
                      <a:pt x="587" y="310"/>
                    </a:lnTo>
                    <a:lnTo>
                      <a:pt x="561" y="348"/>
                    </a:lnTo>
                    <a:lnTo>
                      <a:pt x="528" y="386"/>
                    </a:lnTo>
                    <a:lnTo>
                      <a:pt x="492" y="428"/>
                    </a:lnTo>
                    <a:lnTo>
                      <a:pt x="450" y="466"/>
                    </a:lnTo>
                    <a:lnTo>
                      <a:pt x="409" y="500"/>
                    </a:lnTo>
                    <a:lnTo>
                      <a:pt x="367" y="532"/>
                    </a:lnTo>
                    <a:lnTo>
                      <a:pt x="325" y="561"/>
                    </a:lnTo>
                    <a:lnTo>
                      <a:pt x="281" y="585"/>
                    </a:lnTo>
                    <a:lnTo>
                      <a:pt x="241" y="608"/>
                    </a:lnTo>
                    <a:lnTo>
                      <a:pt x="201" y="627"/>
                    </a:lnTo>
                    <a:lnTo>
                      <a:pt x="165" y="644"/>
                    </a:lnTo>
                    <a:lnTo>
                      <a:pt x="129" y="658"/>
                    </a:lnTo>
                    <a:lnTo>
                      <a:pt x="99" y="671"/>
                    </a:lnTo>
                    <a:lnTo>
                      <a:pt x="70" y="679"/>
                    </a:lnTo>
                    <a:lnTo>
                      <a:pt x="45" y="688"/>
                    </a:lnTo>
                    <a:lnTo>
                      <a:pt x="26" y="694"/>
                    </a:lnTo>
                    <a:lnTo>
                      <a:pt x="11" y="698"/>
                    </a:lnTo>
                    <a:lnTo>
                      <a:pt x="2" y="699"/>
                    </a:lnTo>
                    <a:lnTo>
                      <a:pt x="0" y="699"/>
                    </a:lnTo>
                    <a:lnTo>
                      <a:pt x="43" y="663"/>
                    </a:lnTo>
                    <a:lnTo>
                      <a:pt x="43" y="66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1" name="Freeform 55"/>
              <p:cNvSpPr>
                <a:spLocks/>
              </p:cNvSpPr>
              <p:nvPr/>
            </p:nvSpPr>
            <p:spPr bwMode="auto">
              <a:xfrm>
                <a:off x="4122068" y="3131319"/>
                <a:ext cx="93663" cy="122590"/>
              </a:xfrm>
              <a:custGeom>
                <a:avLst/>
                <a:gdLst/>
                <a:ahLst/>
                <a:cxnLst>
                  <a:cxn ang="0">
                    <a:pos x="4" y="129"/>
                  </a:cxn>
                  <a:cxn ang="0">
                    <a:pos x="14" y="137"/>
                  </a:cxn>
                  <a:cxn ang="0">
                    <a:pos x="33" y="138"/>
                  </a:cxn>
                  <a:cxn ang="0">
                    <a:pos x="46" y="138"/>
                  </a:cxn>
                  <a:cxn ang="0">
                    <a:pos x="63" y="135"/>
                  </a:cxn>
                  <a:cxn ang="0">
                    <a:pos x="78" y="123"/>
                  </a:cxn>
                  <a:cxn ang="0">
                    <a:pos x="93" y="106"/>
                  </a:cxn>
                  <a:cxn ang="0">
                    <a:pos x="107" y="87"/>
                  </a:cxn>
                  <a:cxn ang="0">
                    <a:pos x="116" y="66"/>
                  </a:cxn>
                  <a:cxn ang="0">
                    <a:pos x="118" y="43"/>
                  </a:cxn>
                  <a:cxn ang="0">
                    <a:pos x="116" y="24"/>
                  </a:cxn>
                  <a:cxn ang="0">
                    <a:pos x="105" y="11"/>
                  </a:cxn>
                  <a:cxn ang="0">
                    <a:pos x="86" y="2"/>
                  </a:cxn>
                  <a:cxn ang="0">
                    <a:pos x="61" y="2"/>
                  </a:cxn>
                  <a:cxn ang="0">
                    <a:pos x="42" y="9"/>
                  </a:cxn>
                  <a:cxn ang="0">
                    <a:pos x="27" y="23"/>
                  </a:cxn>
                  <a:cxn ang="0">
                    <a:pos x="15" y="42"/>
                  </a:cxn>
                  <a:cxn ang="0">
                    <a:pos x="8" y="61"/>
                  </a:cxn>
                  <a:cxn ang="0">
                    <a:pos x="2" y="80"/>
                  </a:cxn>
                  <a:cxn ang="0">
                    <a:pos x="0" y="95"/>
                  </a:cxn>
                  <a:cxn ang="0">
                    <a:pos x="2" y="102"/>
                  </a:cxn>
                  <a:cxn ang="0">
                    <a:pos x="17" y="83"/>
                  </a:cxn>
                  <a:cxn ang="0">
                    <a:pos x="25" y="68"/>
                  </a:cxn>
                  <a:cxn ang="0">
                    <a:pos x="40" y="49"/>
                  </a:cxn>
                  <a:cxn ang="0">
                    <a:pos x="59" y="36"/>
                  </a:cxn>
                  <a:cxn ang="0">
                    <a:pos x="78" y="43"/>
                  </a:cxn>
                  <a:cxn ang="0">
                    <a:pos x="82" y="57"/>
                  </a:cxn>
                  <a:cxn ang="0">
                    <a:pos x="78" y="72"/>
                  </a:cxn>
                  <a:cxn ang="0">
                    <a:pos x="73" y="83"/>
                  </a:cxn>
                  <a:cxn ang="0">
                    <a:pos x="63" y="95"/>
                  </a:cxn>
                  <a:cxn ang="0">
                    <a:pos x="50" y="102"/>
                  </a:cxn>
                  <a:cxn ang="0">
                    <a:pos x="36" y="106"/>
                  </a:cxn>
                  <a:cxn ang="0">
                    <a:pos x="0" y="125"/>
                  </a:cxn>
                </a:cxnLst>
                <a:rect l="0" t="0" r="r" b="b"/>
                <a:pathLst>
                  <a:path w="118" h="138">
                    <a:moveTo>
                      <a:pt x="0" y="125"/>
                    </a:moveTo>
                    <a:lnTo>
                      <a:pt x="4" y="129"/>
                    </a:lnTo>
                    <a:lnTo>
                      <a:pt x="8" y="131"/>
                    </a:lnTo>
                    <a:lnTo>
                      <a:pt x="14" y="137"/>
                    </a:lnTo>
                    <a:lnTo>
                      <a:pt x="23" y="138"/>
                    </a:lnTo>
                    <a:lnTo>
                      <a:pt x="33" y="138"/>
                    </a:lnTo>
                    <a:lnTo>
                      <a:pt x="40" y="138"/>
                    </a:lnTo>
                    <a:lnTo>
                      <a:pt x="46" y="138"/>
                    </a:lnTo>
                    <a:lnTo>
                      <a:pt x="54" y="137"/>
                    </a:lnTo>
                    <a:lnTo>
                      <a:pt x="63" y="135"/>
                    </a:lnTo>
                    <a:lnTo>
                      <a:pt x="69" y="129"/>
                    </a:lnTo>
                    <a:lnTo>
                      <a:pt x="78" y="123"/>
                    </a:lnTo>
                    <a:lnTo>
                      <a:pt x="86" y="116"/>
                    </a:lnTo>
                    <a:lnTo>
                      <a:pt x="93" y="106"/>
                    </a:lnTo>
                    <a:lnTo>
                      <a:pt x="99" y="97"/>
                    </a:lnTo>
                    <a:lnTo>
                      <a:pt x="107" y="87"/>
                    </a:lnTo>
                    <a:lnTo>
                      <a:pt x="112" y="76"/>
                    </a:lnTo>
                    <a:lnTo>
                      <a:pt x="116" y="66"/>
                    </a:lnTo>
                    <a:lnTo>
                      <a:pt x="118" y="55"/>
                    </a:lnTo>
                    <a:lnTo>
                      <a:pt x="118" y="43"/>
                    </a:lnTo>
                    <a:lnTo>
                      <a:pt x="118" y="34"/>
                    </a:lnTo>
                    <a:lnTo>
                      <a:pt x="116" y="24"/>
                    </a:lnTo>
                    <a:lnTo>
                      <a:pt x="112" y="15"/>
                    </a:lnTo>
                    <a:lnTo>
                      <a:pt x="105" y="11"/>
                    </a:lnTo>
                    <a:lnTo>
                      <a:pt x="95" y="4"/>
                    </a:lnTo>
                    <a:lnTo>
                      <a:pt x="86" y="2"/>
                    </a:lnTo>
                    <a:lnTo>
                      <a:pt x="73" y="0"/>
                    </a:lnTo>
                    <a:lnTo>
                      <a:pt x="61" y="2"/>
                    </a:lnTo>
                    <a:lnTo>
                      <a:pt x="52" y="4"/>
                    </a:lnTo>
                    <a:lnTo>
                      <a:pt x="42" y="9"/>
                    </a:lnTo>
                    <a:lnTo>
                      <a:pt x="33" y="15"/>
                    </a:lnTo>
                    <a:lnTo>
                      <a:pt x="27" y="23"/>
                    </a:lnTo>
                    <a:lnTo>
                      <a:pt x="19" y="32"/>
                    </a:lnTo>
                    <a:lnTo>
                      <a:pt x="15" y="42"/>
                    </a:lnTo>
                    <a:lnTo>
                      <a:pt x="10" y="51"/>
                    </a:lnTo>
                    <a:lnTo>
                      <a:pt x="8" y="61"/>
                    </a:lnTo>
                    <a:lnTo>
                      <a:pt x="4" y="70"/>
                    </a:lnTo>
                    <a:lnTo>
                      <a:pt x="2" y="80"/>
                    </a:lnTo>
                    <a:lnTo>
                      <a:pt x="0" y="87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102"/>
                    </a:lnTo>
                    <a:lnTo>
                      <a:pt x="17" y="87"/>
                    </a:lnTo>
                    <a:lnTo>
                      <a:pt x="17" y="83"/>
                    </a:lnTo>
                    <a:lnTo>
                      <a:pt x="21" y="78"/>
                    </a:lnTo>
                    <a:lnTo>
                      <a:pt x="25" y="68"/>
                    </a:lnTo>
                    <a:lnTo>
                      <a:pt x="33" y="59"/>
                    </a:lnTo>
                    <a:lnTo>
                      <a:pt x="40" y="49"/>
                    </a:lnTo>
                    <a:lnTo>
                      <a:pt x="50" y="42"/>
                    </a:lnTo>
                    <a:lnTo>
                      <a:pt x="59" y="36"/>
                    </a:lnTo>
                    <a:lnTo>
                      <a:pt x="71" y="38"/>
                    </a:lnTo>
                    <a:lnTo>
                      <a:pt x="78" y="43"/>
                    </a:lnTo>
                    <a:lnTo>
                      <a:pt x="82" y="53"/>
                    </a:lnTo>
                    <a:lnTo>
                      <a:pt x="82" y="57"/>
                    </a:lnTo>
                    <a:lnTo>
                      <a:pt x="82" y="64"/>
                    </a:lnTo>
                    <a:lnTo>
                      <a:pt x="78" y="72"/>
                    </a:lnTo>
                    <a:lnTo>
                      <a:pt x="76" y="78"/>
                    </a:lnTo>
                    <a:lnTo>
                      <a:pt x="73" y="83"/>
                    </a:lnTo>
                    <a:lnTo>
                      <a:pt x="69" y="89"/>
                    </a:lnTo>
                    <a:lnTo>
                      <a:pt x="63" y="95"/>
                    </a:lnTo>
                    <a:lnTo>
                      <a:pt x="57" y="100"/>
                    </a:lnTo>
                    <a:lnTo>
                      <a:pt x="50" y="102"/>
                    </a:lnTo>
                    <a:lnTo>
                      <a:pt x="44" y="106"/>
                    </a:lnTo>
                    <a:lnTo>
                      <a:pt x="36" y="106"/>
                    </a:lnTo>
                    <a:lnTo>
                      <a:pt x="29" y="108"/>
                    </a:lnTo>
                    <a:lnTo>
                      <a:pt x="0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2" name="Freeform 56"/>
              <p:cNvSpPr>
                <a:spLocks/>
              </p:cNvSpPr>
              <p:nvPr/>
            </p:nvSpPr>
            <p:spPr bwMode="auto">
              <a:xfrm>
                <a:off x="3223543" y="3274194"/>
                <a:ext cx="417513" cy="465841"/>
              </a:xfrm>
              <a:custGeom>
                <a:avLst/>
                <a:gdLst/>
                <a:ahLst/>
                <a:cxnLst>
                  <a:cxn ang="0">
                    <a:pos x="2" y="329"/>
                  </a:cxn>
                  <a:cxn ang="0">
                    <a:pos x="0" y="306"/>
                  </a:cxn>
                  <a:cxn ang="0">
                    <a:pos x="5" y="274"/>
                  </a:cxn>
                  <a:cxn ang="0">
                    <a:pos x="17" y="234"/>
                  </a:cxn>
                  <a:cxn ang="0">
                    <a:pos x="44" y="198"/>
                  </a:cxn>
                  <a:cxn ang="0">
                    <a:pos x="87" y="164"/>
                  </a:cxn>
                  <a:cxn ang="0">
                    <a:pos x="125" y="126"/>
                  </a:cxn>
                  <a:cxn ang="0">
                    <a:pos x="154" y="78"/>
                  </a:cxn>
                  <a:cxn ang="0">
                    <a:pos x="186" y="38"/>
                  </a:cxn>
                  <a:cxn ang="0">
                    <a:pos x="228" y="10"/>
                  </a:cxn>
                  <a:cxn ang="0">
                    <a:pos x="291" y="2"/>
                  </a:cxn>
                  <a:cxn ang="0">
                    <a:pos x="348" y="16"/>
                  </a:cxn>
                  <a:cxn ang="0">
                    <a:pos x="380" y="48"/>
                  </a:cxn>
                  <a:cxn ang="0">
                    <a:pos x="397" y="93"/>
                  </a:cxn>
                  <a:cxn ang="0">
                    <a:pos x="405" y="141"/>
                  </a:cxn>
                  <a:cxn ang="0">
                    <a:pos x="412" y="183"/>
                  </a:cxn>
                  <a:cxn ang="0">
                    <a:pos x="428" y="213"/>
                  </a:cxn>
                  <a:cxn ang="0">
                    <a:pos x="452" y="240"/>
                  </a:cxn>
                  <a:cxn ang="0">
                    <a:pos x="481" y="268"/>
                  </a:cxn>
                  <a:cxn ang="0">
                    <a:pos x="506" y="301"/>
                  </a:cxn>
                  <a:cxn ang="0">
                    <a:pos x="521" y="344"/>
                  </a:cxn>
                  <a:cxn ang="0">
                    <a:pos x="521" y="401"/>
                  </a:cxn>
                  <a:cxn ang="0">
                    <a:pos x="496" y="453"/>
                  </a:cxn>
                  <a:cxn ang="0">
                    <a:pos x="458" y="487"/>
                  </a:cxn>
                  <a:cxn ang="0">
                    <a:pos x="418" y="514"/>
                  </a:cxn>
                  <a:cxn ang="0">
                    <a:pos x="386" y="525"/>
                  </a:cxn>
                  <a:cxn ang="0">
                    <a:pos x="374" y="533"/>
                  </a:cxn>
                  <a:cxn ang="0">
                    <a:pos x="380" y="502"/>
                  </a:cxn>
                  <a:cxn ang="0">
                    <a:pos x="399" y="491"/>
                  </a:cxn>
                  <a:cxn ang="0">
                    <a:pos x="426" y="472"/>
                  </a:cxn>
                  <a:cxn ang="0">
                    <a:pos x="452" y="441"/>
                  </a:cxn>
                  <a:cxn ang="0">
                    <a:pos x="471" y="401"/>
                  </a:cxn>
                  <a:cxn ang="0">
                    <a:pos x="475" y="350"/>
                  </a:cxn>
                  <a:cxn ang="0">
                    <a:pos x="464" y="314"/>
                  </a:cxn>
                  <a:cxn ang="0">
                    <a:pos x="441" y="285"/>
                  </a:cxn>
                  <a:cxn ang="0">
                    <a:pos x="414" y="263"/>
                  </a:cxn>
                  <a:cxn ang="0">
                    <a:pos x="390" y="232"/>
                  </a:cxn>
                  <a:cxn ang="0">
                    <a:pos x="376" y="189"/>
                  </a:cxn>
                  <a:cxn ang="0">
                    <a:pos x="369" y="137"/>
                  </a:cxn>
                  <a:cxn ang="0">
                    <a:pos x="363" y="93"/>
                  </a:cxn>
                  <a:cxn ang="0">
                    <a:pos x="352" y="61"/>
                  </a:cxn>
                  <a:cxn ang="0">
                    <a:pos x="333" y="38"/>
                  </a:cxn>
                  <a:cxn ang="0">
                    <a:pos x="295" y="25"/>
                  </a:cxn>
                  <a:cxn ang="0">
                    <a:pos x="247" y="29"/>
                  </a:cxn>
                  <a:cxn ang="0">
                    <a:pos x="215" y="54"/>
                  </a:cxn>
                  <a:cxn ang="0">
                    <a:pos x="190" y="93"/>
                  </a:cxn>
                  <a:cxn ang="0">
                    <a:pos x="169" y="132"/>
                  </a:cxn>
                  <a:cxn ang="0">
                    <a:pos x="144" y="168"/>
                  </a:cxn>
                  <a:cxn ang="0">
                    <a:pos x="106" y="189"/>
                  </a:cxn>
                  <a:cxn ang="0">
                    <a:pos x="76" y="211"/>
                  </a:cxn>
                  <a:cxn ang="0">
                    <a:pos x="51" y="240"/>
                  </a:cxn>
                  <a:cxn ang="0">
                    <a:pos x="38" y="272"/>
                  </a:cxn>
                  <a:cxn ang="0">
                    <a:pos x="30" y="304"/>
                  </a:cxn>
                  <a:cxn ang="0">
                    <a:pos x="32" y="337"/>
                  </a:cxn>
                </a:cxnLst>
                <a:rect l="0" t="0" r="r" b="b"/>
                <a:pathLst>
                  <a:path w="525" h="533">
                    <a:moveTo>
                      <a:pt x="4" y="335"/>
                    </a:moveTo>
                    <a:lnTo>
                      <a:pt x="2" y="331"/>
                    </a:lnTo>
                    <a:lnTo>
                      <a:pt x="2" y="329"/>
                    </a:lnTo>
                    <a:lnTo>
                      <a:pt x="0" y="323"/>
                    </a:lnTo>
                    <a:lnTo>
                      <a:pt x="0" y="316"/>
                    </a:lnTo>
                    <a:lnTo>
                      <a:pt x="0" y="306"/>
                    </a:lnTo>
                    <a:lnTo>
                      <a:pt x="0" y="297"/>
                    </a:lnTo>
                    <a:lnTo>
                      <a:pt x="2" y="285"/>
                    </a:lnTo>
                    <a:lnTo>
                      <a:pt x="5" y="274"/>
                    </a:lnTo>
                    <a:lnTo>
                      <a:pt x="7" y="261"/>
                    </a:lnTo>
                    <a:lnTo>
                      <a:pt x="11" y="247"/>
                    </a:lnTo>
                    <a:lnTo>
                      <a:pt x="17" y="234"/>
                    </a:lnTo>
                    <a:lnTo>
                      <a:pt x="24" y="221"/>
                    </a:lnTo>
                    <a:lnTo>
                      <a:pt x="32" y="209"/>
                    </a:lnTo>
                    <a:lnTo>
                      <a:pt x="44" y="198"/>
                    </a:lnTo>
                    <a:lnTo>
                      <a:pt x="57" y="185"/>
                    </a:lnTo>
                    <a:lnTo>
                      <a:pt x="74" y="177"/>
                    </a:lnTo>
                    <a:lnTo>
                      <a:pt x="87" y="164"/>
                    </a:lnTo>
                    <a:lnTo>
                      <a:pt x="101" y="152"/>
                    </a:lnTo>
                    <a:lnTo>
                      <a:pt x="112" y="139"/>
                    </a:lnTo>
                    <a:lnTo>
                      <a:pt x="125" y="126"/>
                    </a:lnTo>
                    <a:lnTo>
                      <a:pt x="135" y="109"/>
                    </a:lnTo>
                    <a:lnTo>
                      <a:pt x="144" y="95"/>
                    </a:lnTo>
                    <a:lnTo>
                      <a:pt x="154" y="78"/>
                    </a:lnTo>
                    <a:lnTo>
                      <a:pt x="165" y="65"/>
                    </a:lnTo>
                    <a:lnTo>
                      <a:pt x="175" y="52"/>
                    </a:lnTo>
                    <a:lnTo>
                      <a:pt x="186" y="38"/>
                    </a:lnTo>
                    <a:lnTo>
                      <a:pt x="198" y="25"/>
                    </a:lnTo>
                    <a:lnTo>
                      <a:pt x="213" y="17"/>
                    </a:lnTo>
                    <a:lnTo>
                      <a:pt x="228" y="10"/>
                    </a:lnTo>
                    <a:lnTo>
                      <a:pt x="247" y="4"/>
                    </a:lnTo>
                    <a:lnTo>
                      <a:pt x="266" y="0"/>
                    </a:lnTo>
                    <a:lnTo>
                      <a:pt x="291" y="2"/>
                    </a:lnTo>
                    <a:lnTo>
                      <a:pt x="314" y="2"/>
                    </a:lnTo>
                    <a:lnTo>
                      <a:pt x="333" y="8"/>
                    </a:lnTo>
                    <a:lnTo>
                      <a:pt x="348" y="16"/>
                    </a:lnTo>
                    <a:lnTo>
                      <a:pt x="361" y="25"/>
                    </a:lnTo>
                    <a:lnTo>
                      <a:pt x="371" y="36"/>
                    </a:lnTo>
                    <a:lnTo>
                      <a:pt x="380" y="48"/>
                    </a:lnTo>
                    <a:lnTo>
                      <a:pt x="388" y="63"/>
                    </a:lnTo>
                    <a:lnTo>
                      <a:pt x="393" y="78"/>
                    </a:lnTo>
                    <a:lnTo>
                      <a:pt x="397" y="93"/>
                    </a:lnTo>
                    <a:lnTo>
                      <a:pt x="399" y="109"/>
                    </a:lnTo>
                    <a:lnTo>
                      <a:pt x="401" y="126"/>
                    </a:lnTo>
                    <a:lnTo>
                      <a:pt x="405" y="141"/>
                    </a:lnTo>
                    <a:lnTo>
                      <a:pt x="407" y="156"/>
                    </a:lnTo>
                    <a:lnTo>
                      <a:pt x="409" y="170"/>
                    </a:lnTo>
                    <a:lnTo>
                      <a:pt x="412" y="183"/>
                    </a:lnTo>
                    <a:lnTo>
                      <a:pt x="416" y="194"/>
                    </a:lnTo>
                    <a:lnTo>
                      <a:pt x="420" y="204"/>
                    </a:lnTo>
                    <a:lnTo>
                      <a:pt x="428" y="213"/>
                    </a:lnTo>
                    <a:lnTo>
                      <a:pt x="433" y="223"/>
                    </a:lnTo>
                    <a:lnTo>
                      <a:pt x="443" y="232"/>
                    </a:lnTo>
                    <a:lnTo>
                      <a:pt x="452" y="240"/>
                    </a:lnTo>
                    <a:lnTo>
                      <a:pt x="462" y="249"/>
                    </a:lnTo>
                    <a:lnTo>
                      <a:pt x="471" y="257"/>
                    </a:lnTo>
                    <a:lnTo>
                      <a:pt x="481" y="268"/>
                    </a:lnTo>
                    <a:lnTo>
                      <a:pt x="489" y="278"/>
                    </a:lnTo>
                    <a:lnTo>
                      <a:pt x="498" y="287"/>
                    </a:lnTo>
                    <a:lnTo>
                      <a:pt x="506" y="301"/>
                    </a:lnTo>
                    <a:lnTo>
                      <a:pt x="513" y="314"/>
                    </a:lnTo>
                    <a:lnTo>
                      <a:pt x="517" y="327"/>
                    </a:lnTo>
                    <a:lnTo>
                      <a:pt x="521" y="344"/>
                    </a:lnTo>
                    <a:lnTo>
                      <a:pt x="523" y="361"/>
                    </a:lnTo>
                    <a:lnTo>
                      <a:pt x="525" y="382"/>
                    </a:lnTo>
                    <a:lnTo>
                      <a:pt x="521" y="401"/>
                    </a:lnTo>
                    <a:lnTo>
                      <a:pt x="515" y="420"/>
                    </a:lnTo>
                    <a:lnTo>
                      <a:pt x="506" y="436"/>
                    </a:lnTo>
                    <a:lnTo>
                      <a:pt x="496" y="453"/>
                    </a:lnTo>
                    <a:lnTo>
                      <a:pt x="485" y="464"/>
                    </a:lnTo>
                    <a:lnTo>
                      <a:pt x="471" y="477"/>
                    </a:lnTo>
                    <a:lnTo>
                      <a:pt x="458" y="487"/>
                    </a:lnTo>
                    <a:lnTo>
                      <a:pt x="445" y="498"/>
                    </a:lnTo>
                    <a:lnTo>
                      <a:pt x="431" y="506"/>
                    </a:lnTo>
                    <a:lnTo>
                      <a:pt x="418" y="514"/>
                    </a:lnTo>
                    <a:lnTo>
                      <a:pt x="407" y="517"/>
                    </a:lnTo>
                    <a:lnTo>
                      <a:pt x="395" y="523"/>
                    </a:lnTo>
                    <a:lnTo>
                      <a:pt x="386" y="525"/>
                    </a:lnTo>
                    <a:lnTo>
                      <a:pt x="378" y="529"/>
                    </a:lnTo>
                    <a:lnTo>
                      <a:pt x="374" y="531"/>
                    </a:lnTo>
                    <a:lnTo>
                      <a:pt x="374" y="533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80" y="502"/>
                    </a:lnTo>
                    <a:lnTo>
                      <a:pt x="386" y="498"/>
                    </a:lnTo>
                    <a:lnTo>
                      <a:pt x="392" y="496"/>
                    </a:lnTo>
                    <a:lnTo>
                      <a:pt x="399" y="491"/>
                    </a:lnTo>
                    <a:lnTo>
                      <a:pt x="407" y="485"/>
                    </a:lnTo>
                    <a:lnTo>
                      <a:pt x="416" y="479"/>
                    </a:lnTo>
                    <a:lnTo>
                      <a:pt x="426" y="472"/>
                    </a:lnTo>
                    <a:lnTo>
                      <a:pt x="433" y="462"/>
                    </a:lnTo>
                    <a:lnTo>
                      <a:pt x="443" y="453"/>
                    </a:lnTo>
                    <a:lnTo>
                      <a:pt x="452" y="441"/>
                    </a:lnTo>
                    <a:lnTo>
                      <a:pt x="460" y="430"/>
                    </a:lnTo>
                    <a:lnTo>
                      <a:pt x="466" y="417"/>
                    </a:lnTo>
                    <a:lnTo>
                      <a:pt x="471" y="401"/>
                    </a:lnTo>
                    <a:lnTo>
                      <a:pt x="475" y="386"/>
                    </a:lnTo>
                    <a:lnTo>
                      <a:pt x="477" y="369"/>
                    </a:lnTo>
                    <a:lnTo>
                      <a:pt x="475" y="350"/>
                    </a:lnTo>
                    <a:lnTo>
                      <a:pt x="473" y="337"/>
                    </a:lnTo>
                    <a:lnTo>
                      <a:pt x="469" y="323"/>
                    </a:lnTo>
                    <a:lnTo>
                      <a:pt x="464" y="314"/>
                    </a:lnTo>
                    <a:lnTo>
                      <a:pt x="458" y="303"/>
                    </a:lnTo>
                    <a:lnTo>
                      <a:pt x="450" y="295"/>
                    </a:lnTo>
                    <a:lnTo>
                      <a:pt x="441" y="285"/>
                    </a:lnTo>
                    <a:lnTo>
                      <a:pt x="433" y="278"/>
                    </a:lnTo>
                    <a:lnTo>
                      <a:pt x="424" y="270"/>
                    </a:lnTo>
                    <a:lnTo>
                      <a:pt x="414" y="263"/>
                    </a:lnTo>
                    <a:lnTo>
                      <a:pt x="405" y="253"/>
                    </a:lnTo>
                    <a:lnTo>
                      <a:pt x="397" y="244"/>
                    </a:lnTo>
                    <a:lnTo>
                      <a:pt x="390" y="232"/>
                    </a:lnTo>
                    <a:lnTo>
                      <a:pt x="384" y="219"/>
                    </a:lnTo>
                    <a:lnTo>
                      <a:pt x="378" y="204"/>
                    </a:lnTo>
                    <a:lnTo>
                      <a:pt x="376" y="189"/>
                    </a:lnTo>
                    <a:lnTo>
                      <a:pt x="372" y="170"/>
                    </a:lnTo>
                    <a:lnTo>
                      <a:pt x="371" y="152"/>
                    </a:lnTo>
                    <a:lnTo>
                      <a:pt x="369" y="137"/>
                    </a:lnTo>
                    <a:lnTo>
                      <a:pt x="367" y="122"/>
                    </a:lnTo>
                    <a:lnTo>
                      <a:pt x="365" y="107"/>
                    </a:lnTo>
                    <a:lnTo>
                      <a:pt x="363" y="93"/>
                    </a:lnTo>
                    <a:lnTo>
                      <a:pt x="359" y="80"/>
                    </a:lnTo>
                    <a:lnTo>
                      <a:pt x="357" y="73"/>
                    </a:lnTo>
                    <a:lnTo>
                      <a:pt x="352" y="61"/>
                    </a:lnTo>
                    <a:lnTo>
                      <a:pt x="346" y="52"/>
                    </a:lnTo>
                    <a:lnTo>
                      <a:pt x="338" y="44"/>
                    </a:lnTo>
                    <a:lnTo>
                      <a:pt x="333" y="38"/>
                    </a:lnTo>
                    <a:lnTo>
                      <a:pt x="321" y="33"/>
                    </a:lnTo>
                    <a:lnTo>
                      <a:pt x="308" y="29"/>
                    </a:lnTo>
                    <a:lnTo>
                      <a:pt x="295" y="25"/>
                    </a:lnTo>
                    <a:lnTo>
                      <a:pt x="279" y="25"/>
                    </a:lnTo>
                    <a:lnTo>
                      <a:pt x="262" y="25"/>
                    </a:lnTo>
                    <a:lnTo>
                      <a:pt x="247" y="29"/>
                    </a:lnTo>
                    <a:lnTo>
                      <a:pt x="234" y="35"/>
                    </a:lnTo>
                    <a:lnTo>
                      <a:pt x="224" y="44"/>
                    </a:lnTo>
                    <a:lnTo>
                      <a:pt x="215" y="54"/>
                    </a:lnTo>
                    <a:lnTo>
                      <a:pt x="205" y="65"/>
                    </a:lnTo>
                    <a:lnTo>
                      <a:pt x="198" y="78"/>
                    </a:lnTo>
                    <a:lnTo>
                      <a:pt x="190" y="93"/>
                    </a:lnTo>
                    <a:lnTo>
                      <a:pt x="184" y="105"/>
                    </a:lnTo>
                    <a:lnTo>
                      <a:pt x="177" y="120"/>
                    </a:lnTo>
                    <a:lnTo>
                      <a:pt x="169" y="132"/>
                    </a:lnTo>
                    <a:lnTo>
                      <a:pt x="161" y="147"/>
                    </a:lnTo>
                    <a:lnTo>
                      <a:pt x="152" y="158"/>
                    </a:lnTo>
                    <a:lnTo>
                      <a:pt x="144" y="168"/>
                    </a:lnTo>
                    <a:lnTo>
                      <a:pt x="133" y="177"/>
                    </a:lnTo>
                    <a:lnTo>
                      <a:pt x="121" y="185"/>
                    </a:lnTo>
                    <a:lnTo>
                      <a:pt x="106" y="189"/>
                    </a:lnTo>
                    <a:lnTo>
                      <a:pt x="95" y="196"/>
                    </a:lnTo>
                    <a:lnTo>
                      <a:pt x="83" y="202"/>
                    </a:lnTo>
                    <a:lnTo>
                      <a:pt x="76" y="211"/>
                    </a:lnTo>
                    <a:lnTo>
                      <a:pt x="66" y="221"/>
                    </a:lnTo>
                    <a:lnTo>
                      <a:pt x="59" y="230"/>
                    </a:lnTo>
                    <a:lnTo>
                      <a:pt x="51" y="240"/>
                    </a:lnTo>
                    <a:lnTo>
                      <a:pt x="47" y="251"/>
                    </a:lnTo>
                    <a:lnTo>
                      <a:pt x="40" y="261"/>
                    </a:lnTo>
                    <a:lnTo>
                      <a:pt x="38" y="272"/>
                    </a:lnTo>
                    <a:lnTo>
                      <a:pt x="32" y="282"/>
                    </a:lnTo>
                    <a:lnTo>
                      <a:pt x="32" y="293"/>
                    </a:lnTo>
                    <a:lnTo>
                      <a:pt x="30" y="304"/>
                    </a:lnTo>
                    <a:lnTo>
                      <a:pt x="30" y="314"/>
                    </a:lnTo>
                    <a:lnTo>
                      <a:pt x="30" y="325"/>
                    </a:lnTo>
                    <a:lnTo>
                      <a:pt x="32" y="337"/>
                    </a:lnTo>
                    <a:lnTo>
                      <a:pt x="4" y="335"/>
                    </a:lnTo>
                    <a:lnTo>
                      <a:pt x="4" y="3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3" name="Freeform 57"/>
              <p:cNvSpPr>
                <a:spLocks/>
              </p:cNvSpPr>
              <p:nvPr/>
            </p:nvSpPr>
            <p:spPr bwMode="auto">
              <a:xfrm>
                <a:off x="3348956" y="3166243"/>
                <a:ext cx="119063" cy="189139"/>
              </a:xfrm>
              <a:custGeom>
                <a:avLst/>
                <a:gdLst/>
                <a:ahLst/>
                <a:cxnLst>
                  <a:cxn ang="0">
                    <a:pos x="148" y="215"/>
                  </a:cxn>
                  <a:cxn ang="0">
                    <a:pos x="148" y="213"/>
                  </a:cxn>
                  <a:cxn ang="0">
                    <a:pos x="150" y="208"/>
                  </a:cxn>
                  <a:cxn ang="0">
                    <a:pos x="150" y="198"/>
                  </a:cxn>
                  <a:cxn ang="0">
                    <a:pos x="150" y="189"/>
                  </a:cxn>
                  <a:cxn ang="0">
                    <a:pos x="150" y="171"/>
                  </a:cxn>
                  <a:cxn ang="0">
                    <a:pos x="150" y="158"/>
                  </a:cxn>
                  <a:cxn ang="0">
                    <a:pos x="148" y="139"/>
                  </a:cxn>
                  <a:cxn ang="0">
                    <a:pos x="144" y="124"/>
                  </a:cxn>
                  <a:cxn ang="0">
                    <a:pos x="138" y="105"/>
                  </a:cxn>
                  <a:cxn ang="0">
                    <a:pos x="129" y="86"/>
                  </a:cxn>
                  <a:cxn ang="0">
                    <a:pos x="118" y="67"/>
                  </a:cxn>
                  <a:cxn ang="0">
                    <a:pos x="104" y="50"/>
                  </a:cxn>
                  <a:cxn ang="0">
                    <a:pos x="85" y="33"/>
                  </a:cxn>
                  <a:cxn ang="0">
                    <a:pos x="64" y="19"/>
                  </a:cxn>
                  <a:cxn ang="0">
                    <a:pos x="40" y="8"/>
                  </a:cxn>
                  <a:cxn ang="0">
                    <a:pos x="9" y="0"/>
                  </a:cxn>
                  <a:cxn ang="0">
                    <a:pos x="0" y="29"/>
                  </a:cxn>
                  <a:cxn ang="0">
                    <a:pos x="0" y="29"/>
                  </a:cxn>
                  <a:cxn ang="0">
                    <a:pos x="5" y="29"/>
                  </a:cxn>
                  <a:cxn ang="0">
                    <a:pos x="11" y="31"/>
                  </a:cxn>
                  <a:cxn ang="0">
                    <a:pos x="21" y="35"/>
                  </a:cxn>
                  <a:cxn ang="0">
                    <a:pos x="32" y="37"/>
                  </a:cxn>
                  <a:cxn ang="0">
                    <a:pos x="43" y="44"/>
                  </a:cxn>
                  <a:cxn ang="0">
                    <a:pos x="57" y="50"/>
                  </a:cxn>
                  <a:cxn ang="0">
                    <a:pos x="70" y="61"/>
                  </a:cxn>
                  <a:cxn ang="0">
                    <a:pos x="81" y="71"/>
                  </a:cxn>
                  <a:cxn ang="0">
                    <a:pos x="95" y="84"/>
                  </a:cxn>
                  <a:cxn ang="0">
                    <a:pos x="104" y="97"/>
                  </a:cxn>
                  <a:cxn ang="0">
                    <a:pos x="116" y="116"/>
                  </a:cxn>
                  <a:cxn ang="0">
                    <a:pos x="121" y="135"/>
                  </a:cxn>
                  <a:cxn ang="0">
                    <a:pos x="127" y="158"/>
                  </a:cxn>
                  <a:cxn ang="0">
                    <a:pos x="127" y="183"/>
                  </a:cxn>
                  <a:cxn ang="0">
                    <a:pos x="127" y="211"/>
                  </a:cxn>
                  <a:cxn ang="0">
                    <a:pos x="148" y="215"/>
                  </a:cxn>
                  <a:cxn ang="0">
                    <a:pos x="148" y="215"/>
                  </a:cxn>
                </a:cxnLst>
                <a:rect l="0" t="0" r="r" b="b"/>
                <a:pathLst>
                  <a:path w="150" h="215">
                    <a:moveTo>
                      <a:pt x="148" y="215"/>
                    </a:moveTo>
                    <a:lnTo>
                      <a:pt x="148" y="213"/>
                    </a:lnTo>
                    <a:lnTo>
                      <a:pt x="150" y="208"/>
                    </a:lnTo>
                    <a:lnTo>
                      <a:pt x="150" y="198"/>
                    </a:lnTo>
                    <a:lnTo>
                      <a:pt x="150" y="189"/>
                    </a:lnTo>
                    <a:lnTo>
                      <a:pt x="150" y="171"/>
                    </a:lnTo>
                    <a:lnTo>
                      <a:pt x="150" y="158"/>
                    </a:lnTo>
                    <a:lnTo>
                      <a:pt x="148" y="139"/>
                    </a:lnTo>
                    <a:lnTo>
                      <a:pt x="144" y="124"/>
                    </a:lnTo>
                    <a:lnTo>
                      <a:pt x="138" y="105"/>
                    </a:lnTo>
                    <a:lnTo>
                      <a:pt x="129" y="86"/>
                    </a:lnTo>
                    <a:lnTo>
                      <a:pt x="118" y="67"/>
                    </a:lnTo>
                    <a:lnTo>
                      <a:pt x="104" y="50"/>
                    </a:lnTo>
                    <a:lnTo>
                      <a:pt x="85" y="33"/>
                    </a:lnTo>
                    <a:lnTo>
                      <a:pt x="64" y="19"/>
                    </a:lnTo>
                    <a:lnTo>
                      <a:pt x="40" y="8"/>
                    </a:lnTo>
                    <a:lnTo>
                      <a:pt x="9" y="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5" y="29"/>
                    </a:lnTo>
                    <a:lnTo>
                      <a:pt x="11" y="31"/>
                    </a:lnTo>
                    <a:lnTo>
                      <a:pt x="21" y="35"/>
                    </a:lnTo>
                    <a:lnTo>
                      <a:pt x="32" y="37"/>
                    </a:lnTo>
                    <a:lnTo>
                      <a:pt x="43" y="44"/>
                    </a:lnTo>
                    <a:lnTo>
                      <a:pt x="57" y="50"/>
                    </a:lnTo>
                    <a:lnTo>
                      <a:pt x="70" y="61"/>
                    </a:lnTo>
                    <a:lnTo>
                      <a:pt x="81" y="71"/>
                    </a:lnTo>
                    <a:lnTo>
                      <a:pt x="95" y="84"/>
                    </a:lnTo>
                    <a:lnTo>
                      <a:pt x="104" y="97"/>
                    </a:lnTo>
                    <a:lnTo>
                      <a:pt x="116" y="116"/>
                    </a:lnTo>
                    <a:lnTo>
                      <a:pt x="121" y="135"/>
                    </a:lnTo>
                    <a:lnTo>
                      <a:pt x="127" y="158"/>
                    </a:lnTo>
                    <a:lnTo>
                      <a:pt x="127" y="183"/>
                    </a:lnTo>
                    <a:lnTo>
                      <a:pt x="127" y="211"/>
                    </a:lnTo>
                    <a:lnTo>
                      <a:pt x="148" y="215"/>
                    </a:lnTo>
                    <a:lnTo>
                      <a:pt x="148" y="2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4" name="Freeform 58"/>
              <p:cNvSpPr>
                <a:spLocks/>
              </p:cNvSpPr>
              <p:nvPr/>
            </p:nvSpPr>
            <p:spPr bwMode="auto">
              <a:xfrm>
                <a:off x="3429918" y="3326581"/>
                <a:ext cx="63500" cy="457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6" y="11"/>
                  </a:cxn>
                  <a:cxn ang="0">
                    <a:pos x="12" y="15"/>
                  </a:cxn>
                  <a:cxn ang="0">
                    <a:pos x="18" y="19"/>
                  </a:cxn>
                  <a:cxn ang="0">
                    <a:pos x="21" y="21"/>
                  </a:cxn>
                  <a:cxn ang="0">
                    <a:pos x="25" y="23"/>
                  </a:cxn>
                  <a:cxn ang="0">
                    <a:pos x="31" y="25"/>
                  </a:cxn>
                  <a:cxn ang="0">
                    <a:pos x="37" y="26"/>
                  </a:cxn>
                  <a:cxn ang="0">
                    <a:pos x="46" y="26"/>
                  </a:cxn>
                  <a:cxn ang="0">
                    <a:pos x="56" y="25"/>
                  </a:cxn>
                  <a:cxn ang="0">
                    <a:pos x="63" y="21"/>
                  </a:cxn>
                  <a:cxn ang="0">
                    <a:pos x="69" y="19"/>
                  </a:cxn>
                  <a:cxn ang="0">
                    <a:pos x="78" y="11"/>
                  </a:cxn>
                  <a:cxn ang="0">
                    <a:pos x="80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80" h="26">
                    <a:moveTo>
                      <a:pt x="0" y="0"/>
                    </a:moveTo>
                    <a:lnTo>
                      <a:pt x="0" y="2"/>
                    </a:lnTo>
                    <a:lnTo>
                      <a:pt x="6" y="11"/>
                    </a:lnTo>
                    <a:lnTo>
                      <a:pt x="12" y="15"/>
                    </a:lnTo>
                    <a:lnTo>
                      <a:pt x="18" y="19"/>
                    </a:lnTo>
                    <a:lnTo>
                      <a:pt x="21" y="21"/>
                    </a:lnTo>
                    <a:lnTo>
                      <a:pt x="25" y="23"/>
                    </a:lnTo>
                    <a:lnTo>
                      <a:pt x="31" y="25"/>
                    </a:lnTo>
                    <a:lnTo>
                      <a:pt x="37" y="26"/>
                    </a:lnTo>
                    <a:lnTo>
                      <a:pt x="46" y="26"/>
                    </a:lnTo>
                    <a:lnTo>
                      <a:pt x="56" y="25"/>
                    </a:lnTo>
                    <a:lnTo>
                      <a:pt x="63" y="21"/>
                    </a:lnTo>
                    <a:lnTo>
                      <a:pt x="69" y="19"/>
                    </a:lnTo>
                    <a:lnTo>
                      <a:pt x="78" y="11"/>
                    </a:lnTo>
                    <a:lnTo>
                      <a:pt x="80" y="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5" name="Freeform 63"/>
              <p:cNvSpPr>
                <a:spLocks/>
              </p:cNvSpPr>
              <p:nvPr/>
            </p:nvSpPr>
            <p:spPr bwMode="auto">
              <a:xfrm>
                <a:off x="3695031" y="3820293"/>
                <a:ext cx="104775" cy="117335"/>
              </a:xfrm>
              <a:custGeom>
                <a:avLst/>
                <a:gdLst/>
                <a:ahLst/>
                <a:cxnLst>
                  <a:cxn ang="0">
                    <a:pos x="40" y="40"/>
                  </a:cxn>
                  <a:cxn ang="0">
                    <a:pos x="36" y="50"/>
                  </a:cxn>
                  <a:cxn ang="0">
                    <a:pos x="31" y="67"/>
                  </a:cxn>
                  <a:cxn ang="0">
                    <a:pos x="32" y="86"/>
                  </a:cxn>
                  <a:cxn ang="0">
                    <a:pos x="48" y="101"/>
                  </a:cxn>
                  <a:cxn ang="0">
                    <a:pos x="65" y="105"/>
                  </a:cxn>
                  <a:cxn ang="0">
                    <a:pos x="82" y="94"/>
                  </a:cxn>
                  <a:cxn ang="0">
                    <a:pos x="95" y="76"/>
                  </a:cxn>
                  <a:cxn ang="0">
                    <a:pos x="99" y="59"/>
                  </a:cxn>
                  <a:cxn ang="0">
                    <a:pos x="95" y="48"/>
                  </a:cxn>
                  <a:cxn ang="0">
                    <a:pos x="89" y="35"/>
                  </a:cxn>
                  <a:cxn ang="0">
                    <a:pos x="78" y="25"/>
                  </a:cxn>
                  <a:cxn ang="0">
                    <a:pos x="69" y="23"/>
                  </a:cxn>
                  <a:cxn ang="0">
                    <a:pos x="57" y="23"/>
                  </a:cxn>
                  <a:cxn ang="0">
                    <a:pos x="42" y="27"/>
                  </a:cxn>
                  <a:cxn ang="0">
                    <a:pos x="36" y="27"/>
                  </a:cxn>
                  <a:cxn ang="0">
                    <a:pos x="38" y="17"/>
                  </a:cxn>
                  <a:cxn ang="0">
                    <a:pos x="46" y="8"/>
                  </a:cxn>
                  <a:cxn ang="0">
                    <a:pos x="53" y="2"/>
                  </a:cxn>
                  <a:cxn ang="0">
                    <a:pos x="65" y="0"/>
                  </a:cxn>
                  <a:cxn ang="0">
                    <a:pos x="82" y="0"/>
                  </a:cxn>
                  <a:cxn ang="0">
                    <a:pos x="101" y="4"/>
                  </a:cxn>
                  <a:cxn ang="0">
                    <a:pos x="114" y="14"/>
                  </a:cxn>
                  <a:cxn ang="0">
                    <a:pos x="126" y="31"/>
                  </a:cxn>
                  <a:cxn ang="0">
                    <a:pos x="131" y="54"/>
                  </a:cxn>
                  <a:cxn ang="0">
                    <a:pos x="129" y="74"/>
                  </a:cxn>
                  <a:cxn ang="0">
                    <a:pos x="124" y="95"/>
                  </a:cxn>
                  <a:cxn ang="0">
                    <a:pos x="110" y="114"/>
                  </a:cxn>
                  <a:cxn ang="0">
                    <a:pos x="91" y="128"/>
                  </a:cxn>
                  <a:cxn ang="0">
                    <a:pos x="69" y="135"/>
                  </a:cxn>
                  <a:cxn ang="0">
                    <a:pos x="48" y="135"/>
                  </a:cxn>
                  <a:cxn ang="0">
                    <a:pos x="29" y="130"/>
                  </a:cxn>
                  <a:cxn ang="0">
                    <a:pos x="17" y="122"/>
                  </a:cxn>
                  <a:cxn ang="0">
                    <a:pos x="8" y="109"/>
                  </a:cxn>
                  <a:cxn ang="0">
                    <a:pos x="0" y="94"/>
                  </a:cxn>
                  <a:cxn ang="0">
                    <a:pos x="0" y="80"/>
                  </a:cxn>
                  <a:cxn ang="0">
                    <a:pos x="2" y="67"/>
                  </a:cxn>
                  <a:cxn ang="0">
                    <a:pos x="10" y="55"/>
                  </a:cxn>
                  <a:cxn ang="0">
                    <a:pos x="15" y="46"/>
                  </a:cxn>
                  <a:cxn ang="0">
                    <a:pos x="25" y="38"/>
                  </a:cxn>
                  <a:cxn ang="0">
                    <a:pos x="38" y="36"/>
                  </a:cxn>
                  <a:cxn ang="0">
                    <a:pos x="42" y="38"/>
                  </a:cxn>
                </a:cxnLst>
                <a:rect l="0" t="0" r="r" b="b"/>
                <a:pathLst>
                  <a:path w="131" h="135">
                    <a:moveTo>
                      <a:pt x="42" y="38"/>
                    </a:moveTo>
                    <a:lnTo>
                      <a:pt x="40" y="40"/>
                    </a:lnTo>
                    <a:lnTo>
                      <a:pt x="38" y="44"/>
                    </a:lnTo>
                    <a:lnTo>
                      <a:pt x="36" y="50"/>
                    </a:lnTo>
                    <a:lnTo>
                      <a:pt x="32" y="57"/>
                    </a:lnTo>
                    <a:lnTo>
                      <a:pt x="31" y="67"/>
                    </a:lnTo>
                    <a:lnTo>
                      <a:pt x="31" y="76"/>
                    </a:lnTo>
                    <a:lnTo>
                      <a:pt x="32" y="86"/>
                    </a:lnTo>
                    <a:lnTo>
                      <a:pt x="40" y="94"/>
                    </a:lnTo>
                    <a:lnTo>
                      <a:pt x="48" y="101"/>
                    </a:lnTo>
                    <a:lnTo>
                      <a:pt x="55" y="105"/>
                    </a:lnTo>
                    <a:lnTo>
                      <a:pt x="65" y="105"/>
                    </a:lnTo>
                    <a:lnTo>
                      <a:pt x="74" y="101"/>
                    </a:lnTo>
                    <a:lnTo>
                      <a:pt x="82" y="94"/>
                    </a:lnTo>
                    <a:lnTo>
                      <a:pt x="89" y="86"/>
                    </a:lnTo>
                    <a:lnTo>
                      <a:pt x="95" y="76"/>
                    </a:lnTo>
                    <a:lnTo>
                      <a:pt x="99" y="65"/>
                    </a:lnTo>
                    <a:lnTo>
                      <a:pt x="99" y="59"/>
                    </a:lnTo>
                    <a:lnTo>
                      <a:pt x="99" y="54"/>
                    </a:lnTo>
                    <a:lnTo>
                      <a:pt x="95" y="48"/>
                    </a:lnTo>
                    <a:lnTo>
                      <a:pt x="95" y="44"/>
                    </a:lnTo>
                    <a:lnTo>
                      <a:pt x="89" y="35"/>
                    </a:lnTo>
                    <a:lnTo>
                      <a:pt x="84" y="29"/>
                    </a:lnTo>
                    <a:lnTo>
                      <a:pt x="78" y="25"/>
                    </a:lnTo>
                    <a:lnTo>
                      <a:pt x="72" y="25"/>
                    </a:lnTo>
                    <a:lnTo>
                      <a:pt x="69" y="23"/>
                    </a:lnTo>
                    <a:lnTo>
                      <a:pt x="63" y="23"/>
                    </a:lnTo>
                    <a:lnTo>
                      <a:pt x="57" y="23"/>
                    </a:lnTo>
                    <a:lnTo>
                      <a:pt x="50" y="25"/>
                    </a:lnTo>
                    <a:lnTo>
                      <a:pt x="42" y="27"/>
                    </a:lnTo>
                    <a:lnTo>
                      <a:pt x="36" y="29"/>
                    </a:lnTo>
                    <a:lnTo>
                      <a:pt x="36" y="27"/>
                    </a:lnTo>
                    <a:lnTo>
                      <a:pt x="36" y="23"/>
                    </a:lnTo>
                    <a:lnTo>
                      <a:pt x="38" y="17"/>
                    </a:lnTo>
                    <a:lnTo>
                      <a:pt x="44" y="12"/>
                    </a:lnTo>
                    <a:lnTo>
                      <a:pt x="46" y="8"/>
                    </a:lnTo>
                    <a:lnTo>
                      <a:pt x="50" y="6"/>
                    </a:lnTo>
                    <a:lnTo>
                      <a:pt x="53" y="2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72" y="0"/>
                    </a:lnTo>
                    <a:lnTo>
                      <a:pt x="82" y="0"/>
                    </a:lnTo>
                    <a:lnTo>
                      <a:pt x="91" y="2"/>
                    </a:lnTo>
                    <a:lnTo>
                      <a:pt x="101" y="4"/>
                    </a:lnTo>
                    <a:lnTo>
                      <a:pt x="108" y="8"/>
                    </a:lnTo>
                    <a:lnTo>
                      <a:pt x="114" y="14"/>
                    </a:lnTo>
                    <a:lnTo>
                      <a:pt x="122" y="23"/>
                    </a:lnTo>
                    <a:lnTo>
                      <a:pt x="126" y="31"/>
                    </a:lnTo>
                    <a:lnTo>
                      <a:pt x="128" y="42"/>
                    </a:lnTo>
                    <a:lnTo>
                      <a:pt x="131" y="54"/>
                    </a:lnTo>
                    <a:lnTo>
                      <a:pt x="131" y="65"/>
                    </a:lnTo>
                    <a:lnTo>
                      <a:pt x="129" y="74"/>
                    </a:lnTo>
                    <a:lnTo>
                      <a:pt x="128" y="86"/>
                    </a:lnTo>
                    <a:lnTo>
                      <a:pt x="124" y="95"/>
                    </a:lnTo>
                    <a:lnTo>
                      <a:pt x="118" y="107"/>
                    </a:lnTo>
                    <a:lnTo>
                      <a:pt x="110" y="114"/>
                    </a:lnTo>
                    <a:lnTo>
                      <a:pt x="103" y="122"/>
                    </a:lnTo>
                    <a:lnTo>
                      <a:pt x="91" y="128"/>
                    </a:lnTo>
                    <a:lnTo>
                      <a:pt x="82" y="133"/>
                    </a:lnTo>
                    <a:lnTo>
                      <a:pt x="69" y="135"/>
                    </a:lnTo>
                    <a:lnTo>
                      <a:pt x="59" y="135"/>
                    </a:lnTo>
                    <a:lnTo>
                      <a:pt x="48" y="135"/>
                    </a:lnTo>
                    <a:lnTo>
                      <a:pt x="38" y="133"/>
                    </a:lnTo>
                    <a:lnTo>
                      <a:pt x="29" y="130"/>
                    </a:lnTo>
                    <a:lnTo>
                      <a:pt x="23" y="128"/>
                    </a:lnTo>
                    <a:lnTo>
                      <a:pt x="17" y="122"/>
                    </a:lnTo>
                    <a:lnTo>
                      <a:pt x="12" y="116"/>
                    </a:lnTo>
                    <a:lnTo>
                      <a:pt x="8" y="109"/>
                    </a:lnTo>
                    <a:lnTo>
                      <a:pt x="4" y="101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0" y="80"/>
                    </a:lnTo>
                    <a:lnTo>
                      <a:pt x="0" y="73"/>
                    </a:lnTo>
                    <a:lnTo>
                      <a:pt x="2" y="67"/>
                    </a:lnTo>
                    <a:lnTo>
                      <a:pt x="6" y="61"/>
                    </a:lnTo>
                    <a:lnTo>
                      <a:pt x="10" y="55"/>
                    </a:lnTo>
                    <a:lnTo>
                      <a:pt x="12" y="50"/>
                    </a:lnTo>
                    <a:lnTo>
                      <a:pt x="15" y="46"/>
                    </a:lnTo>
                    <a:lnTo>
                      <a:pt x="19" y="44"/>
                    </a:lnTo>
                    <a:lnTo>
                      <a:pt x="25" y="38"/>
                    </a:lnTo>
                    <a:lnTo>
                      <a:pt x="31" y="38"/>
                    </a:lnTo>
                    <a:lnTo>
                      <a:pt x="38" y="36"/>
                    </a:lnTo>
                    <a:lnTo>
                      <a:pt x="42" y="38"/>
                    </a:lnTo>
                    <a:lnTo>
                      <a:pt x="4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6" name="Freeform 64"/>
              <p:cNvSpPr>
                <a:spLocks/>
              </p:cNvSpPr>
              <p:nvPr/>
            </p:nvSpPr>
            <p:spPr bwMode="auto">
              <a:xfrm>
                <a:off x="3701381" y="3672656"/>
                <a:ext cx="80963" cy="94569"/>
              </a:xfrm>
              <a:custGeom>
                <a:avLst/>
                <a:gdLst/>
                <a:ahLst/>
                <a:cxnLst>
                  <a:cxn ang="0">
                    <a:pos x="83" y="10"/>
                  </a:cxn>
                  <a:cxn ang="0">
                    <a:pos x="78" y="8"/>
                  </a:cxn>
                  <a:cxn ang="0">
                    <a:pos x="70" y="4"/>
                  </a:cxn>
                  <a:cxn ang="0">
                    <a:pos x="64" y="2"/>
                  </a:cxn>
                  <a:cxn ang="0">
                    <a:pos x="57" y="0"/>
                  </a:cxn>
                  <a:cxn ang="0">
                    <a:pos x="51" y="0"/>
                  </a:cxn>
                  <a:cxn ang="0">
                    <a:pos x="43" y="0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9" y="12"/>
                  </a:cxn>
                  <a:cxn ang="0">
                    <a:pos x="5" y="19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3"/>
                  </a:cxn>
                  <a:cxn ang="0">
                    <a:pos x="4" y="70"/>
                  </a:cxn>
                  <a:cxn ang="0">
                    <a:pos x="7" y="78"/>
                  </a:cxn>
                  <a:cxn ang="0">
                    <a:pos x="11" y="84"/>
                  </a:cxn>
                  <a:cxn ang="0">
                    <a:pos x="17" y="89"/>
                  </a:cxn>
                  <a:cxn ang="0">
                    <a:pos x="23" y="95"/>
                  </a:cxn>
                  <a:cxn ang="0">
                    <a:pos x="28" y="99"/>
                  </a:cxn>
                  <a:cxn ang="0">
                    <a:pos x="34" y="101"/>
                  </a:cxn>
                  <a:cxn ang="0">
                    <a:pos x="40" y="103"/>
                  </a:cxn>
                  <a:cxn ang="0">
                    <a:pos x="45" y="105"/>
                  </a:cxn>
                  <a:cxn ang="0">
                    <a:pos x="51" y="107"/>
                  </a:cxn>
                  <a:cxn ang="0">
                    <a:pos x="59" y="107"/>
                  </a:cxn>
                  <a:cxn ang="0">
                    <a:pos x="62" y="108"/>
                  </a:cxn>
                  <a:cxn ang="0">
                    <a:pos x="99" y="74"/>
                  </a:cxn>
                  <a:cxn ang="0">
                    <a:pos x="99" y="72"/>
                  </a:cxn>
                  <a:cxn ang="0">
                    <a:pos x="99" y="69"/>
                  </a:cxn>
                  <a:cxn ang="0">
                    <a:pos x="99" y="63"/>
                  </a:cxn>
                  <a:cxn ang="0">
                    <a:pos x="99" y="57"/>
                  </a:cxn>
                  <a:cxn ang="0">
                    <a:pos x="99" y="50"/>
                  </a:cxn>
                  <a:cxn ang="0">
                    <a:pos x="100" y="44"/>
                  </a:cxn>
                  <a:cxn ang="0">
                    <a:pos x="100" y="38"/>
                  </a:cxn>
                  <a:cxn ang="0">
                    <a:pos x="102" y="38"/>
                  </a:cxn>
                  <a:cxn ang="0">
                    <a:pos x="99" y="31"/>
                  </a:cxn>
                  <a:cxn ang="0">
                    <a:pos x="93" y="21"/>
                  </a:cxn>
                  <a:cxn ang="0">
                    <a:pos x="85" y="13"/>
                  </a:cxn>
                  <a:cxn ang="0">
                    <a:pos x="83" y="10"/>
                  </a:cxn>
                  <a:cxn ang="0">
                    <a:pos x="83" y="10"/>
                  </a:cxn>
                </a:cxnLst>
                <a:rect l="0" t="0" r="r" b="b"/>
                <a:pathLst>
                  <a:path w="102" h="108">
                    <a:moveTo>
                      <a:pt x="83" y="10"/>
                    </a:moveTo>
                    <a:lnTo>
                      <a:pt x="78" y="8"/>
                    </a:lnTo>
                    <a:lnTo>
                      <a:pt x="70" y="4"/>
                    </a:lnTo>
                    <a:lnTo>
                      <a:pt x="64" y="2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3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2" y="27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3"/>
                    </a:lnTo>
                    <a:lnTo>
                      <a:pt x="4" y="70"/>
                    </a:lnTo>
                    <a:lnTo>
                      <a:pt x="7" y="78"/>
                    </a:lnTo>
                    <a:lnTo>
                      <a:pt x="11" y="84"/>
                    </a:lnTo>
                    <a:lnTo>
                      <a:pt x="17" y="89"/>
                    </a:lnTo>
                    <a:lnTo>
                      <a:pt x="23" y="95"/>
                    </a:lnTo>
                    <a:lnTo>
                      <a:pt x="28" y="99"/>
                    </a:lnTo>
                    <a:lnTo>
                      <a:pt x="34" y="101"/>
                    </a:lnTo>
                    <a:lnTo>
                      <a:pt x="40" y="103"/>
                    </a:lnTo>
                    <a:lnTo>
                      <a:pt x="45" y="105"/>
                    </a:lnTo>
                    <a:lnTo>
                      <a:pt x="51" y="107"/>
                    </a:lnTo>
                    <a:lnTo>
                      <a:pt x="59" y="107"/>
                    </a:lnTo>
                    <a:lnTo>
                      <a:pt x="62" y="108"/>
                    </a:lnTo>
                    <a:lnTo>
                      <a:pt x="99" y="74"/>
                    </a:lnTo>
                    <a:lnTo>
                      <a:pt x="99" y="72"/>
                    </a:lnTo>
                    <a:lnTo>
                      <a:pt x="99" y="69"/>
                    </a:lnTo>
                    <a:lnTo>
                      <a:pt x="99" y="63"/>
                    </a:lnTo>
                    <a:lnTo>
                      <a:pt x="99" y="57"/>
                    </a:lnTo>
                    <a:lnTo>
                      <a:pt x="99" y="50"/>
                    </a:lnTo>
                    <a:lnTo>
                      <a:pt x="100" y="44"/>
                    </a:lnTo>
                    <a:lnTo>
                      <a:pt x="100" y="38"/>
                    </a:lnTo>
                    <a:lnTo>
                      <a:pt x="102" y="38"/>
                    </a:lnTo>
                    <a:lnTo>
                      <a:pt x="99" y="31"/>
                    </a:lnTo>
                    <a:lnTo>
                      <a:pt x="93" y="21"/>
                    </a:lnTo>
                    <a:lnTo>
                      <a:pt x="85" y="13"/>
                    </a:lnTo>
                    <a:lnTo>
                      <a:pt x="83" y="10"/>
                    </a:lnTo>
                    <a:lnTo>
                      <a:pt x="83" y="10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7" name="Freeform 65"/>
              <p:cNvSpPr>
                <a:spLocks/>
              </p:cNvSpPr>
              <p:nvPr/>
            </p:nvSpPr>
            <p:spPr bwMode="auto">
              <a:xfrm>
                <a:off x="3688681" y="3650431"/>
                <a:ext cx="109538" cy="143605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1" y="9"/>
                  </a:cxn>
                  <a:cxn ang="0">
                    <a:pos x="20" y="26"/>
                  </a:cxn>
                  <a:cxn ang="0">
                    <a:pos x="12" y="38"/>
                  </a:cxn>
                  <a:cxn ang="0">
                    <a:pos x="6" y="57"/>
                  </a:cxn>
                  <a:cxn ang="0">
                    <a:pos x="2" y="77"/>
                  </a:cxn>
                  <a:cxn ang="0">
                    <a:pos x="0" y="100"/>
                  </a:cxn>
                  <a:cxn ang="0">
                    <a:pos x="4" y="121"/>
                  </a:cxn>
                  <a:cxn ang="0">
                    <a:pos x="14" y="136"/>
                  </a:cxn>
                  <a:cxn ang="0">
                    <a:pos x="27" y="150"/>
                  </a:cxn>
                  <a:cxn ang="0">
                    <a:pos x="44" y="157"/>
                  </a:cxn>
                  <a:cxn ang="0">
                    <a:pos x="63" y="163"/>
                  </a:cxn>
                  <a:cxn ang="0">
                    <a:pos x="82" y="161"/>
                  </a:cxn>
                  <a:cxn ang="0">
                    <a:pos x="103" y="153"/>
                  </a:cxn>
                  <a:cxn ang="0">
                    <a:pos x="122" y="140"/>
                  </a:cxn>
                  <a:cxn ang="0">
                    <a:pos x="134" y="121"/>
                  </a:cxn>
                  <a:cxn ang="0">
                    <a:pos x="137" y="98"/>
                  </a:cxn>
                  <a:cxn ang="0">
                    <a:pos x="136" y="76"/>
                  </a:cxn>
                  <a:cxn ang="0">
                    <a:pos x="128" y="51"/>
                  </a:cxn>
                  <a:cxn ang="0">
                    <a:pos x="115" y="32"/>
                  </a:cxn>
                  <a:cxn ang="0">
                    <a:pos x="97" y="19"/>
                  </a:cxn>
                  <a:cxn ang="0">
                    <a:pos x="77" y="11"/>
                  </a:cxn>
                  <a:cxn ang="0">
                    <a:pos x="67" y="13"/>
                  </a:cxn>
                  <a:cxn ang="0">
                    <a:pos x="77" y="22"/>
                  </a:cxn>
                  <a:cxn ang="0">
                    <a:pos x="88" y="38"/>
                  </a:cxn>
                  <a:cxn ang="0">
                    <a:pos x="94" y="51"/>
                  </a:cxn>
                  <a:cxn ang="0">
                    <a:pos x="97" y="62"/>
                  </a:cxn>
                  <a:cxn ang="0">
                    <a:pos x="101" y="77"/>
                  </a:cxn>
                  <a:cxn ang="0">
                    <a:pos x="101" y="91"/>
                  </a:cxn>
                  <a:cxn ang="0">
                    <a:pos x="96" y="102"/>
                  </a:cxn>
                  <a:cxn ang="0">
                    <a:pos x="82" y="114"/>
                  </a:cxn>
                  <a:cxn ang="0">
                    <a:pos x="65" y="115"/>
                  </a:cxn>
                  <a:cxn ang="0">
                    <a:pos x="52" y="114"/>
                  </a:cxn>
                  <a:cxn ang="0">
                    <a:pos x="44" y="106"/>
                  </a:cxn>
                  <a:cxn ang="0">
                    <a:pos x="37" y="95"/>
                  </a:cxn>
                  <a:cxn ang="0">
                    <a:pos x="33" y="81"/>
                  </a:cxn>
                  <a:cxn ang="0">
                    <a:pos x="33" y="68"/>
                  </a:cxn>
                  <a:cxn ang="0">
                    <a:pos x="35" y="57"/>
                  </a:cxn>
                  <a:cxn ang="0">
                    <a:pos x="39" y="43"/>
                  </a:cxn>
                  <a:cxn ang="0">
                    <a:pos x="46" y="30"/>
                  </a:cxn>
                  <a:cxn ang="0">
                    <a:pos x="52" y="19"/>
                  </a:cxn>
                  <a:cxn ang="0">
                    <a:pos x="44" y="0"/>
                  </a:cxn>
                </a:cxnLst>
                <a:rect l="0" t="0" r="r" b="b"/>
                <a:pathLst>
                  <a:path w="137" h="163">
                    <a:moveTo>
                      <a:pt x="44" y="0"/>
                    </a:moveTo>
                    <a:lnTo>
                      <a:pt x="42" y="0"/>
                    </a:lnTo>
                    <a:lnTo>
                      <a:pt x="37" y="3"/>
                    </a:lnTo>
                    <a:lnTo>
                      <a:pt x="31" y="9"/>
                    </a:lnTo>
                    <a:lnTo>
                      <a:pt x="23" y="20"/>
                    </a:lnTo>
                    <a:lnTo>
                      <a:pt x="20" y="26"/>
                    </a:lnTo>
                    <a:lnTo>
                      <a:pt x="16" y="32"/>
                    </a:lnTo>
                    <a:lnTo>
                      <a:pt x="12" y="38"/>
                    </a:lnTo>
                    <a:lnTo>
                      <a:pt x="8" y="47"/>
                    </a:lnTo>
                    <a:lnTo>
                      <a:pt x="6" y="57"/>
                    </a:lnTo>
                    <a:lnTo>
                      <a:pt x="4" y="66"/>
                    </a:lnTo>
                    <a:lnTo>
                      <a:pt x="2" y="77"/>
                    </a:lnTo>
                    <a:lnTo>
                      <a:pt x="2" y="89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4" y="121"/>
                    </a:lnTo>
                    <a:lnTo>
                      <a:pt x="10" y="131"/>
                    </a:lnTo>
                    <a:lnTo>
                      <a:pt x="14" y="136"/>
                    </a:lnTo>
                    <a:lnTo>
                      <a:pt x="21" y="144"/>
                    </a:lnTo>
                    <a:lnTo>
                      <a:pt x="27" y="150"/>
                    </a:lnTo>
                    <a:lnTo>
                      <a:pt x="37" y="155"/>
                    </a:lnTo>
                    <a:lnTo>
                      <a:pt x="44" y="157"/>
                    </a:lnTo>
                    <a:lnTo>
                      <a:pt x="54" y="161"/>
                    </a:lnTo>
                    <a:lnTo>
                      <a:pt x="63" y="163"/>
                    </a:lnTo>
                    <a:lnTo>
                      <a:pt x="73" y="163"/>
                    </a:lnTo>
                    <a:lnTo>
                      <a:pt x="82" y="161"/>
                    </a:lnTo>
                    <a:lnTo>
                      <a:pt x="94" y="157"/>
                    </a:lnTo>
                    <a:lnTo>
                      <a:pt x="103" y="153"/>
                    </a:lnTo>
                    <a:lnTo>
                      <a:pt x="115" y="148"/>
                    </a:lnTo>
                    <a:lnTo>
                      <a:pt x="122" y="140"/>
                    </a:lnTo>
                    <a:lnTo>
                      <a:pt x="130" y="131"/>
                    </a:lnTo>
                    <a:lnTo>
                      <a:pt x="134" y="121"/>
                    </a:lnTo>
                    <a:lnTo>
                      <a:pt x="137" y="112"/>
                    </a:lnTo>
                    <a:lnTo>
                      <a:pt x="137" y="98"/>
                    </a:lnTo>
                    <a:lnTo>
                      <a:pt x="137" y="87"/>
                    </a:lnTo>
                    <a:lnTo>
                      <a:pt x="136" y="76"/>
                    </a:lnTo>
                    <a:lnTo>
                      <a:pt x="134" y="64"/>
                    </a:lnTo>
                    <a:lnTo>
                      <a:pt x="128" y="51"/>
                    </a:lnTo>
                    <a:lnTo>
                      <a:pt x="122" y="41"/>
                    </a:lnTo>
                    <a:lnTo>
                      <a:pt x="115" y="32"/>
                    </a:lnTo>
                    <a:lnTo>
                      <a:pt x="107" y="26"/>
                    </a:lnTo>
                    <a:lnTo>
                      <a:pt x="97" y="19"/>
                    </a:lnTo>
                    <a:lnTo>
                      <a:pt x="88" y="15"/>
                    </a:lnTo>
                    <a:lnTo>
                      <a:pt x="77" y="11"/>
                    </a:lnTo>
                    <a:lnTo>
                      <a:pt x="67" y="11"/>
                    </a:lnTo>
                    <a:lnTo>
                      <a:pt x="67" y="13"/>
                    </a:lnTo>
                    <a:lnTo>
                      <a:pt x="71" y="17"/>
                    </a:lnTo>
                    <a:lnTo>
                      <a:pt x="77" y="22"/>
                    </a:lnTo>
                    <a:lnTo>
                      <a:pt x="84" y="34"/>
                    </a:lnTo>
                    <a:lnTo>
                      <a:pt x="88" y="38"/>
                    </a:lnTo>
                    <a:lnTo>
                      <a:pt x="90" y="45"/>
                    </a:lnTo>
                    <a:lnTo>
                      <a:pt x="94" y="51"/>
                    </a:lnTo>
                    <a:lnTo>
                      <a:pt x="97" y="57"/>
                    </a:lnTo>
                    <a:lnTo>
                      <a:pt x="97" y="62"/>
                    </a:lnTo>
                    <a:lnTo>
                      <a:pt x="99" y="70"/>
                    </a:lnTo>
                    <a:lnTo>
                      <a:pt x="101" y="77"/>
                    </a:lnTo>
                    <a:lnTo>
                      <a:pt x="101" y="85"/>
                    </a:lnTo>
                    <a:lnTo>
                      <a:pt x="101" y="91"/>
                    </a:lnTo>
                    <a:lnTo>
                      <a:pt x="99" y="98"/>
                    </a:lnTo>
                    <a:lnTo>
                      <a:pt x="96" y="102"/>
                    </a:lnTo>
                    <a:lnTo>
                      <a:pt x="92" y="108"/>
                    </a:lnTo>
                    <a:lnTo>
                      <a:pt x="82" y="114"/>
                    </a:lnTo>
                    <a:lnTo>
                      <a:pt x="71" y="117"/>
                    </a:lnTo>
                    <a:lnTo>
                      <a:pt x="65" y="115"/>
                    </a:lnTo>
                    <a:lnTo>
                      <a:pt x="59" y="115"/>
                    </a:lnTo>
                    <a:lnTo>
                      <a:pt x="52" y="114"/>
                    </a:lnTo>
                    <a:lnTo>
                      <a:pt x="48" y="112"/>
                    </a:lnTo>
                    <a:lnTo>
                      <a:pt x="44" y="106"/>
                    </a:lnTo>
                    <a:lnTo>
                      <a:pt x="40" y="102"/>
                    </a:lnTo>
                    <a:lnTo>
                      <a:pt x="37" y="95"/>
                    </a:lnTo>
                    <a:lnTo>
                      <a:pt x="35" y="91"/>
                    </a:lnTo>
                    <a:lnTo>
                      <a:pt x="33" y="81"/>
                    </a:lnTo>
                    <a:lnTo>
                      <a:pt x="33" y="74"/>
                    </a:lnTo>
                    <a:lnTo>
                      <a:pt x="33" y="68"/>
                    </a:lnTo>
                    <a:lnTo>
                      <a:pt x="35" y="62"/>
                    </a:lnTo>
                    <a:lnTo>
                      <a:pt x="35" y="57"/>
                    </a:lnTo>
                    <a:lnTo>
                      <a:pt x="37" y="49"/>
                    </a:lnTo>
                    <a:lnTo>
                      <a:pt x="39" y="43"/>
                    </a:lnTo>
                    <a:lnTo>
                      <a:pt x="40" y="39"/>
                    </a:lnTo>
                    <a:lnTo>
                      <a:pt x="46" y="30"/>
                    </a:lnTo>
                    <a:lnTo>
                      <a:pt x="50" y="22"/>
                    </a:lnTo>
                    <a:lnTo>
                      <a:pt x="52" y="19"/>
                    </a:lnTo>
                    <a:lnTo>
                      <a:pt x="56" y="19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8" name="Freeform 66"/>
              <p:cNvSpPr>
                <a:spLocks/>
              </p:cNvSpPr>
              <p:nvPr/>
            </p:nvSpPr>
            <p:spPr bwMode="auto">
              <a:xfrm>
                <a:off x="3580731" y="3899669"/>
                <a:ext cx="79375" cy="87564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32" y="4"/>
                  </a:cxn>
                  <a:cxn ang="0">
                    <a:pos x="24" y="6"/>
                  </a:cxn>
                  <a:cxn ang="0">
                    <a:pos x="17" y="10"/>
                  </a:cxn>
                  <a:cxn ang="0">
                    <a:pos x="9" y="17"/>
                  </a:cxn>
                  <a:cxn ang="0">
                    <a:pos x="5" y="21"/>
                  </a:cxn>
                  <a:cxn ang="0">
                    <a:pos x="1" y="27"/>
                  </a:cxn>
                  <a:cxn ang="0">
                    <a:pos x="0" y="32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1" y="55"/>
                  </a:cxn>
                  <a:cxn ang="0">
                    <a:pos x="3" y="63"/>
                  </a:cxn>
                  <a:cxn ang="0">
                    <a:pos x="11" y="74"/>
                  </a:cxn>
                  <a:cxn ang="0">
                    <a:pos x="17" y="84"/>
                  </a:cxn>
                  <a:cxn ang="0">
                    <a:pos x="24" y="91"/>
                  </a:cxn>
                  <a:cxn ang="0">
                    <a:pos x="32" y="95"/>
                  </a:cxn>
                  <a:cxn ang="0">
                    <a:pos x="41" y="101"/>
                  </a:cxn>
                  <a:cxn ang="0">
                    <a:pos x="49" y="101"/>
                  </a:cxn>
                  <a:cxn ang="0">
                    <a:pos x="57" y="101"/>
                  </a:cxn>
                  <a:cxn ang="0">
                    <a:pos x="64" y="99"/>
                  </a:cxn>
                  <a:cxn ang="0">
                    <a:pos x="74" y="97"/>
                  </a:cxn>
                  <a:cxn ang="0">
                    <a:pos x="79" y="91"/>
                  </a:cxn>
                  <a:cxn ang="0">
                    <a:pos x="85" y="86"/>
                  </a:cxn>
                  <a:cxn ang="0">
                    <a:pos x="91" y="80"/>
                  </a:cxn>
                  <a:cxn ang="0">
                    <a:pos x="97" y="72"/>
                  </a:cxn>
                  <a:cxn ang="0">
                    <a:pos x="98" y="65"/>
                  </a:cxn>
                  <a:cxn ang="0">
                    <a:pos x="100" y="57"/>
                  </a:cxn>
                  <a:cxn ang="0">
                    <a:pos x="100" y="48"/>
                  </a:cxn>
                  <a:cxn ang="0">
                    <a:pos x="100" y="40"/>
                  </a:cxn>
                  <a:cxn ang="0">
                    <a:pos x="98" y="31"/>
                  </a:cxn>
                  <a:cxn ang="0">
                    <a:pos x="95" y="23"/>
                  </a:cxn>
                  <a:cxn ang="0">
                    <a:pos x="89" y="17"/>
                  </a:cxn>
                  <a:cxn ang="0">
                    <a:pos x="85" y="12"/>
                  </a:cxn>
                  <a:cxn ang="0">
                    <a:pos x="79" y="8"/>
                  </a:cxn>
                  <a:cxn ang="0">
                    <a:pos x="74" y="6"/>
                  </a:cxn>
                  <a:cxn ang="0">
                    <a:pos x="68" y="2"/>
                  </a:cxn>
                  <a:cxn ang="0">
                    <a:pos x="64" y="2"/>
                  </a:cxn>
                  <a:cxn ang="0">
                    <a:pos x="57" y="0"/>
                  </a:cxn>
                  <a:cxn ang="0">
                    <a:pos x="51" y="0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4" y="4"/>
                  </a:cxn>
                </a:cxnLst>
                <a:rect l="0" t="0" r="r" b="b"/>
                <a:pathLst>
                  <a:path w="100" h="101">
                    <a:moveTo>
                      <a:pt x="34" y="4"/>
                    </a:moveTo>
                    <a:lnTo>
                      <a:pt x="32" y="4"/>
                    </a:lnTo>
                    <a:lnTo>
                      <a:pt x="24" y="6"/>
                    </a:lnTo>
                    <a:lnTo>
                      <a:pt x="17" y="10"/>
                    </a:lnTo>
                    <a:lnTo>
                      <a:pt x="9" y="17"/>
                    </a:lnTo>
                    <a:lnTo>
                      <a:pt x="5" y="21"/>
                    </a:lnTo>
                    <a:lnTo>
                      <a:pt x="1" y="27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1" y="55"/>
                    </a:lnTo>
                    <a:lnTo>
                      <a:pt x="3" y="63"/>
                    </a:lnTo>
                    <a:lnTo>
                      <a:pt x="11" y="74"/>
                    </a:lnTo>
                    <a:lnTo>
                      <a:pt x="17" y="84"/>
                    </a:lnTo>
                    <a:lnTo>
                      <a:pt x="24" y="91"/>
                    </a:lnTo>
                    <a:lnTo>
                      <a:pt x="32" y="95"/>
                    </a:lnTo>
                    <a:lnTo>
                      <a:pt x="41" y="101"/>
                    </a:lnTo>
                    <a:lnTo>
                      <a:pt x="49" y="101"/>
                    </a:lnTo>
                    <a:lnTo>
                      <a:pt x="57" y="101"/>
                    </a:lnTo>
                    <a:lnTo>
                      <a:pt x="64" y="99"/>
                    </a:lnTo>
                    <a:lnTo>
                      <a:pt x="74" y="97"/>
                    </a:lnTo>
                    <a:lnTo>
                      <a:pt x="79" y="91"/>
                    </a:lnTo>
                    <a:lnTo>
                      <a:pt x="85" y="86"/>
                    </a:lnTo>
                    <a:lnTo>
                      <a:pt x="91" y="80"/>
                    </a:lnTo>
                    <a:lnTo>
                      <a:pt x="97" y="72"/>
                    </a:lnTo>
                    <a:lnTo>
                      <a:pt x="98" y="65"/>
                    </a:lnTo>
                    <a:lnTo>
                      <a:pt x="100" y="57"/>
                    </a:lnTo>
                    <a:lnTo>
                      <a:pt x="100" y="48"/>
                    </a:lnTo>
                    <a:lnTo>
                      <a:pt x="100" y="40"/>
                    </a:lnTo>
                    <a:lnTo>
                      <a:pt x="98" y="31"/>
                    </a:lnTo>
                    <a:lnTo>
                      <a:pt x="95" y="23"/>
                    </a:lnTo>
                    <a:lnTo>
                      <a:pt x="89" y="17"/>
                    </a:lnTo>
                    <a:lnTo>
                      <a:pt x="85" y="12"/>
                    </a:lnTo>
                    <a:lnTo>
                      <a:pt x="79" y="8"/>
                    </a:lnTo>
                    <a:lnTo>
                      <a:pt x="74" y="6"/>
                    </a:lnTo>
                    <a:lnTo>
                      <a:pt x="68" y="2"/>
                    </a:lnTo>
                    <a:lnTo>
                      <a:pt x="64" y="2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9" name="Freeform 67"/>
              <p:cNvSpPr>
                <a:spLocks/>
              </p:cNvSpPr>
              <p:nvPr/>
            </p:nvSpPr>
            <p:spPr bwMode="auto">
              <a:xfrm>
                <a:off x="3123531" y="3648844"/>
                <a:ext cx="247650" cy="239925"/>
              </a:xfrm>
              <a:custGeom>
                <a:avLst/>
                <a:gdLst/>
                <a:ahLst/>
                <a:cxnLst>
                  <a:cxn ang="0">
                    <a:pos x="135" y="2"/>
                  </a:cxn>
                  <a:cxn ang="0">
                    <a:pos x="133" y="2"/>
                  </a:cxn>
                  <a:cxn ang="0">
                    <a:pos x="128" y="2"/>
                  </a:cxn>
                  <a:cxn ang="0">
                    <a:pos x="120" y="0"/>
                  </a:cxn>
                  <a:cxn ang="0">
                    <a:pos x="113" y="2"/>
                  </a:cxn>
                  <a:cxn ang="0">
                    <a:pos x="101" y="2"/>
                  </a:cxn>
                  <a:cxn ang="0">
                    <a:pos x="90" y="2"/>
                  </a:cxn>
                  <a:cxn ang="0">
                    <a:pos x="75" y="5"/>
                  </a:cxn>
                  <a:cxn ang="0">
                    <a:pos x="63" y="11"/>
                  </a:cxn>
                  <a:cxn ang="0">
                    <a:pos x="50" y="17"/>
                  </a:cxn>
                  <a:cxn ang="0">
                    <a:pos x="36" y="22"/>
                  </a:cxn>
                  <a:cxn ang="0">
                    <a:pos x="25" y="32"/>
                  </a:cxn>
                  <a:cxn ang="0">
                    <a:pos x="17" y="47"/>
                  </a:cxn>
                  <a:cxn ang="0">
                    <a:pos x="8" y="60"/>
                  </a:cxn>
                  <a:cxn ang="0">
                    <a:pos x="4" y="79"/>
                  </a:cxn>
                  <a:cxn ang="0">
                    <a:pos x="0" y="100"/>
                  </a:cxn>
                  <a:cxn ang="0">
                    <a:pos x="2" y="125"/>
                  </a:cxn>
                  <a:cxn ang="0">
                    <a:pos x="8" y="150"/>
                  </a:cxn>
                  <a:cxn ang="0">
                    <a:pos x="19" y="174"/>
                  </a:cxn>
                  <a:cxn ang="0">
                    <a:pos x="35" y="197"/>
                  </a:cxn>
                  <a:cxn ang="0">
                    <a:pos x="55" y="218"/>
                  </a:cxn>
                  <a:cxn ang="0">
                    <a:pos x="78" y="233"/>
                  </a:cxn>
                  <a:cxn ang="0">
                    <a:pos x="103" y="249"/>
                  </a:cxn>
                  <a:cxn ang="0">
                    <a:pos x="132" y="260"/>
                  </a:cxn>
                  <a:cxn ang="0">
                    <a:pos x="158" y="269"/>
                  </a:cxn>
                  <a:cxn ang="0">
                    <a:pos x="187" y="273"/>
                  </a:cxn>
                  <a:cxn ang="0">
                    <a:pos x="213" y="273"/>
                  </a:cxn>
                  <a:cxn ang="0">
                    <a:pos x="238" y="269"/>
                  </a:cxn>
                  <a:cxn ang="0">
                    <a:pos x="261" y="264"/>
                  </a:cxn>
                  <a:cxn ang="0">
                    <a:pos x="280" y="250"/>
                  </a:cxn>
                  <a:cxn ang="0">
                    <a:pos x="295" y="235"/>
                  </a:cxn>
                  <a:cxn ang="0">
                    <a:pos x="307" y="214"/>
                  </a:cxn>
                  <a:cxn ang="0">
                    <a:pos x="312" y="190"/>
                  </a:cxn>
                  <a:cxn ang="0">
                    <a:pos x="312" y="161"/>
                  </a:cxn>
                  <a:cxn ang="0">
                    <a:pos x="307" y="136"/>
                  </a:cxn>
                  <a:cxn ang="0">
                    <a:pos x="297" y="114"/>
                  </a:cxn>
                  <a:cxn ang="0">
                    <a:pos x="288" y="95"/>
                  </a:cxn>
                  <a:cxn ang="0">
                    <a:pos x="274" y="76"/>
                  </a:cxn>
                  <a:cxn ang="0">
                    <a:pos x="259" y="60"/>
                  </a:cxn>
                  <a:cxn ang="0">
                    <a:pos x="242" y="49"/>
                  </a:cxn>
                  <a:cxn ang="0">
                    <a:pos x="227" y="38"/>
                  </a:cxn>
                  <a:cxn ang="0">
                    <a:pos x="210" y="28"/>
                  </a:cxn>
                  <a:cxn ang="0">
                    <a:pos x="192" y="21"/>
                  </a:cxn>
                  <a:cxn ang="0">
                    <a:pos x="177" y="13"/>
                  </a:cxn>
                  <a:cxn ang="0">
                    <a:pos x="164" y="9"/>
                  </a:cxn>
                  <a:cxn ang="0">
                    <a:pos x="151" y="5"/>
                  </a:cxn>
                  <a:cxn ang="0">
                    <a:pos x="143" y="3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2"/>
                  </a:cxn>
                </a:cxnLst>
                <a:rect l="0" t="0" r="r" b="b"/>
                <a:pathLst>
                  <a:path w="312" h="273">
                    <a:moveTo>
                      <a:pt x="135" y="2"/>
                    </a:moveTo>
                    <a:lnTo>
                      <a:pt x="133" y="2"/>
                    </a:lnTo>
                    <a:lnTo>
                      <a:pt x="128" y="2"/>
                    </a:lnTo>
                    <a:lnTo>
                      <a:pt x="120" y="0"/>
                    </a:lnTo>
                    <a:lnTo>
                      <a:pt x="113" y="2"/>
                    </a:lnTo>
                    <a:lnTo>
                      <a:pt x="101" y="2"/>
                    </a:lnTo>
                    <a:lnTo>
                      <a:pt x="90" y="2"/>
                    </a:lnTo>
                    <a:lnTo>
                      <a:pt x="75" y="5"/>
                    </a:lnTo>
                    <a:lnTo>
                      <a:pt x="63" y="11"/>
                    </a:lnTo>
                    <a:lnTo>
                      <a:pt x="50" y="17"/>
                    </a:lnTo>
                    <a:lnTo>
                      <a:pt x="36" y="22"/>
                    </a:lnTo>
                    <a:lnTo>
                      <a:pt x="25" y="32"/>
                    </a:lnTo>
                    <a:lnTo>
                      <a:pt x="17" y="47"/>
                    </a:lnTo>
                    <a:lnTo>
                      <a:pt x="8" y="60"/>
                    </a:lnTo>
                    <a:lnTo>
                      <a:pt x="4" y="79"/>
                    </a:lnTo>
                    <a:lnTo>
                      <a:pt x="0" y="100"/>
                    </a:lnTo>
                    <a:lnTo>
                      <a:pt x="2" y="125"/>
                    </a:lnTo>
                    <a:lnTo>
                      <a:pt x="8" y="150"/>
                    </a:lnTo>
                    <a:lnTo>
                      <a:pt x="19" y="174"/>
                    </a:lnTo>
                    <a:lnTo>
                      <a:pt x="35" y="197"/>
                    </a:lnTo>
                    <a:lnTo>
                      <a:pt x="55" y="218"/>
                    </a:lnTo>
                    <a:lnTo>
                      <a:pt x="78" y="233"/>
                    </a:lnTo>
                    <a:lnTo>
                      <a:pt x="103" y="249"/>
                    </a:lnTo>
                    <a:lnTo>
                      <a:pt x="132" y="260"/>
                    </a:lnTo>
                    <a:lnTo>
                      <a:pt x="158" y="269"/>
                    </a:lnTo>
                    <a:lnTo>
                      <a:pt x="187" y="273"/>
                    </a:lnTo>
                    <a:lnTo>
                      <a:pt x="213" y="273"/>
                    </a:lnTo>
                    <a:lnTo>
                      <a:pt x="238" y="269"/>
                    </a:lnTo>
                    <a:lnTo>
                      <a:pt x="261" y="264"/>
                    </a:lnTo>
                    <a:lnTo>
                      <a:pt x="280" y="250"/>
                    </a:lnTo>
                    <a:lnTo>
                      <a:pt x="295" y="235"/>
                    </a:lnTo>
                    <a:lnTo>
                      <a:pt x="307" y="214"/>
                    </a:lnTo>
                    <a:lnTo>
                      <a:pt x="312" y="190"/>
                    </a:lnTo>
                    <a:lnTo>
                      <a:pt x="312" y="161"/>
                    </a:lnTo>
                    <a:lnTo>
                      <a:pt x="307" y="136"/>
                    </a:lnTo>
                    <a:lnTo>
                      <a:pt x="297" y="114"/>
                    </a:lnTo>
                    <a:lnTo>
                      <a:pt x="288" y="95"/>
                    </a:lnTo>
                    <a:lnTo>
                      <a:pt x="274" y="76"/>
                    </a:lnTo>
                    <a:lnTo>
                      <a:pt x="259" y="60"/>
                    </a:lnTo>
                    <a:lnTo>
                      <a:pt x="242" y="49"/>
                    </a:lnTo>
                    <a:lnTo>
                      <a:pt x="227" y="38"/>
                    </a:lnTo>
                    <a:lnTo>
                      <a:pt x="210" y="28"/>
                    </a:lnTo>
                    <a:lnTo>
                      <a:pt x="192" y="21"/>
                    </a:lnTo>
                    <a:lnTo>
                      <a:pt x="177" y="13"/>
                    </a:lnTo>
                    <a:lnTo>
                      <a:pt x="164" y="9"/>
                    </a:lnTo>
                    <a:lnTo>
                      <a:pt x="151" y="5"/>
                    </a:lnTo>
                    <a:lnTo>
                      <a:pt x="143" y="3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2"/>
                    </a:lnTo>
                    <a:close/>
                  </a:path>
                </a:pathLst>
              </a:custGeom>
              <a:solidFill>
                <a:srgbClr val="FF944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0" name="Freeform 68"/>
              <p:cNvSpPr>
                <a:spLocks/>
              </p:cNvSpPr>
              <p:nvPr/>
            </p:nvSpPr>
            <p:spPr bwMode="auto">
              <a:xfrm>
                <a:off x="3866481" y="3791719"/>
                <a:ext cx="90488" cy="106828"/>
              </a:xfrm>
              <a:custGeom>
                <a:avLst/>
                <a:gdLst/>
                <a:ahLst/>
                <a:cxnLst>
                  <a:cxn ang="0">
                    <a:pos x="34" y="2"/>
                  </a:cxn>
                  <a:cxn ang="0">
                    <a:pos x="30" y="4"/>
                  </a:cxn>
                  <a:cxn ang="0">
                    <a:pos x="25" y="8"/>
                  </a:cxn>
                  <a:cxn ang="0">
                    <a:pos x="17" y="14"/>
                  </a:cxn>
                  <a:cxn ang="0">
                    <a:pos x="9" y="25"/>
                  </a:cxn>
                  <a:cxn ang="0">
                    <a:pos x="6" y="31"/>
                  </a:cxn>
                  <a:cxn ang="0">
                    <a:pos x="4" y="38"/>
                  </a:cxn>
                  <a:cxn ang="0">
                    <a:pos x="0" y="44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71"/>
                  </a:cxn>
                  <a:cxn ang="0">
                    <a:pos x="6" y="80"/>
                  </a:cxn>
                  <a:cxn ang="0">
                    <a:pos x="13" y="91"/>
                  </a:cxn>
                  <a:cxn ang="0">
                    <a:pos x="19" y="101"/>
                  </a:cxn>
                  <a:cxn ang="0">
                    <a:pos x="27" y="109"/>
                  </a:cxn>
                  <a:cxn ang="0">
                    <a:pos x="34" y="114"/>
                  </a:cxn>
                  <a:cxn ang="0">
                    <a:pos x="44" y="120"/>
                  </a:cxn>
                  <a:cxn ang="0">
                    <a:pos x="51" y="122"/>
                  </a:cxn>
                  <a:cxn ang="0">
                    <a:pos x="61" y="124"/>
                  </a:cxn>
                  <a:cxn ang="0">
                    <a:pos x="70" y="122"/>
                  </a:cxn>
                  <a:cxn ang="0">
                    <a:pos x="80" y="122"/>
                  </a:cxn>
                  <a:cxn ang="0">
                    <a:pos x="87" y="116"/>
                  </a:cxn>
                  <a:cxn ang="0">
                    <a:pos x="93" y="112"/>
                  </a:cxn>
                  <a:cxn ang="0">
                    <a:pos x="101" y="105"/>
                  </a:cxn>
                  <a:cxn ang="0">
                    <a:pos x="106" y="97"/>
                  </a:cxn>
                  <a:cxn ang="0">
                    <a:pos x="110" y="88"/>
                  </a:cxn>
                  <a:cxn ang="0">
                    <a:pos x="112" y="78"/>
                  </a:cxn>
                  <a:cxn ang="0">
                    <a:pos x="114" y="67"/>
                  </a:cxn>
                  <a:cxn ang="0">
                    <a:pos x="114" y="55"/>
                  </a:cxn>
                  <a:cxn ang="0">
                    <a:pos x="110" y="42"/>
                  </a:cxn>
                  <a:cxn ang="0">
                    <a:pos x="106" y="33"/>
                  </a:cxn>
                  <a:cxn ang="0">
                    <a:pos x="101" y="23"/>
                  </a:cxn>
                  <a:cxn ang="0">
                    <a:pos x="97" y="17"/>
                  </a:cxn>
                  <a:cxn ang="0">
                    <a:pos x="89" y="12"/>
                  </a:cxn>
                  <a:cxn ang="0">
                    <a:pos x="82" y="8"/>
                  </a:cxn>
                  <a:cxn ang="0">
                    <a:pos x="76" y="4"/>
                  </a:cxn>
                  <a:cxn ang="0">
                    <a:pos x="68" y="2"/>
                  </a:cxn>
                  <a:cxn ang="0">
                    <a:pos x="63" y="0"/>
                  </a:cxn>
                  <a:cxn ang="0">
                    <a:pos x="55" y="0"/>
                  </a:cxn>
                  <a:cxn ang="0">
                    <a:pos x="47" y="0"/>
                  </a:cxn>
                  <a:cxn ang="0">
                    <a:pos x="44" y="0"/>
                  </a:cxn>
                  <a:cxn ang="0">
                    <a:pos x="36" y="2"/>
                  </a:cxn>
                  <a:cxn ang="0">
                    <a:pos x="34" y="2"/>
                  </a:cxn>
                  <a:cxn ang="0">
                    <a:pos x="34" y="2"/>
                  </a:cxn>
                </a:cxnLst>
                <a:rect l="0" t="0" r="r" b="b"/>
                <a:pathLst>
                  <a:path w="114" h="124">
                    <a:moveTo>
                      <a:pt x="34" y="2"/>
                    </a:moveTo>
                    <a:lnTo>
                      <a:pt x="30" y="4"/>
                    </a:lnTo>
                    <a:lnTo>
                      <a:pt x="25" y="8"/>
                    </a:lnTo>
                    <a:lnTo>
                      <a:pt x="17" y="14"/>
                    </a:lnTo>
                    <a:lnTo>
                      <a:pt x="9" y="25"/>
                    </a:lnTo>
                    <a:lnTo>
                      <a:pt x="6" y="31"/>
                    </a:lnTo>
                    <a:lnTo>
                      <a:pt x="4" y="38"/>
                    </a:lnTo>
                    <a:lnTo>
                      <a:pt x="0" y="44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71"/>
                    </a:lnTo>
                    <a:lnTo>
                      <a:pt x="6" y="80"/>
                    </a:lnTo>
                    <a:lnTo>
                      <a:pt x="13" y="91"/>
                    </a:lnTo>
                    <a:lnTo>
                      <a:pt x="19" y="101"/>
                    </a:lnTo>
                    <a:lnTo>
                      <a:pt x="27" y="109"/>
                    </a:lnTo>
                    <a:lnTo>
                      <a:pt x="34" y="114"/>
                    </a:lnTo>
                    <a:lnTo>
                      <a:pt x="44" y="120"/>
                    </a:lnTo>
                    <a:lnTo>
                      <a:pt x="51" y="122"/>
                    </a:lnTo>
                    <a:lnTo>
                      <a:pt x="61" y="124"/>
                    </a:lnTo>
                    <a:lnTo>
                      <a:pt x="70" y="122"/>
                    </a:lnTo>
                    <a:lnTo>
                      <a:pt x="80" y="122"/>
                    </a:lnTo>
                    <a:lnTo>
                      <a:pt x="87" y="116"/>
                    </a:lnTo>
                    <a:lnTo>
                      <a:pt x="93" y="112"/>
                    </a:lnTo>
                    <a:lnTo>
                      <a:pt x="101" y="105"/>
                    </a:lnTo>
                    <a:lnTo>
                      <a:pt x="106" y="97"/>
                    </a:lnTo>
                    <a:lnTo>
                      <a:pt x="110" y="88"/>
                    </a:lnTo>
                    <a:lnTo>
                      <a:pt x="112" y="78"/>
                    </a:lnTo>
                    <a:lnTo>
                      <a:pt x="114" y="67"/>
                    </a:lnTo>
                    <a:lnTo>
                      <a:pt x="114" y="55"/>
                    </a:lnTo>
                    <a:lnTo>
                      <a:pt x="110" y="42"/>
                    </a:lnTo>
                    <a:lnTo>
                      <a:pt x="106" y="33"/>
                    </a:lnTo>
                    <a:lnTo>
                      <a:pt x="101" y="23"/>
                    </a:lnTo>
                    <a:lnTo>
                      <a:pt x="97" y="17"/>
                    </a:lnTo>
                    <a:lnTo>
                      <a:pt x="89" y="12"/>
                    </a:lnTo>
                    <a:lnTo>
                      <a:pt x="82" y="8"/>
                    </a:lnTo>
                    <a:lnTo>
                      <a:pt x="76" y="4"/>
                    </a:lnTo>
                    <a:lnTo>
                      <a:pt x="68" y="2"/>
                    </a:lnTo>
                    <a:lnTo>
                      <a:pt x="63" y="0"/>
                    </a:lnTo>
                    <a:lnTo>
                      <a:pt x="55" y="0"/>
                    </a:lnTo>
                    <a:lnTo>
                      <a:pt x="47" y="0"/>
                    </a:lnTo>
                    <a:lnTo>
                      <a:pt x="44" y="0"/>
                    </a:lnTo>
                    <a:lnTo>
                      <a:pt x="36" y="2"/>
                    </a:lnTo>
                    <a:lnTo>
                      <a:pt x="34" y="2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1" name="Freeform 69"/>
              <p:cNvSpPr>
                <a:spLocks/>
              </p:cNvSpPr>
              <p:nvPr/>
            </p:nvSpPr>
            <p:spPr bwMode="auto">
              <a:xfrm>
                <a:off x="3804568" y="3721869"/>
                <a:ext cx="114300" cy="171626"/>
              </a:xfrm>
              <a:custGeom>
                <a:avLst/>
                <a:gdLst/>
                <a:ahLst/>
                <a:cxnLst>
                  <a:cxn ang="0">
                    <a:pos x="61" y="6"/>
                  </a:cxn>
                  <a:cxn ang="0">
                    <a:pos x="51" y="17"/>
                  </a:cxn>
                  <a:cxn ang="0">
                    <a:pos x="44" y="30"/>
                  </a:cxn>
                  <a:cxn ang="0">
                    <a:pos x="36" y="45"/>
                  </a:cxn>
                  <a:cxn ang="0">
                    <a:pos x="28" y="64"/>
                  </a:cxn>
                  <a:cxn ang="0">
                    <a:pos x="25" y="83"/>
                  </a:cxn>
                  <a:cxn ang="0">
                    <a:pos x="25" y="106"/>
                  </a:cxn>
                  <a:cxn ang="0">
                    <a:pos x="28" y="129"/>
                  </a:cxn>
                  <a:cxn ang="0">
                    <a:pos x="36" y="146"/>
                  </a:cxn>
                  <a:cxn ang="0">
                    <a:pos x="49" y="159"/>
                  </a:cxn>
                  <a:cxn ang="0">
                    <a:pos x="63" y="165"/>
                  </a:cxn>
                  <a:cxn ang="0">
                    <a:pos x="76" y="167"/>
                  </a:cxn>
                  <a:cxn ang="0">
                    <a:pos x="89" y="163"/>
                  </a:cxn>
                  <a:cxn ang="0">
                    <a:pos x="103" y="158"/>
                  </a:cxn>
                  <a:cxn ang="0">
                    <a:pos x="110" y="144"/>
                  </a:cxn>
                  <a:cxn ang="0">
                    <a:pos x="114" y="127"/>
                  </a:cxn>
                  <a:cxn ang="0">
                    <a:pos x="112" y="110"/>
                  </a:cxn>
                  <a:cxn ang="0">
                    <a:pos x="106" y="97"/>
                  </a:cxn>
                  <a:cxn ang="0">
                    <a:pos x="97" y="83"/>
                  </a:cxn>
                  <a:cxn ang="0">
                    <a:pos x="86" y="74"/>
                  </a:cxn>
                  <a:cxn ang="0">
                    <a:pos x="74" y="64"/>
                  </a:cxn>
                  <a:cxn ang="0">
                    <a:pos x="63" y="57"/>
                  </a:cxn>
                  <a:cxn ang="0">
                    <a:pos x="61" y="55"/>
                  </a:cxn>
                  <a:cxn ang="0">
                    <a:pos x="66" y="55"/>
                  </a:cxn>
                  <a:cxn ang="0">
                    <a:pos x="78" y="57"/>
                  </a:cxn>
                  <a:cxn ang="0">
                    <a:pos x="93" y="61"/>
                  </a:cxn>
                  <a:cxn ang="0">
                    <a:pos x="108" y="68"/>
                  </a:cxn>
                  <a:cxn ang="0">
                    <a:pos x="122" y="80"/>
                  </a:cxn>
                  <a:cxn ang="0">
                    <a:pos x="133" y="97"/>
                  </a:cxn>
                  <a:cxn ang="0">
                    <a:pos x="141" y="120"/>
                  </a:cxn>
                  <a:cxn ang="0">
                    <a:pos x="139" y="146"/>
                  </a:cxn>
                  <a:cxn ang="0">
                    <a:pos x="127" y="169"/>
                  </a:cxn>
                  <a:cxn ang="0">
                    <a:pos x="110" y="184"/>
                  </a:cxn>
                  <a:cxn ang="0">
                    <a:pos x="89" y="194"/>
                  </a:cxn>
                  <a:cxn ang="0">
                    <a:pos x="66" y="194"/>
                  </a:cxn>
                  <a:cxn ang="0">
                    <a:pos x="42" y="188"/>
                  </a:cxn>
                  <a:cxn ang="0">
                    <a:pos x="21" y="173"/>
                  </a:cxn>
                  <a:cxn ang="0">
                    <a:pos x="8" y="150"/>
                  </a:cxn>
                  <a:cxn ang="0">
                    <a:pos x="0" y="118"/>
                  </a:cxn>
                  <a:cxn ang="0">
                    <a:pos x="0" y="87"/>
                  </a:cxn>
                  <a:cxn ang="0">
                    <a:pos x="6" y="63"/>
                  </a:cxn>
                  <a:cxn ang="0">
                    <a:pos x="15" y="42"/>
                  </a:cxn>
                  <a:cxn ang="0">
                    <a:pos x="27" y="25"/>
                  </a:cxn>
                  <a:cxn ang="0">
                    <a:pos x="36" y="11"/>
                  </a:cxn>
                  <a:cxn ang="0">
                    <a:pos x="49" y="2"/>
                  </a:cxn>
                  <a:cxn ang="0">
                    <a:pos x="63" y="4"/>
                  </a:cxn>
                </a:cxnLst>
                <a:rect l="0" t="0" r="r" b="b"/>
                <a:pathLst>
                  <a:path w="143" h="196">
                    <a:moveTo>
                      <a:pt x="63" y="4"/>
                    </a:moveTo>
                    <a:lnTo>
                      <a:pt x="61" y="6"/>
                    </a:lnTo>
                    <a:lnTo>
                      <a:pt x="55" y="13"/>
                    </a:lnTo>
                    <a:lnTo>
                      <a:pt x="51" y="17"/>
                    </a:lnTo>
                    <a:lnTo>
                      <a:pt x="47" y="23"/>
                    </a:lnTo>
                    <a:lnTo>
                      <a:pt x="44" y="30"/>
                    </a:lnTo>
                    <a:lnTo>
                      <a:pt x="40" y="38"/>
                    </a:lnTo>
                    <a:lnTo>
                      <a:pt x="36" y="45"/>
                    </a:lnTo>
                    <a:lnTo>
                      <a:pt x="32" y="55"/>
                    </a:lnTo>
                    <a:lnTo>
                      <a:pt x="28" y="64"/>
                    </a:lnTo>
                    <a:lnTo>
                      <a:pt x="27" y="74"/>
                    </a:lnTo>
                    <a:lnTo>
                      <a:pt x="25" y="83"/>
                    </a:lnTo>
                    <a:lnTo>
                      <a:pt x="25" y="95"/>
                    </a:lnTo>
                    <a:lnTo>
                      <a:pt x="25" y="106"/>
                    </a:lnTo>
                    <a:lnTo>
                      <a:pt x="27" y="120"/>
                    </a:lnTo>
                    <a:lnTo>
                      <a:pt x="28" y="129"/>
                    </a:lnTo>
                    <a:lnTo>
                      <a:pt x="32" y="139"/>
                    </a:lnTo>
                    <a:lnTo>
                      <a:pt x="36" y="146"/>
                    </a:lnTo>
                    <a:lnTo>
                      <a:pt x="42" y="154"/>
                    </a:lnTo>
                    <a:lnTo>
                      <a:pt x="49" y="159"/>
                    </a:lnTo>
                    <a:lnTo>
                      <a:pt x="55" y="163"/>
                    </a:lnTo>
                    <a:lnTo>
                      <a:pt x="63" y="165"/>
                    </a:lnTo>
                    <a:lnTo>
                      <a:pt x="70" y="169"/>
                    </a:lnTo>
                    <a:lnTo>
                      <a:pt x="76" y="167"/>
                    </a:lnTo>
                    <a:lnTo>
                      <a:pt x="84" y="167"/>
                    </a:lnTo>
                    <a:lnTo>
                      <a:pt x="89" y="163"/>
                    </a:lnTo>
                    <a:lnTo>
                      <a:pt x="97" y="161"/>
                    </a:lnTo>
                    <a:lnTo>
                      <a:pt x="103" y="158"/>
                    </a:lnTo>
                    <a:lnTo>
                      <a:pt x="108" y="152"/>
                    </a:lnTo>
                    <a:lnTo>
                      <a:pt x="110" y="144"/>
                    </a:lnTo>
                    <a:lnTo>
                      <a:pt x="114" y="137"/>
                    </a:lnTo>
                    <a:lnTo>
                      <a:pt x="114" y="127"/>
                    </a:lnTo>
                    <a:lnTo>
                      <a:pt x="116" y="120"/>
                    </a:lnTo>
                    <a:lnTo>
                      <a:pt x="112" y="110"/>
                    </a:lnTo>
                    <a:lnTo>
                      <a:pt x="110" y="104"/>
                    </a:lnTo>
                    <a:lnTo>
                      <a:pt x="106" y="97"/>
                    </a:lnTo>
                    <a:lnTo>
                      <a:pt x="103" y="89"/>
                    </a:lnTo>
                    <a:lnTo>
                      <a:pt x="97" y="83"/>
                    </a:lnTo>
                    <a:lnTo>
                      <a:pt x="91" y="80"/>
                    </a:lnTo>
                    <a:lnTo>
                      <a:pt x="86" y="74"/>
                    </a:lnTo>
                    <a:lnTo>
                      <a:pt x="80" y="68"/>
                    </a:lnTo>
                    <a:lnTo>
                      <a:pt x="74" y="64"/>
                    </a:lnTo>
                    <a:lnTo>
                      <a:pt x="70" y="63"/>
                    </a:lnTo>
                    <a:lnTo>
                      <a:pt x="63" y="57"/>
                    </a:lnTo>
                    <a:lnTo>
                      <a:pt x="61" y="57"/>
                    </a:lnTo>
                    <a:lnTo>
                      <a:pt x="61" y="55"/>
                    </a:lnTo>
                    <a:lnTo>
                      <a:pt x="63" y="55"/>
                    </a:lnTo>
                    <a:lnTo>
                      <a:pt x="66" y="55"/>
                    </a:lnTo>
                    <a:lnTo>
                      <a:pt x="72" y="57"/>
                    </a:lnTo>
                    <a:lnTo>
                      <a:pt x="78" y="57"/>
                    </a:lnTo>
                    <a:lnTo>
                      <a:pt x="86" y="59"/>
                    </a:lnTo>
                    <a:lnTo>
                      <a:pt x="93" y="61"/>
                    </a:lnTo>
                    <a:lnTo>
                      <a:pt x="101" y="64"/>
                    </a:lnTo>
                    <a:lnTo>
                      <a:pt x="108" y="68"/>
                    </a:lnTo>
                    <a:lnTo>
                      <a:pt x="116" y="74"/>
                    </a:lnTo>
                    <a:lnTo>
                      <a:pt x="122" y="80"/>
                    </a:lnTo>
                    <a:lnTo>
                      <a:pt x="129" y="87"/>
                    </a:lnTo>
                    <a:lnTo>
                      <a:pt x="133" y="97"/>
                    </a:lnTo>
                    <a:lnTo>
                      <a:pt x="137" y="106"/>
                    </a:lnTo>
                    <a:lnTo>
                      <a:pt x="141" y="120"/>
                    </a:lnTo>
                    <a:lnTo>
                      <a:pt x="143" y="135"/>
                    </a:lnTo>
                    <a:lnTo>
                      <a:pt x="139" y="146"/>
                    </a:lnTo>
                    <a:lnTo>
                      <a:pt x="135" y="159"/>
                    </a:lnTo>
                    <a:lnTo>
                      <a:pt x="127" y="169"/>
                    </a:lnTo>
                    <a:lnTo>
                      <a:pt x="122" y="178"/>
                    </a:lnTo>
                    <a:lnTo>
                      <a:pt x="110" y="184"/>
                    </a:lnTo>
                    <a:lnTo>
                      <a:pt x="101" y="190"/>
                    </a:lnTo>
                    <a:lnTo>
                      <a:pt x="89" y="194"/>
                    </a:lnTo>
                    <a:lnTo>
                      <a:pt x="78" y="196"/>
                    </a:lnTo>
                    <a:lnTo>
                      <a:pt x="66" y="194"/>
                    </a:lnTo>
                    <a:lnTo>
                      <a:pt x="53" y="192"/>
                    </a:lnTo>
                    <a:lnTo>
                      <a:pt x="42" y="188"/>
                    </a:lnTo>
                    <a:lnTo>
                      <a:pt x="32" y="182"/>
                    </a:lnTo>
                    <a:lnTo>
                      <a:pt x="21" y="173"/>
                    </a:lnTo>
                    <a:lnTo>
                      <a:pt x="15" y="163"/>
                    </a:lnTo>
                    <a:lnTo>
                      <a:pt x="8" y="150"/>
                    </a:lnTo>
                    <a:lnTo>
                      <a:pt x="4" y="135"/>
                    </a:lnTo>
                    <a:lnTo>
                      <a:pt x="0" y="118"/>
                    </a:lnTo>
                    <a:lnTo>
                      <a:pt x="0" y="102"/>
                    </a:lnTo>
                    <a:lnTo>
                      <a:pt x="0" y="87"/>
                    </a:lnTo>
                    <a:lnTo>
                      <a:pt x="4" y="76"/>
                    </a:lnTo>
                    <a:lnTo>
                      <a:pt x="6" y="63"/>
                    </a:lnTo>
                    <a:lnTo>
                      <a:pt x="9" y="51"/>
                    </a:lnTo>
                    <a:lnTo>
                      <a:pt x="15" y="42"/>
                    </a:lnTo>
                    <a:lnTo>
                      <a:pt x="21" y="34"/>
                    </a:lnTo>
                    <a:lnTo>
                      <a:pt x="27" y="25"/>
                    </a:lnTo>
                    <a:lnTo>
                      <a:pt x="30" y="19"/>
                    </a:lnTo>
                    <a:lnTo>
                      <a:pt x="36" y="11"/>
                    </a:lnTo>
                    <a:lnTo>
                      <a:pt x="42" y="7"/>
                    </a:lnTo>
                    <a:lnTo>
                      <a:pt x="49" y="2"/>
                    </a:lnTo>
                    <a:lnTo>
                      <a:pt x="51" y="0"/>
                    </a:lnTo>
                    <a:lnTo>
                      <a:pt x="63" y="4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2" name="Freeform 94"/>
              <p:cNvSpPr>
                <a:spLocks/>
              </p:cNvSpPr>
              <p:nvPr/>
            </p:nvSpPr>
            <p:spPr bwMode="auto">
              <a:xfrm>
                <a:off x="2812381" y="3450406"/>
                <a:ext cx="26988" cy="45719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2" y="2"/>
                  </a:cxn>
                  <a:cxn ang="0">
                    <a:pos x="26" y="7"/>
                  </a:cxn>
                  <a:cxn ang="0">
                    <a:pos x="28" y="13"/>
                  </a:cxn>
                  <a:cxn ang="0">
                    <a:pos x="34" y="21"/>
                  </a:cxn>
                  <a:cxn ang="0">
                    <a:pos x="34" y="28"/>
                  </a:cxn>
                  <a:cxn ang="0">
                    <a:pos x="34" y="34"/>
                  </a:cxn>
                  <a:cxn ang="0">
                    <a:pos x="30" y="38"/>
                  </a:cxn>
                  <a:cxn ang="0">
                    <a:pos x="26" y="40"/>
                  </a:cxn>
                  <a:cxn ang="0">
                    <a:pos x="22" y="42"/>
                  </a:cxn>
                  <a:cxn ang="0">
                    <a:pos x="17" y="42"/>
                  </a:cxn>
                  <a:cxn ang="0">
                    <a:pos x="9" y="42"/>
                  </a:cxn>
                  <a:cxn ang="0">
                    <a:pos x="7" y="42"/>
                  </a:cxn>
                  <a:cxn ang="0">
                    <a:pos x="1" y="36"/>
                  </a:cxn>
                  <a:cxn ang="0">
                    <a:pos x="0" y="30"/>
                  </a:cxn>
                  <a:cxn ang="0">
                    <a:pos x="3" y="23"/>
                  </a:cxn>
                  <a:cxn ang="0">
                    <a:pos x="7" y="17"/>
                  </a:cxn>
                  <a:cxn ang="0">
                    <a:pos x="11" y="11"/>
                  </a:cxn>
                  <a:cxn ang="0">
                    <a:pos x="17" y="5"/>
                  </a:cxn>
                  <a:cxn ang="0">
                    <a:pos x="21" y="2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" h="42">
                    <a:moveTo>
                      <a:pt x="22" y="0"/>
                    </a:moveTo>
                    <a:lnTo>
                      <a:pt x="22" y="2"/>
                    </a:lnTo>
                    <a:lnTo>
                      <a:pt x="26" y="7"/>
                    </a:lnTo>
                    <a:lnTo>
                      <a:pt x="28" y="13"/>
                    </a:lnTo>
                    <a:lnTo>
                      <a:pt x="34" y="21"/>
                    </a:lnTo>
                    <a:lnTo>
                      <a:pt x="34" y="28"/>
                    </a:lnTo>
                    <a:lnTo>
                      <a:pt x="34" y="34"/>
                    </a:lnTo>
                    <a:lnTo>
                      <a:pt x="30" y="38"/>
                    </a:lnTo>
                    <a:lnTo>
                      <a:pt x="26" y="40"/>
                    </a:lnTo>
                    <a:lnTo>
                      <a:pt x="22" y="42"/>
                    </a:lnTo>
                    <a:lnTo>
                      <a:pt x="17" y="42"/>
                    </a:lnTo>
                    <a:lnTo>
                      <a:pt x="9" y="42"/>
                    </a:lnTo>
                    <a:lnTo>
                      <a:pt x="7" y="42"/>
                    </a:lnTo>
                    <a:lnTo>
                      <a:pt x="1" y="36"/>
                    </a:lnTo>
                    <a:lnTo>
                      <a:pt x="0" y="30"/>
                    </a:lnTo>
                    <a:lnTo>
                      <a:pt x="3" y="23"/>
                    </a:lnTo>
                    <a:lnTo>
                      <a:pt x="7" y="17"/>
                    </a:lnTo>
                    <a:lnTo>
                      <a:pt x="11" y="11"/>
                    </a:lnTo>
                    <a:lnTo>
                      <a:pt x="17" y="5"/>
                    </a:lnTo>
                    <a:lnTo>
                      <a:pt x="21" y="2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3" name="Freeform 98"/>
              <p:cNvSpPr>
                <a:spLocks/>
              </p:cNvSpPr>
              <p:nvPr/>
            </p:nvSpPr>
            <p:spPr bwMode="auto">
              <a:xfrm>
                <a:off x="2606006" y="3471043"/>
                <a:ext cx="25400" cy="45719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4" y="0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23" y="6"/>
                  </a:cxn>
                  <a:cxn ang="0">
                    <a:pos x="29" y="10"/>
                  </a:cxn>
                  <a:cxn ang="0">
                    <a:pos x="32" y="16"/>
                  </a:cxn>
                  <a:cxn ang="0">
                    <a:pos x="32" y="19"/>
                  </a:cxn>
                  <a:cxn ang="0">
                    <a:pos x="32" y="25"/>
                  </a:cxn>
                  <a:cxn ang="0">
                    <a:pos x="29" y="29"/>
                  </a:cxn>
                  <a:cxn ang="0">
                    <a:pos x="25" y="36"/>
                  </a:cxn>
                  <a:cxn ang="0">
                    <a:pos x="19" y="38"/>
                  </a:cxn>
                  <a:cxn ang="0">
                    <a:pos x="15" y="40"/>
                  </a:cxn>
                  <a:cxn ang="0">
                    <a:pos x="10" y="40"/>
                  </a:cxn>
                  <a:cxn ang="0">
                    <a:pos x="6" y="38"/>
                  </a:cxn>
                  <a:cxn ang="0">
                    <a:pos x="2" y="31"/>
                  </a:cxn>
                  <a:cxn ang="0">
                    <a:pos x="2" y="23"/>
                  </a:cxn>
                  <a:cxn ang="0">
                    <a:pos x="0" y="14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32" h="40">
                    <a:moveTo>
                      <a:pt x="2" y="0"/>
                    </a:moveTo>
                    <a:lnTo>
                      <a:pt x="4" y="0"/>
                    </a:lnTo>
                    <a:lnTo>
                      <a:pt x="10" y="0"/>
                    </a:lnTo>
                    <a:lnTo>
                      <a:pt x="15" y="2"/>
                    </a:lnTo>
                    <a:lnTo>
                      <a:pt x="23" y="6"/>
                    </a:lnTo>
                    <a:lnTo>
                      <a:pt x="29" y="10"/>
                    </a:lnTo>
                    <a:lnTo>
                      <a:pt x="32" y="16"/>
                    </a:lnTo>
                    <a:lnTo>
                      <a:pt x="32" y="19"/>
                    </a:lnTo>
                    <a:lnTo>
                      <a:pt x="32" y="25"/>
                    </a:lnTo>
                    <a:lnTo>
                      <a:pt x="29" y="29"/>
                    </a:lnTo>
                    <a:lnTo>
                      <a:pt x="25" y="36"/>
                    </a:lnTo>
                    <a:lnTo>
                      <a:pt x="19" y="38"/>
                    </a:lnTo>
                    <a:lnTo>
                      <a:pt x="15" y="40"/>
                    </a:lnTo>
                    <a:lnTo>
                      <a:pt x="10" y="40"/>
                    </a:lnTo>
                    <a:lnTo>
                      <a:pt x="6" y="38"/>
                    </a:lnTo>
                    <a:lnTo>
                      <a:pt x="2" y="31"/>
                    </a:lnTo>
                    <a:lnTo>
                      <a:pt x="2" y="23"/>
                    </a:lnTo>
                    <a:lnTo>
                      <a:pt x="0" y="14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DE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4" name="Freeform 103"/>
              <p:cNvSpPr>
                <a:spLocks/>
              </p:cNvSpPr>
              <p:nvPr/>
            </p:nvSpPr>
            <p:spPr bwMode="auto">
              <a:xfrm>
                <a:off x="2707606" y="3459930"/>
                <a:ext cx="25400" cy="45719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0"/>
                  </a:cxn>
                  <a:cxn ang="0">
                    <a:pos x="19" y="4"/>
                  </a:cxn>
                  <a:cxn ang="0">
                    <a:pos x="23" y="10"/>
                  </a:cxn>
                  <a:cxn ang="0">
                    <a:pos x="31" y="17"/>
                  </a:cxn>
                  <a:cxn ang="0">
                    <a:pos x="33" y="23"/>
                  </a:cxn>
                  <a:cxn ang="0">
                    <a:pos x="33" y="29"/>
                  </a:cxn>
                  <a:cxn ang="0">
                    <a:pos x="31" y="31"/>
                  </a:cxn>
                  <a:cxn ang="0">
                    <a:pos x="29" y="34"/>
                  </a:cxn>
                  <a:cxn ang="0">
                    <a:pos x="23" y="38"/>
                  </a:cxn>
                  <a:cxn ang="0">
                    <a:pos x="19" y="40"/>
                  </a:cxn>
                  <a:cxn ang="0">
                    <a:pos x="14" y="42"/>
                  </a:cxn>
                  <a:cxn ang="0">
                    <a:pos x="8" y="42"/>
                  </a:cxn>
                  <a:cxn ang="0">
                    <a:pos x="2" y="38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4" y="19"/>
                  </a:cxn>
                  <a:cxn ang="0">
                    <a:pos x="6" y="12"/>
                  </a:cxn>
                  <a:cxn ang="0">
                    <a:pos x="10" y="6"/>
                  </a:cxn>
                  <a:cxn ang="0">
                    <a:pos x="12" y="0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33" h="42">
                    <a:moveTo>
                      <a:pt x="14" y="0"/>
                    </a:moveTo>
                    <a:lnTo>
                      <a:pt x="14" y="0"/>
                    </a:lnTo>
                    <a:lnTo>
                      <a:pt x="19" y="4"/>
                    </a:lnTo>
                    <a:lnTo>
                      <a:pt x="23" y="10"/>
                    </a:lnTo>
                    <a:lnTo>
                      <a:pt x="31" y="17"/>
                    </a:lnTo>
                    <a:lnTo>
                      <a:pt x="33" y="23"/>
                    </a:lnTo>
                    <a:lnTo>
                      <a:pt x="33" y="29"/>
                    </a:lnTo>
                    <a:lnTo>
                      <a:pt x="31" y="31"/>
                    </a:lnTo>
                    <a:lnTo>
                      <a:pt x="29" y="34"/>
                    </a:lnTo>
                    <a:lnTo>
                      <a:pt x="23" y="38"/>
                    </a:lnTo>
                    <a:lnTo>
                      <a:pt x="19" y="40"/>
                    </a:lnTo>
                    <a:lnTo>
                      <a:pt x="14" y="42"/>
                    </a:lnTo>
                    <a:lnTo>
                      <a:pt x="8" y="42"/>
                    </a:lnTo>
                    <a:lnTo>
                      <a:pt x="2" y="38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4" y="19"/>
                    </a:lnTo>
                    <a:lnTo>
                      <a:pt x="6" y="12"/>
                    </a:lnTo>
                    <a:lnTo>
                      <a:pt x="10" y="6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5" name="Freeform 106"/>
              <p:cNvSpPr>
                <a:spLocks/>
              </p:cNvSpPr>
              <p:nvPr/>
            </p:nvSpPr>
            <p:spPr bwMode="auto">
              <a:xfrm>
                <a:off x="2742531" y="3482156"/>
                <a:ext cx="25400" cy="4571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5" y="0"/>
                  </a:cxn>
                  <a:cxn ang="0">
                    <a:pos x="12" y="3"/>
                  </a:cxn>
                  <a:cxn ang="0">
                    <a:pos x="6" y="9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2" y="32"/>
                  </a:cxn>
                  <a:cxn ang="0">
                    <a:pos x="6" y="34"/>
                  </a:cxn>
                  <a:cxn ang="0">
                    <a:pos x="10" y="36"/>
                  </a:cxn>
                  <a:cxn ang="0">
                    <a:pos x="17" y="40"/>
                  </a:cxn>
                  <a:cxn ang="0">
                    <a:pos x="23" y="40"/>
                  </a:cxn>
                  <a:cxn ang="0">
                    <a:pos x="29" y="41"/>
                  </a:cxn>
                  <a:cxn ang="0">
                    <a:pos x="32" y="38"/>
                  </a:cxn>
                  <a:cxn ang="0">
                    <a:pos x="32" y="32"/>
                  </a:cxn>
                  <a:cxn ang="0">
                    <a:pos x="31" y="24"/>
                  </a:cxn>
                  <a:cxn ang="0">
                    <a:pos x="29" y="19"/>
                  </a:cxn>
                  <a:cxn ang="0">
                    <a:pos x="23" y="11"/>
                  </a:cxn>
                  <a:cxn ang="0">
                    <a:pos x="21" y="3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7" y="0"/>
                  </a:cxn>
                </a:cxnLst>
                <a:rect l="0" t="0" r="r" b="b"/>
                <a:pathLst>
                  <a:path w="32" h="41">
                    <a:moveTo>
                      <a:pt x="17" y="0"/>
                    </a:moveTo>
                    <a:lnTo>
                      <a:pt x="15" y="0"/>
                    </a:lnTo>
                    <a:lnTo>
                      <a:pt x="12" y="3"/>
                    </a:lnTo>
                    <a:lnTo>
                      <a:pt x="6" y="9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2" y="32"/>
                    </a:lnTo>
                    <a:lnTo>
                      <a:pt x="6" y="34"/>
                    </a:lnTo>
                    <a:lnTo>
                      <a:pt x="10" y="36"/>
                    </a:lnTo>
                    <a:lnTo>
                      <a:pt x="17" y="40"/>
                    </a:lnTo>
                    <a:lnTo>
                      <a:pt x="23" y="40"/>
                    </a:lnTo>
                    <a:lnTo>
                      <a:pt x="29" y="41"/>
                    </a:lnTo>
                    <a:lnTo>
                      <a:pt x="32" y="38"/>
                    </a:lnTo>
                    <a:lnTo>
                      <a:pt x="32" y="32"/>
                    </a:lnTo>
                    <a:lnTo>
                      <a:pt x="31" y="24"/>
                    </a:lnTo>
                    <a:lnTo>
                      <a:pt x="29" y="19"/>
                    </a:lnTo>
                    <a:lnTo>
                      <a:pt x="23" y="11"/>
                    </a:lnTo>
                    <a:lnTo>
                      <a:pt x="21" y="3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6" name="Freeform 107"/>
              <p:cNvSpPr>
                <a:spLocks/>
              </p:cNvSpPr>
              <p:nvPr/>
            </p:nvSpPr>
            <p:spPr bwMode="auto">
              <a:xfrm>
                <a:off x="2639343" y="3478981"/>
                <a:ext cx="28575" cy="457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7" y="2"/>
                  </a:cxn>
                  <a:cxn ang="0">
                    <a:pos x="15" y="2"/>
                  </a:cxn>
                  <a:cxn ang="0">
                    <a:pos x="23" y="4"/>
                  </a:cxn>
                  <a:cxn ang="0">
                    <a:pos x="30" y="6"/>
                  </a:cxn>
                  <a:cxn ang="0">
                    <a:pos x="34" y="11"/>
                  </a:cxn>
                  <a:cxn ang="0">
                    <a:pos x="36" y="19"/>
                  </a:cxn>
                  <a:cxn ang="0">
                    <a:pos x="32" y="28"/>
                  </a:cxn>
                  <a:cxn ang="0">
                    <a:pos x="28" y="34"/>
                  </a:cxn>
                  <a:cxn ang="0">
                    <a:pos x="23" y="36"/>
                  </a:cxn>
                  <a:cxn ang="0">
                    <a:pos x="17" y="36"/>
                  </a:cxn>
                  <a:cxn ang="0">
                    <a:pos x="13" y="34"/>
                  </a:cxn>
                  <a:cxn ang="0">
                    <a:pos x="9" y="28"/>
                  </a:cxn>
                  <a:cxn ang="0">
                    <a:pos x="6" y="23"/>
                  </a:cxn>
                  <a:cxn ang="0">
                    <a:pos x="2" y="13"/>
                  </a:cxn>
                  <a:cxn ang="0">
                    <a:pos x="2" y="7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36" h="36">
                    <a:moveTo>
                      <a:pt x="0" y="2"/>
                    </a:moveTo>
                    <a:lnTo>
                      <a:pt x="2" y="0"/>
                    </a:lnTo>
                    <a:lnTo>
                      <a:pt x="7" y="2"/>
                    </a:lnTo>
                    <a:lnTo>
                      <a:pt x="15" y="2"/>
                    </a:lnTo>
                    <a:lnTo>
                      <a:pt x="23" y="4"/>
                    </a:lnTo>
                    <a:lnTo>
                      <a:pt x="30" y="6"/>
                    </a:lnTo>
                    <a:lnTo>
                      <a:pt x="34" y="11"/>
                    </a:lnTo>
                    <a:lnTo>
                      <a:pt x="36" y="19"/>
                    </a:lnTo>
                    <a:lnTo>
                      <a:pt x="32" y="28"/>
                    </a:lnTo>
                    <a:lnTo>
                      <a:pt x="28" y="34"/>
                    </a:lnTo>
                    <a:lnTo>
                      <a:pt x="23" y="36"/>
                    </a:lnTo>
                    <a:lnTo>
                      <a:pt x="17" y="36"/>
                    </a:lnTo>
                    <a:lnTo>
                      <a:pt x="13" y="34"/>
                    </a:lnTo>
                    <a:lnTo>
                      <a:pt x="9" y="28"/>
                    </a:lnTo>
                    <a:lnTo>
                      <a:pt x="6" y="23"/>
                    </a:lnTo>
                    <a:lnTo>
                      <a:pt x="2" y="13"/>
                    </a:lnTo>
                    <a:lnTo>
                      <a:pt x="2" y="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7" name="Freeform 108"/>
              <p:cNvSpPr>
                <a:spLocks/>
              </p:cNvSpPr>
              <p:nvPr/>
            </p:nvSpPr>
            <p:spPr bwMode="auto">
              <a:xfrm>
                <a:off x="2574256" y="3502794"/>
                <a:ext cx="28575" cy="457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8" y="2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0" y="29"/>
                  </a:cxn>
                  <a:cxn ang="0">
                    <a:pos x="2" y="36"/>
                  </a:cxn>
                  <a:cxn ang="0">
                    <a:pos x="4" y="38"/>
                  </a:cxn>
                  <a:cxn ang="0">
                    <a:pos x="10" y="40"/>
                  </a:cxn>
                  <a:cxn ang="0">
                    <a:pos x="15" y="40"/>
                  </a:cxn>
                  <a:cxn ang="0">
                    <a:pos x="23" y="42"/>
                  </a:cxn>
                  <a:cxn ang="0">
                    <a:pos x="29" y="40"/>
                  </a:cxn>
                  <a:cxn ang="0">
                    <a:pos x="32" y="40"/>
                  </a:cxn>
                  <a:cxn ang="0">
                    <a:pos x="36" y="34"/>
                  </a:cxn>
                  <a:cxn ang="0">
                    <a:pos x="36" y="29"/>
                  </a:cxn>
                  <a:cxn ang="0">
                    <a:pos x="32" y="23"/>
                  </a:cxn>
                  <a:cxn ang="0">
                    <a:pos x="29" y="17"/>
                  </a:cxn>
                  <a:cxn ang="0">
                    <a:pos x="21" y="10"/>
                  </a:cxn>
                  <a:cxn ang="0">
                    <a:pos x="15" y="6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10" y="0"/>
                  </a:cxn>
                </a:cxnLst>
                <a:rect l="0" t="0" r="r" b="b"/>
                <a:pathLst>
                  <a:path w="36" h="42">
                    <a:moveTo>
                      <a:pt x="10" y="0"/>
                    </a:moveTo>
                    <a:lnTo>
                      <a:pt x="8" y="2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0" y="29"/>
                    </a:lnTo>
                    <a:lnTo>
                      <a:pt x="2" y="36"/>
                    </a:lnTo>
                    <a:lnTo>
                      <a:pt x="4" y="38"/>
                    </a:lnTo>
                    <a:lnTo>
                      <a:pt x="10" y="40"/>
                    </a:lnTo>
                    <a:lnTo>
                      <a:pt x="15" y="40"/>
                    </a:lnTo>
                    <a:lnTo>
                      <a:pt x="23" y="42"/>
                    </a:lnTo>
                    <a:lnTo>
                      <a:pt x="29" y="40"/>
                    </a:lnTo>
                    <a:lnTo>
                      <a:pt x="32" y="40"/>
                    </a:lnTo>
                    <a:lnTo>
                      <a:pt x="36" y="34"/>
                    </a:lnTo>
                    <a:lnTo>
                      <a:pt x="36" y="29"/>
                    </a:lnTo>
                    <a:lnTo>
                      <a:pt x="32" y="23"/>
                    </a:lnTo>
                    <a:lnTo>
                      <a:pt x="29" y="17"/>
                    </a:lnTo>
                    <a:lnTo>
                      <a:pt x="21" y="10"/>
                    </a:lnTo>
                    <a:lnTo>
                      <a:pt x="15" y="6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DE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8" name="Freeform 109"/>
              <p:cNvSpPr>
                <a:spLocks/>
              </p:cNvSpPr>
              <p:nvPr/>
            </p:nvSpPr>
            <p:spPr bwMode="auto">
              <a:xfrm>
                <a:off x="2671093" y="3485331"/>
                <a:ext cx="26988" cy="4571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5" y="2"/>
                  </a:cxn>
                  <a:cxn ang="0">
                    <a:pos x="11" y="6"/>
                  </a:cxn>
                  <a:cxn ang="0">
                    <a:pos x="5" y="12"/>
                  </a:cxn>
                  <a:cxn ang="0">
                    <a:pos x="4" y="19"/>
                  </a:cxn>
                  <a:cxn ang="0">
                    <a:pos x="0" y="27"/>
                  </a:cxn>
                  <a:cxn ang="0">
                    <a:pos x="2" y="33"/>
                  </a:cxn>
                  <a:cxn ang="0">
                    <a:pos x="2" y="37"/>
                  </a:cxn>
                  <a:cxn ang="0">
                    <a:pos x="5" y="38"/>
                  </a:cxn>
                  <a:cxn ang="0">
                    <a:pos x="11" y="40"/>
                  </a:cxn>
                  <a:cxn ang="0">
                    <a:pos x="19" y="44"/>
                  </a:cxn>
                  <a:cxn ang="0">
                    <a:pos x="24" y="44"/>
                  </a:cxn>
                  <a:cxn ang="0">
                    <a:pos x="28" y="44"/>
                  </a:cxn>
                  <a:cxn ang="0">
                    <a:pos x="32" y="40"/>
                  </a:cxn>
                  <a:cxn ang="0">
                    <a:pos x="34" y="33"/>
                  </a:cxn>
                  <a:cxn ang="0">
                    <a:pos x="32" y="27"/>
                  </a:cxn>
                  <a:cxn ang="0">
                    <a:pos x="28" y="19"/>
                  </a:cxn>
                  <a:cxn ang="0">
                    <a:pos x="24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7" y="0"/>
                  </a:cxn>
                </a:cxnLst>
                <a:rect l="0" t="0" r="r" b="b"/>
                <a:pathLst>
                  <a:path w="34" h="44">
                    <a:moveTo>
                      <a:pt x="17" y="0"/>
                    </a:moveTo>
                    <a:lnTo>
                      <a:pt x="15" y="2"/>
                    </a:lnTo>
                    <a:lnTo>
                      <a:pt x="11" y="6"/>
                    </a:lnTo>
                    <a:lnTo>
                      <a:pt x="5" y="12"/>
                    </a:lnTo>
                    <a:lnTo>
                      <a:pt x="4" y="19"/>
                    </a:lnTo>
                    <a:lnTo>
                      <a:pt x="0" y="27"/>
                    </a:lnTo>
                    <a:lnTo>
                      <a:pt x="2" y="33"/>
                    </a:lnTo>
                    <a:lnTo>
                      <a:pt x="2" y="37"/>
                    </a:lnTo>
                    <a:lnTo>
                      <a:pt x="5" y="38"/>
                    </a:lnTo>
                    <a:lnTo>
                      <a:pt x="11" y="40"/>
                    </a:lnTo>
                    <a:lnTo>
                      <a:pt x="19" y="44"/>
                    </a:lnTo>
                    <a:lnTo>
                      <a:pt x="24" y="44"/>
                    </a:lnTo>
                    <a:lnTo>
                      <a:pt x="28" y="44"/>
                    </a:lnTo>
                    <a:lnTo>
                      <a:pt x="32" y="40"/>
                    </a:lnTo>
                    <a:lnTo>
                      <a:pt x="34" y="33"/>
                    </a:lnTo>
                    <a:lnTo>
                      <a:pt x="32" y="27"/>
                    </a:lnTo>
                    <a:lnTo>
                      <a:pt x="28" y="19"/>
                    </a:lnTo>
                    <a:lnTo>
                      <a:pt x="24" y="12"/>
                    </a:lnTo>
                    <a:lnTo>
                      <a:pt x="21" y="6"/>
                    </a:lnTo>
                    <a:lnTo>
                      <a:pt x="17" y="2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9" name="Freeform 162"/>
              <p:cNvSpPr>
                <a:spLocks/>
              </p:cNvSpPr>
              <p:nvPr/>
            </p:nvSpPr>
            <p:spPr bwMode="auto">
              <a:xfrm>
                <a:off x="2817143" y="3223393"/>
                <a:ext cx="26988" cy="4571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3" y="0"/>
                  </a:cxn>
                  <a:cxn ang="0">
                    <a:pos x="25" y="3"/>
                  </a:cxn>
                  <a:cxn ang="0">
                    <a:pos x="29" y="11"/>
                  </a:cxn>
                  <a:cxn ang="0">
                    <a:pos x="33" y="19"/>
                  </a:cxn>
                  <a:cxn ang="0">
                    <a:pos x="35" y="24"/>
                  </a:cxn>
                  <a:cxn ang="0">
                    <a:pos x="33" y="32"/>
                  </a:cxn>
                  <a:cxn ang="0">
                    <a:pos x="31" y="34"/>
                  </a:cxn>
                  <a:cxn ang="0">
                    <a:pos x="27" y="36"/>
                  </a:cxn>
                  <a:cxn ang="0">
                    <a:pos x="23" y="38"/>
                  </a:cxn>
                  <a:cxn ang="0">
                    <a:pos x="17" y="40"/>
                  </a:cxn>
                  <a:cxn ang="0">
                    <a:pos x="10" y="38"/>
                  </a:cxn>
                  <a:cxn ang="0">
                    <a:pos x="6" y="38"/>
                  </a:cxn>
                  <a:cxn ang="0">
                    <a:pos x="2" y="32"/>
                  </a:cxn>
                  <a:cxn ang="0">
                    <a:pos x="0" y="26"/>
                  </a:cxn>
                  <a:cxn ang="0">
                    <a:pos x="2" y="21"/>
                  </a:cxn>
                  <a:cxn ang="0">
                    <a:pos x="8" y="15"/>
                  </a:cxn>
                  <a:cxn ang="0">
                    <a:pos x="12" y="9"/>
                  </a:cxn>
                  <a:cxn ang="0">
                    <a:pos x="17" y="3"/>
                  </a:cxn>
                  <a:cxn ang="0">
                    <a:pos x="21" y="0"/>
                  </a:cxn>
                  <a:cxn ang="0">
                    <a:pos x="23" y="0"/>
                  </a:cxn>
                  <a:cxn ang="0">
                    <a:pos x="23" y="0"/>
                  </a:cxn>
                </a:cxnLst>
                <a:rect l="0" t="0" r="r" b="b"/>
                <a:pathLst>
                  <a:path w="35" h="40">
                    <a:moveTo>
                      <a:pt x="23" y="0"/>
                    </a:moveTo>
                    <a:lnTo>
                      <a:pt x="23" y="0"/>
                    </a:lnTo>
                    <a:lnTo>
                      <a:pt x="25" y="3"/>
                    </a:lnTo>
                    <a:lnTo>
                      <a:pt x="29" y="11"/>
                    </a:lnTo>
                    <a:lnTo>
                      <a:pt x="33" y="19"/>
                    </a:lnTo>
                    <a:lnTo>
                      <a:pt x="35" y="24"/>
                    </a:lnTo>
                    <a:lnTo>
                      <a:pt x="33" y="32"/>
                    </a:lnTo>
                    <a:lnTo>
                      <a:pt x="31" y="34"/>
                    </a:lnTo>
                    <a:lnTo>
                      <a:pt x="27" y="36"/>
                    </a:lnTo>
                    <a:lnTo>
                      <a:pt x="23" y="38"/>
                    </a:lnTo>
                    <a:lnTo>
                      <a:pt x="17" y="40"/>
                    </a:lnTo>
                    <a:lnTo>
                      <a:pt x="10" y="38"/>
                    </a:lnTo>
                    <a:lnTo>
                      <a:pt x="6" y="38"/>
                    </a:lnTo>
                    <a:lnTo>
                      <a:pt x="2" y="32"/>
                    </a:lnTo>
                    <a:lnTo>
                      <a:pt x="0" y="26"/>
                    </a:lnTo>
                    <a:lnTo>
                      <a:pt x="2" y="21"/>
                    </a:lnTo>
                    <a:lnTo>
                      <a:pt x="8" y="15"/>
                    </a:lnTo>
                    <a:lnTo>
                      <a:pt x="12" y="9"/>
                    </a:lnTo>
                    <a:lnTo>
                      <a:pt x="17" y="3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0" name="Freeform 166"/>
              <p:cNvSpPr>
                <a:spLocks/>
              </p:cNvSpPr>
              <p:nvPr/>
            </p:nvSpPr>
            <p:spPr bwMode="auto">
              <a:xfrm>
                <a:off x="2852068" y="3221806"/>
                <a:ext cx="30163" cy="4571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8" y="2"/>
                  </a:cxn>
                  <a:cxn ang="0">
                    <a:pos x="38" y="9"/>
                  </a:cxn>
                  <a:cxn ang="0">
                    <a:pos x="38" y="15"/>
                  </a:cxn>
                  <a:cxn ang="0">
                    <a:pos x="38" y="21"/>
                  </a:cxn>
                  <a:cxn ang="0">
                    <a:pos x="38" y="24"/>
                  </a:cxn>
                  <a:cxn ang="0">
                    <a:pos x="36" y="30"/>
                  </a:cxn>
                  <a:cxn ang="0">
                    <a:pos x="32" y="32"/>
                  </a:cxn>
                  <a:cxn ang="0">
                    <a:pos x="28" y="34"/>
                  </a:cxn>
                  <a:cxn ang="0">
                    <a:pos x="21" y="32"/>
                  </a:cxn>
                  <a:cxn ang="0">
                    <a:pos x="13" y="26"/>
                  </a:cxn>
                  <a:cxn ang="0">
                    <a:pos x="6" y="21"/>
                  </a:cxn>
                  <a:cxn ang="0">
                    <a:pos x="4" y="17"/>
                  </a:cxn>
                  <a:cxn ang="0">
                    <a:pos x="0" y="13"/>
                  </a:cxn>
                  <a:cxn ang="0">
                    <a:pos x="2" y="9"/>
                  </a:cxn>
                  <a:cxn ang="0">
                    <a:pos x="4" y="4"/>
                  </a:cxn>
                  <a:cxn ang="0">
                    <a:pos x="11" y="2"/>
                  </a:cxn>
                  <a:cxn ang="0">
                    <a:pos x="19" y="0"/>
                  </a:cxn>
                  <a:cxn ang="0">
                    <a:pos x="27" y="0"/>
                  </a:cxn>
                  <a:cxn ang="0">
                    <a:pos x="32" y="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8" h="34">
                    <a:moveTo>
                      <a:pt x="36" y="0"/>
                    </a:moveTo>
                    <a:lnTo>
                      <a:pt x="38" y="2"/>
                    </a:lnTo>
                    <a:lnTo>
                      <a:pt x="38" y="9"/>
                    </a:lnTo>
                    <a:lnTo>
                      <a:pt x="38" y="15"/>
                    </a:lnTo>
                    <a:lnTo>
                      <a:pt x="38" y="21"/>
                    </a:lnTo>
                    <a:lnTo>
                      <a:pt x="38" y="24"/>
                    </a:lnTo>
                    <a:lnTo>
                      <a:pt x="36" y="30"/>
                    </a:lnTo>
                    <a:lnTo>
                      <a:pt x="32" y="32"/>
                    </a:lnTo>
                    <a:lnTo>
                      <a:pt x="28" y="34"/>
                    </a:lnTo>
                    <a:lnTo>
                      <a:pt x="21" y="32"/>
                    </a:lnTo>
                    <a:lnTo>
                      <a:pt x="13" y="26"/>
                    </a:lnTo>
                    <a:lnTo>
                      <a:pt x="6" y="21"/>
                    </a:lnTo>
                    <a:lnTo>
                      <a:pt x="4" y="17"/>
                    </a:lnTo>
                    <a:lnTo>
                      <a:pt x="0" y="13"/>
                    </a:lnTo>
                    <a:lnTo>
                      <a:pt x="2" y="9"/>
                    </a:lnTo>
                    <a:lnTo>
                      <a:pt x="4" y="4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7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1" name="Freeform 172"/>
              <p:cNvSpPr>
                <a:spLocks/>
              </p:cNvSpPr>
              <p:nvPr/>
            </p:nvSpPr>
            <p:spPr bwMode="auto">
              <a:xfrm>
                <a:off x="2753643" y="3218630"/>
                <a:ext cx="30163" cy="457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4"/>
                  </a:cxn>
                  <a:cxn ang="0">
                    <a:pos x="8" y="4"/>
                  </a:cxn>
                  <a:cxn ang="0">
                    <a:pos x="16" y="0"/>
                  </a:cxn>
                  <a:cxn ang="0">
                    <a:pos x="23" y="0"/>
                  </a:cxn>
                  <a:cxn ang="0">
                    <a:pos x="29" y="2"/>
                  </a:cxn>
                  <a:cxn ang="0">
                    <a:pos x="37" y="6"/>
                  </a:cxn>
                  <a:cxn ang="0">
                    <a:pos x="37" y="9"/>
                  </a:cxn>
                  <a:cxn ang="0">
                    <a:pos x="38" y="13"/>
                  </a:cxn>
                  <a:cxn ang="0">
                    <a:pos x="37" y="19"/>
                  </a:cxn>
                  <a:cxn ang="0">
                    <a:pos x="37" y="27"/>
                  </a:cxn>
                  <a:cxn ang="0">
                    <a:pos x="33" y="34"/>
                  </a:cxn>
                  <a:cxn ang="0">
                    <a:pos x="31" y="38"/>
                  </a:cxn>
                  <a:cxn ang="0">
                    <a:pos x="25" y="40"/>
                  </a:cxn>
                  <a:cxn ang="0">
                    <a:pos x="19" y="38"/>
                  </a:cxn>
                  <a:cxn ang="0">
                    <a:pos x="14" y="32"/>
                  </a:cxn>
                  <a:cxn ang="0">
                    <a:pos x="10" y="27"/>
                  </a:cxn>
                  <a:cxn ang="0">
                    <a:pos x="6" y="19"/>
                  </a:cxn>
                  <a:cxn ang="0">
                    <a:pos x="2" y="11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38" h="40">
                    <a:moveTo>
                      <a:pt x="0" y="6"/>
                    </a:moveTo>
                    <a:lnTo>
                      <a:pt x="2" y="4"/>
                    </a:lnTo>
                    <a:lnTo>
                      <a:pt x="8" y="4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29" y="2"/>
                    </a:lnTo>
                    <a:lnTo>
                      <a:pt x="37" y="6"/>
                    </a:lnTo>
                    <a:lnTo>
                      <a:pt x="37" y="9"/>
                    </a:lnTo>
                    <a:lnTo>
                      <a:pt x="38" y="13"/>
                    </a:lnTo>
                    <a:lnTo>
                      <a:pt x="37" y="19"/>
                    </a:lnTo>
                    <a:lnTo>
                      <a:pt x="37" y="27"/>
                    </a:lnTo>
                    <a:lnTo>
                      <a:pt x="33" y="34"/>
                    </a:lnTo>
                    <a:lnTo>
                      <a:pt x="31" y="38"/>
                    </a:lnTo>
                    <a:lnTo>
                      <a:pt x="25" y="40"/>
                    </a:lnTo>
                    <a:lnTo>
                      <a:pt x="19" y="38"/>
                    </a:lnTo>
                    <a:lnTo>
                      <a:pt x="14" y="32"/>
                    </a:lnTo>
                    <a:lnTo>
                      <a:pt x="10" y="27"/>
                    </a:lnTo>
                    <a:lnTo>
                      <a:pt x="6" y="19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13" name="그룹 281"/>
          <p:cNvGrpSpPr/>
          <p:nvPr/>
        </p:nvGrpSpPr>
        <p:grpSpPr>
          <a:xfrm>
            <a:off x="3071664" y="3356992"/>
            <a:ext cx="576064" cy="720080"/>
            <a:chOff x="2483768" y="2276872"/>
            <a:chExt cx="2520280" cy="2520280"/>
          </a:xfrm>
        </p:grpSpPr>
        <p:pic>
          <p:nvPicPr>
            <p:cNvPr id="283" name="Picture 18" descr="C:\Documents and Settings\user\Local Settings\Temporary Internet Files\Content.IE5\KHTSXB2E\MP900433105[1].jpg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83768" y="2276872"/>
              <a:ext cx="2520280" cy="2520280"/>
            </a:xfrm>
            <a:prstGeom prst="rect">
              <a:avLst/>
            </a:prstGeom>
            <a:noFill/>
            <a:effectLst>
              <a:softEdge rad="63500"/>
            </a:effectLst>
          </p:spPr>
        </p:pic>
        <p:pic>
          <p:nvPicPr>
            <p:cNvPr id="284" name="Picture 2" descr="C:\Documents and Settings\user\Local Settings\Temporary Internet Files\Content.IE5\571IB6G0\MC900446096[1]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3901958" y="2370851"/>
              <a:ext cx="576065" cy="1252204"/>
            </a:xfrm>
            <a:prstGeom prst="rect">
              <a:avLst/>
            </a:prstGeom>
            <a:noFill/>
          </p:spPr>
        </p:pic>
        <p:pic>
          <p:nvPicPr>
            <p:cNvPr id="285" name="Picture 4" descr="C:\Documents and Settings\user\Local Settings\Temporary Internet Files\Content.IE5\AIV2U08X\MC900446100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351535">
              <a:off x="3721045" y="2323814"/>
              <a:ext cx="367413" cy="1086089"/>
            </a:xfrm>
            <a:prstGeom prst="rect">
              <a:avLst/>
            </a:prstGeom>
            <a:noFill/>
          </p:spPr>
        </p:pic>
        <p:grpSp>
          <p:nvGrpSpPr>
            <p:cNvPr id="14" name="그룹 25"/>
            <p:cNvGrpSpPr/>
            <p:nvPr/>
          </p:nvGrpSpPr>
          <p:grpSpPr>
            <a:xfrm>
              <a:off x="3347864" y="2362170"/>
              <a:ext cx="1224136" cy="562774"/>
              <a:chOff x="2574256" y="3131319"/>
              <a:chExt cx="2068512" cy="1138838"/>
            </a:xfrm>
          </p:grpSpPr>
          <p:sp>
            <p:nvSpPr>
              <p:cNvPr id="287" name="Freeform 13"/>
              <p:cNvSpPr>
                <a:spLocks/>
              </p:cNvSpPr>
              <p:nvPr/>
            </p:nvSpPr>
            <p:spPr bwMode="auto">
              <a:xfrm>
                <a:off x="4125243" y="3144019"/>
                <a:ext cx="79375" cy="99823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2" y="4"/>
                  </a:cxn>
                  <a:cxn ang="0">
                    <a:pos x="36" y="9"/>
                  </a:cxn>
                  <a:cxn ang="0">
                    <a:pos x="31" y="15"/>
                  </a:cxn>
                  <a:cxn ang="0">
                    <a:pos x="27" y="21"/>
                  </a:cxn>
                  <a:cxn ang="0">
                    <a:pos x="23" y="28"/>
                  </a:cxn>
                  <a:cxn ang="0">
                    <a:pos x="19" y="36"/>
                  </a:cxn>
                  <a:cxn ang="0">
                    <a:pos x="13" y="44"/>
                  </a:cxn>
                  <a:cxn ang="0">
                    <a:pos x="10" y="53"/>
                  </a:cxn>
                  <a:cxn ang="0">
                    <a:pos x="6" y="63"/>
                  </a:cxn>
                  <a:cxn ang="0">
                    <a:pos x="4" y="72"/>
                  </a:cxn>
                  <a:cxn ang="0">
                    <a:pos x="0" y="82"/>
                  </a:cxn>
                  <a:cxn ang="0">
                    <a:pos x="0" y="93"/>
                  </a:cxn>
                  <a:cxn ang="0">
                    <a:pos x="0" y="103"/>
                  </a:cxn>
                  <a:cxn ang="0">
                    <a:pos x="4" y="114"/>
                  </a:cxn>
                  <a:cxn ang="0">
                    <a:pos x="61" y="110"/>
                  </a:cxn>
                  <a:cxn ang="0">
                    <a:pos x="63" y="108"/>
                  </a:cxn>
                  <a:cxn ang="0">
                    <a:pos x="67" y="103"/>
                  </a:cxn>
                  <a:cxn ang="0">
                    <a:pos x="72" y="95"/>
                  </a:cxn>
                  <a:cxn ang="0">
                    <a:pos x="80" y="89"/>
                  </a:cxn>
                  <a:cxn ang="0">
                    <a:pos x="86" y="80"/>
                  </a:cxn>
                  <a:cxn ang="0">
                    <a:pos x="93" y="70"/>
                  </a:cxn>
                  <a:cxn ang="0">
                    <a:pos x="99" y="63"/>
                  </a:cxn>
                  <a:cxn ang="0">
                    <a:pos x="101" y="59"/>
                  </a:cxn>
                  <a:cxn ang="0">
                    <a:pos x="99" y="53"/>
                  </a:cxn>
                  <a:cxn ang="0">
                    <a:pos x="99" y="46"/>
                  </a:cxn>
                  <a:cxn ang="0">
                    <a:pos x="97" y="36"/>
                  </a:cxn>
                  <a:cxn ang="0">
                    <a:pos x="95" y="28"/>
                  </a:cxn>
                  <a:cxn ang="0">
                    <a:pos x="93" y="19"/>
                  </a:cxn>
                  <a:cxn ang="0">
                    <a:pos x="93" y="11"/>
                  </a:cxn>
                  <a:cxn ang="0">
                    <a:pos x="91" y="6"/>
                  </a:cxn>
                  <a:cxn ang="0">
                    <a:pos x="91" y="6"/>
                  </a:cxn>
                  <a:cxn ang="0">
                    <a:pos x="46" y="0"/>
                  </a:cxn>
                  <a:cxn ang="0">
                    <a:pos x="46" y="0"/>
                  </a:cxn>
                </a:cxnLst>
                <a:rect l="0" t="0" r="r" b="b"/>
                <a:pathLst>
                  <a:path w="101" h="114">
                    <a:moveTo>
                      <a:pt x="46" y="0"/>
                    </a:moveTo>
                    <a:lnTo>
                      <a:pt x="42" y="4"/>
                    </a:lnTo>
                    <a:lnTo>
                      <a:pt x="36" y="9"/>
                    </a:lnTo>
                    <a:lnTo>
                      <a:pt x="31" y="15"/>
                    </a:lnTo>
                    <a:lnTo>
                      <a:pt x="27" y="21"/>
                    </a:lnTo>
                    <a:lnTo>
                      <a:pt x="23" y="28"/>
                    </a:lnTo>
                    <a:lnTo>
                      <a:pt x="19" y="36"/>
                    </a:lnTo>
                    <a:lnTo>
                      <a:pt x="13" y="44"/>
                    </a:lnTo>
                    <a:lnTo>
                      <a:pt x="10" y="53"/>
                    </a:lnTo>
                    <a:lnTo>
                      <a:pt x="6" y="63"/>
                    </a:lnTo>
                    <a:lnTo>
                      <a:pt x="4" y="72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4" y="114"/>
                    </a:lnTo>
                    <a:lnTo>
                      <a:pt x="61" y="110"/>
                    </a:lnTo>
                    <a:lnTo>
                      <a:pt x="63" y="108"/>
                    </a:lnTo>
                    <a:lnTo>
                      <a:pt x="67" y="103"/>
                    </a:lnTo>
                    <a:lnTo>
                      <a:pt x="72" y="95"/>
                    </a:lnTo>
                    <a:lnTo>
                      <a:pt x="80" y="89"/>
                    </a:lnTo>
                    <a:lnTo>
                      <a:pt x="86" y="80"/>
                    </a:lnTo>
                    <a:lnTo>
                      <a:pt x="93" y="70"/>
                    </a:lnTo>
                    <a:lnTo>
                      <a:pt x="99" y="63"/>
                    </a:lnTo>
                    <a:lnTo>
                      <a:pt x="101" y="59"/>
                    </a:lnTo>
                    <a:lnTo>
                      <a:pt x="99" y="53"/>
                    </a:lnTo>
                    <a:lnTo>
                      <a:pt x="99" y="46"/>
                    </a:lnTo>
                    <a:lnTo>
                      <a:pt x="97" y="36"/>
                    </a:lnTo>
                    <a:lnTo>
                      <a:pt x="95" y="28"/>
                    </a:lnTo>
                    <a:lnTo>
                      <a:pt x="93" y="19"/>
                    </a:lnTo>
                    <a:lnTo>
                      <a:pt x="93" y="11"/>
                    </a:lnTo>
                    <a:lnTo>
                      <a:pt x="91" y="6"/>
                    </a:lnTo>
                    <a:lnTo>
                      <a:pt x="91" y="6"/>
                    </a:lnTo>
                    <a:lnTo>
                      <a:pt x="46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D9CC9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8" name="Freeform 14"/>
              <p:cNvSpPr>
                <a:spLocks/>
              </p:cNvSpPr>
              <p:nvPr/>
            </p:nvSpPr>
            <p:spPr bwMode="auto">
              <a:xfrm>
                <a:off x="4177631" y="3140844"/>
                <a:ext cx="290513" cy="267946"/>
              </a:xfrm>
              <a:custGeom>
                <a:avLst/>
                <a:gdLst/>
                <a:ahLst/>
                <a:cxnLst>
                  <a:cxn ang="0">
                    <a:pos x="365" y="274"/>
                  </a:cxn>
                  <a:cxn ang="0">
                    <a:pos x="222" y="129"/>
                  </a:cxn>
                  <a:cxn ang="0">
                    <a:pos x="121" y="50"/>
                  </a:cxn>
                  <a:cxn ang="0">
                    <a:pos x="22" y="0"/>
                  </a:cxn>
                  <a:cxn ang="0">
                    <a:pos x="24" y="65"/>
                  </a:cxn>
                  <a:cxn ang="0">
                    <a:pos x="0" y="112"/>
                  </a:cxn>
                  <a:cxn ang="0">
                    <a:pos x="102" y="137"/>
                  </a:cxn>
                  <a:cxn ang="0">
                    <a:pos x="203" y="200"/>
                  </a:cxn>
                  <a:cxn ang="0">
                    <a:pos x="285" y="306"/>
                  </a:cxn>
                  <a:cxn ang="0">
                    <a:pos x="365" y="274"/>
                  </a:cxn>
                  <a:cxn ang="0">
                    <a:pos x="365" y="274"/>
                  </a:cxn>
                </a:cxnLst>
                <a:rect l="0" t="0" r="r" b="b"/>
                <a:pathLst>
                  <a:path w="365" h="306">
                    <a:moveTo>
                      <a:pt x="365" y="274"/>
                    </a:moveTo>
                    <a:lnTo>
                      <a:pt x="222" y="129"/>
                    </a:lnTo>
                    <a:lnTo>
                      <a:pt x="121" y="50"/>
                    </a:lnTo>
                    <a:lnTo>
                      <a:pt x="22" y="0"/>
                    </a:lnTo>
                    <a:lnTo>
                      <a:pt x="24" y="65"/>
                    </a:lnTo>
                    <a:lnTo>
                      <a:pt x="0" y="112"/>
                    </a:lnTo>
                    <a:lnTo>
                      <a:pt x="102" y="137"/>
                    </a:lnTo>
                    <a:lnTo>
                      <a:pt x="203" y="200"/>
                    </a:lnTo>
                    <a:lnTo>
                      <a:pt x="285" y="306"/>
                    </a:lnTo>
                    <a:lnTo>
                      <a:pt x="365" y="274"/>
                    </a:lnTo>
                    <a:lnTo>
                      <a:pt x="365" y="274"/>
                    </a:lnTo>
                    <a:close/>
                  </a:path>
                </a:pathLst>
              </a:custGeom>
              <a:solidFill>
                <a:srgbClr val="FFF28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9" name="Freeform 15"/>
              <p:cNvSpPr>
                <a:spLocks/>
              </p:cNvSpPr>
              <p:nvPr/>
            </p:nvSpPr>
            <p:spPr bwMode="auto">
              <a:xfrm>
                <a:off x="3844256" y="3331344"/>
                <a:ext cx="752475" cy="907165"/>
              </a:xfrm>
              <a:custGeom>
                <a:avLst/>
                <a:gdLst/>
                <a:ahLst/>
                <a:cxnLst>
                  <a:cxn ang="0">
                    <a:pos x="286" y="861"/>
                  </a:cxn>
                  <a:cxn ang="0">
                    <a:pos x="267" y="864"/>
                  </a:cxn>
                  <a:cxn ang="0">
                    <a:pos x="232" y="872"/>
                  </a:cxn>
                  <a:cxn ang="0">
                    <a:pos x="191" y="885"/>
                  </a:cxn>
                  <a:cxn ang="0">
                    <a:pos x="143" y="906"/>
                  </a:cxn>
                  <a:cxn ang="0">
                    <a:pos x="94" y="931"/>
                  </a:cxn>
                  <a:cxn ang="0">
                    <a:pos x="48" y="963"/>
                  </a:cxn>
                  <a:cxn ang="0">
                    <a:pos x="14" y="999"/>
                  </a:cxn>
                  <a:cxn ang="0">
                    <a:pos x="288" y="1035"/>
                  </a:cxn>
                  <a:cxn ang="0">
                    <a:pos x="453" y="995"/>
                  </a:cxn>
                  <a:cxn ang="0">
                    <a:pos x="497" y="969"/>
                  </a:cxn>
                  <a:cxn ang="0">
                    <a:pos x="571" y="918"/>
                  </a:cxn>
                  <a:cxn ang="0">
                    <a:pos x="662" y="847"/>
                  </a:cxn>
                  <a:cxn ang="0">
                    <a:pos x="761" y="758"/>
                  </a:cxn>
                  <a:cxn ang="0">
                    <a:pos x="849" y="651"/>
                  </a:cxn>
                  <a:cxn ang="0">
                    <a:pos x="915" y="532"/>
                  </a:cxn>
                  <a:cxn ang="0">
                    <a:pos x="947" y="401"/>
                  </a:cxn>
                  <a:cxn ang="0">
                    <a:pos x="936" y="266"/>
                  </a:cxn>
                  <a:cxn ang="0">
                    <a:pos x="906" y="159"/>
                  </a:cxn>
                  <a:cxn ang="0">
                    <a:pos x="864" y="81"/>
                  </a:cxn>
                  <a:cxn ang="0">
                    <a:pos x="818" y="32"/>
                  </a:cxn>
                  <a:cxn ang="0">
                    <a:pos x="772" y="3"/>
                  </a:cxn>
                  <a:cxn ang="0">
                    <a:pos x="733" y="0"/>
                  </a:cxn>
                  <a:cxn ang="0">
                    <a:pos x="700" y="13"/>
                  </a:cxn>
                  <a:cxn ang="0">
                    <a:pos x="683" y="43"/>
                  </a:cxn>
                  <a:cxn ang="0">
                    <a:pos x="681" y="85"/>
                  </a:cxn>
                  <a:cxn ang="0">
                    <a:pos x="674" y="142"/>
                  </a:cxn>
                  <a:cxn ang="0">
                    <a:pos x="666" y="211"/>
                  </a:cxn>
                  <a:cxn ang="0">
                    <a:pos x="655" y="283"/>
                  </a:cxn>
                  <a:cxn ang="0">
                    <a:pos x="643" y="351"/>
                  </a:cxn>
                  <a:cxn ang="0">
                    <a:pos x="632" y="414"/>
                  </a:cxn>
                  <a:cxn ang="0">
                    <a:pos x="622" y="461"/>
                  </a:cxn>
                  <a:cxn ang="0">
                    <a:pos x="618" y="488"/>
                  </a:cxn>
                  <a:cxn ang="0">
                    <a:pos x="289" y="861"/>
                  </a:cxn>
                </a:cxnLst>
                <a:rect l="0" t="0" r="r" b="b"/>
                <a:pathLst>
                  <a:path w="947" h="1035">
                    <a:moveTo>
                      <a:pt x="289" y="861"/>
                    </a:moveTo>
                    <a:lnTo>
                      <a:pt x="286" y="861"/>
                    </a:lnTo>
                    <a:lnTo>
                      <a:pt x="278" y="861"/>
                    </a:lnTo>
                    <a:lnTo>
                      <a:pt x="267" y="864"/>
                    </a:lnTo>
                    <a:lnTo>
                      <a:pt x="251" y="868"/>
                    </a:lnTo>
                    <a:lnTo>
                      <a:pt x="232" y="872"/>
                    </a:lnTo>
                    <a:lnTo>
                      <a:pt x="213" y="880"/>
                    </a:lnTo>
                    <a:lnTo>
                      <a:pt x="191" y="885"/>
                    </a:lnTo>
                    <a:lnTo>
                      <a:pt x="168" y="897"/>
                    </a:lnTo>
                    <a:lnTo>
                      <a:pt x="143" y="906"/>
                    </a:lnTo>
                    <a:lnTo>
                      <a:pt x="118" y="918"/>
                    </a:lnTo>
                    <a:lnTo>
                      <a:pt x="94" y="931"/>
                    </a:lnTo>
                    <a:lnTo>
                      <a:pt x="71" y="946"/>
                    </a:lnTo>
                    <a:lnTo>
                      <a:pt x="48" y="963"/>
                    </a:lnTo>
                    <a:lnTo>
                      <a:pt x="31" y="980"/>
                    </a:lnTo>
                    <a:lnTo>
                      <a:pt x="14" y="999"/>
                    </a:lnTo>
                    <a:lnTo>
                      <a:pt x="0" y="1022"/>
                    </a:lnTo>
                    <a:lnTo>
                      <a:pt x="288" y="1035"/>
                    </a:lnTo>
                    <a:lnTo>
                      <a:pt x="447" y="999"/>
                    </a:lnTo>
                    <a:lnTo>
                      <a:pt x="453" y="995"/>
                    </a:lnTo>
                    <a:lnTo>
                      <a:pt x="470" y="986"/>
                    </a:lnTo>
                    <a:lnTo>
                      <a:pt x="497" y="969"/>
                    </a:lnTo>
                    <a:lnTo>
                      <a:pt x="531" y="946"/>
                    </a:lnTo>
                    <a:lnTo>
                      <a:pt x="571" y="918"/>
                    </a:lnTo>
                    <a:lnTo>
                      <a:pt x="617" y="885"/>
                    </a:lnTo>
                    <a:lnTo>
                      <a:pt x="662" y="847"/>
                    </a:lnTo>
                    <a:lnTo>
                      <a:pt x="714" y="805"/>
                    </a:lnTo>
                    <a:lnTo>
                      <a:pt x="761" y="758"/>
                    </a:lnTo>
                    <a:lnTo>
                      <a:pt x="807" y="707"/>
                    </a:lnTo>
                    <a:lnTo>
                      <a:pt x="849" y="651"/>
                    </a:lnTo>
                    <a:lnTo>
                      <a:pt x="887" y="593"/>
                    </a:lnTo>
                    <a:lnTo>
                      <a:pt x="915" y="532"/>
                    </a:lnTo>
                    <a:lnTo>
                      <a:pt x="936" y="467"/>
                    </a:lnTo>
                    <a:lnTo>
                      <a:pt x="947" y="401"/>
                    </a:lnTo>
                    <a:lnTo>
                      <a:pt x="947" y="334"/>
                    </a:lnTo>
                    <a:lnTo>
                      <a:pt x="936" y="266"/>
                    </a:lnTo>
                    <a:lnTo>
                      <a:pt x="923" y="209"/>
                    </a:lnTo>
                    <a:lnTo>
                      <a:pt x="906" y="159"/>
                    </a:lnTo>
                    <a:lnTo>
                      <a:pt x="887" y="117"/>
                    </a:lnTo>
                    <a:lnTo>
                      <a:pt x="864" y="81"/>
                    </a:lnTo>
                    <a:lnTo>
                      <a:pt x="843" y="53"/>
                    </a:lnTo>
                    <a:lnTo>
                      <a:pt x="818" y="32"/>
                    </a:lnTo>
                    <a:lnTo>
                      <a:pt x="797" y="15"/>
                    </a:lnTo>
                    <a:lnTo>
                      <a:pt x="772" y="3"/>
                    </a:lnTo>
                    <a:lnTo>
                      <a:pt x="752" y="0"/>
                    </a:lnTo>
                    <a:lnTo>
                      <a:pt x="733" y="0"/>
                    </a:lnTo>
                    <a:lnTo>
                      <a:pt x="715" y="5"/>
                    </a:lnTo>
                    <a:lnTo>
                      <a:pt x="700" y="13"/>
                    </a:lnTo>
                    <a:lnTo>
                      <a:pt x="689" y="26"/>
                    </a:lnTo>
                    <a:lnTo>
                      <a:pt x="683" y="43"/>
                    </a:lnTo>
                    <a:lnTo>
                      <a:pt x="681" y="62"/>
                    </a:lnTo>
                    <a:lnTo>
                      <a:pt x="681" y="85"/>
                    </a:lnTo>
                    <a:lnTo>
                      <a:pt x="679" y="112"/>
                    </a:lnTo>
                    <a:lnTo>
                      <a:pt x="674" y="142"/>
                    </a:lnTo>
                    <a:lnTo>
                      <a:pt x="672" y="176"/>
                    </a:lnTo>
                    <a:lnTo>
                      <a:pt x="666" y="211"/>
                    </a:lnTo>
                    <a:lnTo>
                      <a:pt x="660" y="247"/>
                    </a:lnTo>
                    <a:lnTo>
                      <a:pt x="655" y="283"/>
                    </a:lnTo>
                    <a:lnTo>
                      <a:pt x="649" y="319"/>
                    </a:lnTo>
                    <a:lnTo>
                      <a:pt x="643" y="351"/>
                    </a:lnTo>
                    <a:lnTo>
                      <a:pt x="637" y="384"/>
                    </a:lnTo>
                    <a:lnTo>
                      <a:pt x="632" y="414"/>
                    </a:lnTo>
                    <a:lnTo>
                      <a:pt x="628" y="441"/>
                    </a:lnTo>
                    <a:lnTo>
                      <a:pt x="622" y="461"/>
                    </a:lnTo>
                    <a:lnTo>
                      <a:pt x="620" y="477"/>
                    </a:lnTo>
                    <a:lnTo>
                      <a:pt x="618" y="488"/>
                    </a:lnTo>
                    <a:lnTo>
                      <a:pt x="618" y="492"/>
                    </a:lnTo>
                    <a:lnTo>
                      <a:pt x="289" y="861"/>
                    </a:lnTo>
                    <a:lnTo>
                      <a:pt x="289" y="861"/>
                    </a:lnTo>
                    <a:close/>
                  </a:path>
                </a:pathLst>
              </a:custGeom>
              <a:solidFill>
                <a:srgbClr val="FFF28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0" name="Freeform 16"/>
              <p:cNvSpPr>
                <a:spLocks/>
              </p:cNvSpPr>
              <p:nvPr/>
            </p:nvSpPr>
            <p:spPr bwMode="auto">
              <a:xfrm>
                <a:off x="4017293" y="3290069"/>
                <a:ext cx="398463" cy="746046"/>
              </a:xfrm>
              <a:custGeom>
                <a:avLst/>
                <a:gdLst/>
                <a:ahLst/>
                <a:cxnLst>
                  <a:cxn ang="0">
                    <a:pos x="2" y="696"/>
                  </a:cxn>
                  <a:cxn ang="0">
                    <a:pos x="15" y="694"/>
                  </a:cxn>
                  <a:cxn ang="0">
                    <a:pos x="40" y="690"/>
                  </a:cxn>
                  <a:cxn ang="0">
                    <a:pos x="78" y="684"/>
                  </a:cxn>
                  <a:cxn ang="0">
                    <a:pos x="122" y="671"/>
                  </a:cxn>
                  <a:cxn ang="0">
                    <a:pos x="171" y="650"/>
                  </a:cxn>
                  <a:cxn ang="0">
                    <a:pos x="221" y="620"/>
                  </a:cxn>
                  <a:cxn ang="0">
                    <a:pos x="276" y="580"/>
                  </a:cxn>
                  <a:cxn ang="0">
                    <a:pos x="325" y="525"/>
                  </a:cxn>
                  <a:cxn ang="0">
                    <a:pos x="365" y="466"/>
                  </a:cxn>
                  <a:cxn ang="0">
                    <a:pos x="396" y="409"/>
                  </a:cxn>
                  <a:cxn ang="0">
                    <a:pos x="417" y="352"/>
                  </a:cxn>
                  <a:cxn ang="0">
                    <a:pos x="430" y="301"/>
                  </a:cxn>
                  <a:cxn ang="0">
                    <a:pos x="436" y="259"/>
                  </a:cxn>
                  <a:cxn ang="0">
                    <a:pos x="439" y="228"/>
                  </a:cxn>
                  <a:cxn ang="0">
                    <a:pos x="441" y="211"/>
                  </a:cxn>
                  <a:cxn ang="0">
                    <a:pos x="422" y="78"/>
                  </a:cxn>
                  <a:cxn ang="0">
                    <a:pos x="447" y="50"/>
                  </a:cxn>
                  <a:cxn ang="0">
                    <a:pos x="502" y="287"/>
                  </a:cxn>
                  <a:cxn ang="0">
                    <a:pos x="500" y="295"/>
                  </a:cxn>
                  <a:cxn ang="0">
                    <a:pos x="500" y="318"/>
                  </a:cxn>
                  <a:cxn ang="0">
                    <a:pos x="497" y="354"/>
                  </a:cxn>
                  <a:cxn ang="0">
                    <a:pos x="493" y="399"/>
                  </a:cxn>
                  <a:cxn ang="0">
                    <a:pos x="479" y="449"/>
                  </a:cxn>
                  <a:cxn ang="0">
                    <a:pos x="460" y="504"/>
                  </a:cxn>
                  <a:cxn ang="0">
                    <a:pos x="432" y="557"/>
                  </a:cxn>
                  <a:cxn ang="0">
                    <a:pos x="396" y="608"/>
                  </a:cxn>
                  <a:cxn ang="0">
                    <a:pos x="354" y="652"/>
                  </a:cxn>
                  <a:cxn ang="0">
                    <a:pos x="316" y="690"/>
                  </a:cxn>
                  <a:cxn ang="0">
                    <a:pos x="282" y="717"/>
                  </a:cxn>
                  <a:cxn ang="0">
                    <a:pos x="255" y="741"/>
                  </a:cxn>
                  <a:cxn ang="0">
                    <a:pos x="230" y="757"/>
                  </a:cxn>
                  <a:cxn ang="0">
                    <a:pos x="215" y="768"/>
                  </a:cxn>
                  <a:cxn ang="0">
                    <a:pos x="204" y="774"/>
                  </a:cxn>
                  <a:cxn ang="0">
                    <a:pos x="200" y="776"/>
                  </a:cxn>
                  <a:cxn ang="0">
                    <a:pos x="10" y="852"/>
                  </a:cxn>
                  <a:cxn ang="0">
                    <a:pos x="0" y="696"/>
                  </a:cxn>
                </a:cxnLst>
                <a:rect l="0" t="0" r="r" b="b"/>
                <a:pathLst>
                  <a:path w="502" h="852">
                    <a:moveTo>
                      <a:pt x="0" y="696"/>
                    </a:moveTo>
                    <a:lnTo>
                      <a:pt x="2" y="696"/>
                    </a:lnTo>
                    <a:lnTo>
                      <a:pt x="6" y="696"/>
                    </a:lnTo>
                    <a:lnTo>
                      <a:pt x="15" y="694"/>
                    </a:lnTo>
                    <a:lnTo>
                      <a:pt x="27" y="694"/>
                    </a:lnTo>
                    <a:lnTo>
                      <a:pt x="40" y="690"/>
                    </a:lnTo>
                    <a:lnTo>
                      <a:pt x="59" y="688"/>
                    </a:lnTo>
                    <a:lnTo>
                      <a:pt x="78" y="684"/>
                    </a:lnTo>
                    <a:lnTo>
                      <a:pt x="99" y="679"/>
                    </a:lnTo>
                    <a:lnTo>
                      <a:pt x="122" y="671"/>
                    </a:lnTo>
                    <a:lnTo>
                      <a:pt x="145" y="662"/>
                    </a:lnTo>
                    <a:lnTo>
                      <a:pt x="171" y="650"/>
                    </a:lnTo>
                    <a:lnTo>
                      <a:pt x="196" y="637"/>
                    </a:lnTo>
                    <a:lnTo>
                      <a:pt x="221" y="620"/>
                    </a:lnTo>
                    <a:lnTo>
                      <a:pt x="249" y="601"/>
                    </a:lnTo>
                    <a:lnTo>
                      <a:pt x="276" y="580"/>
                    </a:lnTo>
                    <a:lnTo>
                      <a:pt x="303" y="555"/>
                    </a:lnTo>
                    <a:lnTo>
                      <a:pt x="325" y="525"/>
                    </a:lnTo>
                    <a:lnTo>
                      <a:pt x="348" y="496"/>
                    </a:lnTo>
                    <a:lnTo>
                      <a:pt x="365" y="466"/>
                    </a:lnTo>
                    <a:lnTo>
                      <a:pt x="382" y="439"/>
                    </a:lnTo>
                    <a:lnTo>
                      <a:pt x="396" y="409"/>
                    </a:lnTo>
                    <a:lnTo>
                      <a:pt x="407" y="380"/>
                    </a:lnTo>
                    <a:lnTo>
                      <a:pt x="417" y="352"/>
                    </a:lnTo>
                    <a:lnTo>
                      <a:pt x="424" y="327"/>
                    </a:lnTo>
                    <a:lnTo>
                      <a:pt x="430" y="301"/>
                    </a:lnTo>
                    <a:lnTo>
                      <a:pt x="434" y="278"/>
                    </a:lnTo>
                    <a:lnTo>
                      <a:pt x="436" y="259"/>
                    </a:lnTo>
                    <a:lnTo>
                      <a:pt x="439" y="242"/>
                    </a:lnTo>
                    <a:lnTo>
                      <a:pt x="439" y="228"/>
                    </a:lnTo>
                    <a:lnTo>
                      <a:pt x="441" y="219"/>
                    </a:lnTo>
                    <a:lnTo>
                      <a:pt x="441" y="211"/>
                    </a:lnTo>
                    <a:lnTo>
                      <a:pt x="441" y="209"/>
                    </a:lnTo>
                    <a:lnTo>
                      <a:pt x="422" y="78"/>
                    </a:lnTo>
                    <a:lnTo>
                      <a:pt x="390" y="0"/>
                    </a:lnTo>
                    <a:lnTo>
                      <a:pt x="447" y="50"/>
                    </a:lnTo>
                    <a:lnTo>
                      <a:pt x="485" y="97"/>
                    </a:lnTo>
                    <a:lnTo>
                      <a:pt x="502" y="287"/>
                    </a:lnTo>
                    <a:lnTo>
                      <a:pt x="500" y="287"/>
                    </a:lnTo>
                    <a:lnTo>
                      <a:pt x="500" y="295"/>
                    </a:lnTo>
                    <a:lnTo>
                      <a:pt x="500" y="304"/>
                    </a:lnTo>
                    <a:lnTo>
                      <a:pt x="500" y="318"/>
                    </a:lnTo>
                    <a:lnTo>
                      <a:pt x="498" y="335"/>
                    </a:lnTo>
                    <a:lnTo>
                      <a:pt x="497" y="354"/>
                    </a:lnTo>
                    <a:lnTo>
                      <a:pt x="495" y="375"/>
                    </a:lnTo>
                    <a:lnTo>
                      <a:pt x="493" y="399"/>
                    </a:lnTo>
                    <a:lnTo>
                      <a:pt x="485" y="422"/>
                    </a:lnTo>
                    <a:lnTo>
                      <a:pt x="479" y="449"/>
                    </a:lnTo>
                    <a:lnTo>
                      <a:pt x="470" y="475"/>
                    </a:lnTo>
                    <a:lnTo>
                      <a:pt x="460" y="504"/>
                    </a:lnTo>
                    <a:lnTo>
                      <a:pt x="447" y="531"/>
                    </a:lnTo>
                    <a:lnTo>
                      <a:pt x="432" y="557"/>
                    </a:lnTo>
                    <a:lnTo>
                      <a:pt x="415" y="582"/>
                    </a:lnTo>
                    <a:lnTo>
                      <a:pt x="396" y="608"/>
                    </a:lnTo>
                    <a:lnTo>
                      <a:pt x="375" y="631"/>
                    </a:lnTo>
                    <a:lnTo>
                      <a:pt x="354" y="652"/>
                    </a:lnTo>
                    <a:lnTo>
                      <a:pt x="335" y="671"/>
                    </a:lnTo>
                    <a:lnTo>
                      <a:pt x="316" y="690"/>
                    </a:lnTo>
                    <a:lnTo>
                      <a:pt x="297" y="703"/>
                    </a:lnTo>
                    <a:lnTo>
                      <a:pt x="282" y="717"/>
                    </a:lnTo>
                    <a:lnTo>
                      <a:pt x="268" y="730"/>
                    </a:lnTo>
                    <a:lnTo>
                      <a:pt x="255" y="741"/>
                    </a:lnTo>
                    <a:lnTo>
                      <a:pt x="242" y="749"/>
                    </a:lnTo>
                    <a:lnTo>
                      <a:pt x="230" y="757"/>
                    </a:lnTo>
                    <a:lnTo>
                      <a:pt x="221" y="762"/>
                    </a:lnTo>
                    <a:lnTo>
                      <a:pt x="215" y="768"/>
                    </a:lnTo>
                    <a:lnTo>
                      <a:pt x="207" y="770"/>
                    </a:lnTo>
                    <a:lnTo>
                      <a:pt x="204" y="774"/>
                    </a:lnTo>
                    <a:lnTo>
                      <a:pt x="200" y="776"/>
                    </a:lnTo>
                    <a:lnTo>
                      <a:pt x="200" y="776"/>
                    </a:lnTo>
                    <a:lnTo>
                      <a:pt x="93" y="821"/>
                    </a:lnTo>
                    <a:lnTo>
                      <a:pt x="10" y="852"/>
                    </a:lnTo>
                    <a:lnTo>
                      <a:pt x="0" y="696"/>
                    </a:lnTo>
                    <a:lnTo>
                      <a:pt x="0" y="696"/>
                    </a:lnTo>
                    <a:close/>
                  </a:path>
                </a:pathLst>
              </a:custGeom>
              <a:solidFill>
                <a:srgbClr val="FFE8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1" name="Freeform 17"/>
              <p:cNvSpPr>
                <a:spLocks/>
              </p:cNvSpPr>
              <p:nvPr/>
            </p:nvSpPr>
            <p:spPr bwMode="auto">
              <a:xfrm>
                <a:off x="3980781" y="3347218"/>
                <a:ext cx="139700" cy="119087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61"/>
                  </a:cxn>
                  <a:cxn ang="0">
                    <a:pos x="5" y="54"/>
                  </a:cxn>
                  <a:cxn ang="0">
                    <a:pos x="9" y="48"/>
                  </a:cxn>
                  <a:cxn ang="0">
                    <a:pos x="13" y="42"/>
                  </a:cxn>
                  <a:cxn ang="0">
                    <a:pos x="19" y="37"/>
                  </a:cxn>
                  <a:cxn ang="0">
                    <a:pos x="26" y="31"/>
                  </a:cxn>
                  <a:cxn ang="0">
                    <a:pos x="32" y="23"/>
                  </a:cxn>
                  <a:cxn ang="0">
                    <a:pos x="41" y="18"/>
                  </a:cxn>
                  <a:cxn ang="0">
                    <a:pos x="49" y="12"/>
                  </a:cxn>
                  <a:cxn ang="0">
                    <a:pos x="60" y="8"/>
                  </a:cxn>
                  <a:cxn ang="0">
                    <a:pos x="70" y="4"/>
                  </a:cxn>
                  <a:cxn ang="0">
                    <a:pos x="83" y="2"/>
                  </a:cxn>
                  <a:cxn ang="0">
                    <a:pos x="95" y="0"/>
                  </a:cxn>
                  <a:cxn ang="0">
                    <a:pos x="110" y="2"/>
                  </a:cxn>
                  <a:cxn ang="0">
                    <a:pos x="123" y="2"/>
                  </a:cxn>
                  <a:cxn ang="0">
                    <a:pos x="135" y="8"/>
                  </a:cxn>
                  <a:cxn ang="0">
                    <a:pos x="144" y="14"/>
                  </a:cxn>
                  <a:cxn ang="0">
                    <a:pos x="152" y="23"/>
                  </a:cxn>
                  <a:cxn ang="0">
                    <a:pos x="157" y="33"/>
                  </a:cxn>
                  <a:cxn ang="0">
                    <a:pos x="163" y="44"/>
                  </a:cxn>
                  <a:cxn ang="0">
                    <a:pos x="167" y="58"/>
                  </a:cxn>
                  <a:cxn ang="0">
                    <a:pos x="171" y="69"/>
                  </a:cxn>
                  <a:cxn ang="0">
                    <a:pos x="173" y="80"/>
                  </a:cxn>
                  <a:cxn ang="0">
                    <a:pos x="174" y="94"/>
                  </a:cxn>
                  <a:cxn ang="0">
                    <a:pos x="176" y="105"/>
                  </a:cxn>
                  <a:cxn ang="0">
                    <a:pos x="176" y="115"/>
                  </a:cxn>
                  <a:cxn ang="0">
                    <a:pos x="176" y="122"/>
                  </a:cxn>
                  <a:cxn ang="0">
                    <a:pos x="176" y="130"/>
                  </a:cxn>
                  <a:cxn ang="0">
                    <a:pos x="176" y="134"/>
                  </a:cxn>
                  <a:cxn ang="0">
                    <a:pos x="176" y="135"/>
                  </a:cxn>
                  <a:cxn ang="0">
                    <a:pos x="0" y="65"/>
                  </a:cxn>
                  <a:cxn ang="0">
                    <a:pos x="0" y="65"/>
                  </a:cxn>
                </a:cxnLst>
                <a:rect l="0" t="0" r="r" b="b"/>
                <a:pathLst>
                  <a:path w="176" h="135">
                    <a:moveTo>
                      <a:pt x="0" y="65"/>
                    </a:moveTo>
                    <a:lnTo>
                      <a:pt x="0" y="61"/>
                    </a:lnTo>
                    <a:lnTo>
                      <a:pt x="5" y="54"/>
                    </a:lnTo>
                    <a:lnTo>
                      <a:pt x="9" y="48"/>
                    </a:lnTo>
                    <a:lnTo>
                      <a:pt x="13" y="42"/>
                    </a:lnTo>
                    <a:lnTo>
                      <a:pt x="19" y="37"/>
                    </a:lnTo>
                    <a:lnTo>
                      <a:pt x="26" y="31"/>
                    </a:lnTo>
                    <a:lnTo>
                      <a:pt x="32" y="23"/>
                    </a:lnTo>
                    <a:lnTo>
                      <a:pt x="41" y="18"/>
                    </a:lnTo>
                    <a:lnTo>
                      <a:pt x="49" y="12"/>
                    </a:lnTo>
                    <a:lnTo>
                      <a:pt x="60" y="8"/>
                    </a:lnTo>
                    <a:lnTo>
                      <a:pt x="70" y="4"/>
                    </a:lnTo>
                    <a:lnTo>
                      <a:pt x="83" y="2"/>
                    </a:lnTo>
                    <a:lnTo>
                      <a:pt x="95" y="0"/>
                    </a:lnTo>
                    <a:lnTo>
                      <a:pt x="110" y="2"/>
                    </a:lnTo>
                    <a:lnTo>
                      <a:pt x="123" y="2"/>
                    </a:lnTo>
                    <a:lnTo>
                      <a:pt x="135" y="8"/>
                    </a:lnTo>
                    <a:lnTo>
                      <a:pt x="144" y="14"/>
                    </a:lnTo>
                    <a:lnTo>
                      <a:pt x="152" y="23"/>
                    </a:lnTo>
                    <a:lnTo>
                      <a:pt x="157" y="33"/>
                    </a:lnTo>
                    <a:lnTo>
                      <a:pt x="163" y="44"/>
                    </a:lnTo>
                    <a:lnTo>
                      <a:pt x="167" y="58"/>
                    </a:lnTo>
                    <a:lnTo>
                      <a:pt x="171" y="69"/>
                    </a:lnTo>
                    <a:lnTo>
                      <a:pt x="173" y="80"/>
                    </a:lnTo>
                    <a:lnTo>
                      <a:pt x="174" y="94"/>
                    </a:lnTo>
                    <a:lnTo>
                      <a:pt x="176" y="105"/>
                    </a:lnTo>
                    <a:lnTo>
                      <a:pt x="176" y="115"/>
                    </a:lnTo>
                    <a:lnTo>
                      <a:pt x="176" y="122"/>
                    </a:lnTo>
                    <a:lnTo>
                      <a:pt x="176" y="130"/>
                    </a:lnTo>
                    <a:lnTo>
                      <a:pt x="176" y="134"/>
                    </a:lnTo>
                    <a:lnTo>
                      <a:pt x="176" y="135"/>
                    </a:lnTo>
                    <a:lnTo>
                      <a:pt x="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C24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2" name="Freeform 18"/>
              <p:cNvSpPr>
                <a:spLocks/>
              </p:cNvSpPr>
              <p:nvPr/>
            </p:nvSpPr>
            <p:spPr bwMode="auto">
              <a:xfrm>
                <a:off x="3769643" y="3385319"/>
                <a:ext cx="427038" cy="420308"/>
              </a:xfrm>
              <a:custGeom>
                <a:avLst/>
                <a:gdLst/>
                <a:ahLst/>
                <a:cxnLst>
                  <a:cxn ang="0">
                    <a:pos x="0" y="220"/>
                  </a:cxn>
                  <a:cxn ang="0">
                    <a:pos x="0" y="205"/>
                  </a:cxn>
                  <a:cxn ang="0">
                    <a:pos x="8" y="177"/>
                  </a:cxn>
                  <a:cxn ang="0">
                    <a:pos x="19" y="143"/>
                  </a:cxn>
                  <a:cxn ang="0">
                    <a:pos x="40" y="105"/>
                  </a:cxn>
                  <a:cxn ang="0">
                    <a:pos x="74" y="67"/>
                  </a:cxn>
                  <a:cxn ang="0">
                    <a:pos x="122" y="32"/>
                  </a:cxn>
                  <a:cxn ang="0">
                    <a:pos x="187" y="11"/>
                  </a:cxn>
                  <a:cxn ang="0">
                    <a:pos x="267" y="0"/>
                  </a:cxn>
                  <a:cxn ang="0">
                    <a:pos x="341" y="10"/>
                  </a:cxn>
                  <a:cxn ang="0">
                    <a:pos x="405" y="38"/>
                  </a:cxn>
                  <a:cxn ang="0">
                    <a:pos x="460" y="76"/>
                  </a:cxn>
                  <a:cxn ang="0">
                    <a:pos x="500" y="124"/>
                  </a:cxn>
                  <a:cxn ang="0">
                    <a:pos x="529" y="179"/>
                  </a:cxn>
                  <a:cxn ang="0">
                    <a:pos x="538" y="236"/>
                  </a:cxn>
                  <a:cxn ang="0">
                    <a:pos x="533" y="293"/>
                  </a:cxn>
                  <a:cxn ang="0">
                    <a:pos x="508" y="346"/>
                  </a:cxn>
                  <a:cxn ang="0">
                    <a:pos x="480" y="386"/>
                  </a:cxn>
                  <a:cxn ang="0">
                    <a:pos x="449" y="418"/>
                  </a:cxn>
                  <a:cxn ang="0">
                    <a:pos x="421" y="441"/>
                  </a:cxn>
                  <a:cxn ang="0">
                    <a:pos x="392" y="456"/>
                  </a:cxn>
                  <a:cxn ang="0">
                    <a:pos x="369" y="466"/>
                  </a:cxn>
                  <a:cxn ang="0">
                    <a:pos x="352" y="469"/>
                  </a:cxn>
                  <a:cxn ang="0">
                    <a:pos x="343" y="471"/>
                  </a:cxn>
                  <a:cxn ang="0">
                    <a:pos x="284" y="481"/>
                  </a:cxn>
                  <a:cxn ang="0">
                    <a:pos x="280" y="477"/>
                  </a:cxn>
                  <a:cxn ang="0">
                    <a:pos x="274" y="466"/>
                  </a:cxn>
                  <a:cxn ang="0">
                    <a:pos x="265" y="450"/>
                  </a:cxn>
                  <a:cxn ang="0">
                    <a:pos x="253" y="431"/>
                  </a:cxn>
                  <a:cxn ang="0">
                    <a:pos x="236" y="409"/>
                  </a:cxn>
                  <a:cxn ang="0">
                    <a:pos x="221" y="388"/>
                  </a:cxn>
                  <a:cxn ang="0">
                    <a:pos x="204" y="365"/>
                  </a:cxn>
                  <a:cxn ang="0">
                    <a:pos x="189" y="348"/>
                  </a:cxn>
                  <a:cxn ang="0">
                    <a:pos x="170" y="331"/>
                  </a:cxn>
                  <a:cxn ang="0">
                    <a:pos x="151" y="317"/>
                  </a:cxn>
                  <a:cxn ang="0">
                    <a:pos x="132" y="306"/>
                  </a:cxn>
                  <a:cxn ang="0">
                    <a:pos x="116" y="298"/>
                  </a:cxn>
                  <a:cxn ang="0">
                    <a:pos x="103" y="291"/>
                  </a:cxn>
                  <a:cxn ang="0">
                    <a:pos x="92" y="287"/>
                  </a:cxn>
                  <a:cxn ang="0">
                    <a:pos x="84" y="285"/>
                  </a:cxn>
                  <a:cxn ang="0">
                    <a:pos x="0" y="224"/>
                  </a:cxn>
                </a:cxnLst>
                <a:rect l="0" t="0" r="r" b="b"/>
                <a:pathLst>
                  <a:path w="538" h="481">
                    <a:moveTo>
                      <a:pt x="0" y="224"/>
                    </a:moveTo>
                    <a:lnTo>
                      <a:pt x="0" y="220"/>
                    </a:lnTo>
                    <a:lnTo>
                      <a:pt x="0" y="215"/>
                    </a:lnTo>
                    <a:lnTo>
                      <a:pt x="0" y="205"/>
                    </a:lnTo>
                    <a:lnTo>
                      <a:pt x="4" y="194"/>
                    </a:lnTo>
                    <a:lnTo>
                      <a:pt x="8" y="177"/>
                    </a:lnTo>
                    <a:lnTo>
                      <a:pt x="12" y="162"/>
                    </a:lnTo>
                    <a:lnTo>
                      <a:pt x="19" y="143"/>
                    </a:lnTo>
                    <a:lnTo>
                      <a:pt x="31" y="124"/>
                    </a:lnTo>
                    <a:lnTo>
                      <a:pt x="40" y="105"/>
                    </a:lnTo>
                    <a:lnTo>
                      <a:pt x="55" y="86"/>
                    </a:lnTo>
                    <a:lnTo>
                      <a:pt x="74" y="67"/>
                    </a:lnTo>
                    <a:lnTo>
                      <a:pt x="97" y="49"/>
                    </a:lnTo>
                    <a:lnTo>
                      <a:pt x="122" y="32"/>
                    </a:lnTo>
                    <a:lnTo>
                      <a:pt x="152" y="21"/>
                    </a:lnTo>
                    <a:lnTo>
                      <a:pt x="187" y="11"/>
                    </a:lnTo>
                    <a:lnTo>
                      <a:pt x="227" y="6"/>
                    </a:lnTo>
                    <a:lnTo>
                      <a:pt x="267" y="0"/>
                    </a:lnTo>
                    <a:lnTo>
                      <a:pt x="305" y="4"/>
                    </a:lnTo>
                    <a:lnTo>
                      <a:pt x="341" y="10"/>
                    </a:lnTo>
                    <a:lnTo>
                      <a:pt x="375" y="23"/>
                    </a:lnTo>
                    <a:lnTo>
                      <a:pt x="405" y="38"/>
                    </a:lnTo>
                    <a:lnTo>
                      <a:pt x="434" y="55"/>
                    </a:lnTo>
                    <a:lnTo>
                      <a:pt x="460" y="76"/>
                    </a:lnTo>
                    <a:lnTo>
                      <a:pt x="483" y="101"/>
                    </a:lnTo>
                    <a:lnTo>
                      <a:pt x="500" y="124"/>
                    </a:lnTo>
                    <a:lnTo>
                      <a:pt x="518" y="152"/>
                    </a:lnTo>
                    <a:lnTo>
                      <a:pt x="529" y="179"/>
                    </a:lnTo>
                    <a:lnTo>
                      <a:pt x="537" y="207"/>
                    </a:lnTo>
                    <a:lnTo>
                      <a:pt x="538" y="236"/>
                    </a:lnTo>
                    <a:lnTo>
                      <a:pt x="538" y="266"/>
                    </a:lnTo>
                    <a:lnTo>
                      <a:pt x="533" y="293"/>
                    </a:lnTo>
                    <a:lnTo>
                      <a:pt x="523" y="321"/>
                    </a:lnTo>
                    <a:lnTo>
                      <a:pt x="508" y="346"/>
                    </a:lnTo>
                    <a:lnTo>
                      <a:pt x="495" y="367"/>
                    </a:lnTo>
                    <a:lnTo>
                      <a:pt x="480" y="386"/>
                    </a:lnTo>
                    <a:lnTo>
                      <a:pt x="466" y="405"/>
                    </a:lnTo>
                    <a:lnTo>
                      <a:pt x="449" y="418"/>
                    </a:lnTo>
                    <a:lnTo>
                      <a:pt x="436" y="430"/>
                    </a:lnTo>
                    <a:lnTo>
                      <a:pt x="421" y="441"/>
                    </a:lnTo>
                    <a:lnTo>
                      <a:pt x="407" y="450"/>
                    </a:lnTo>
                    <a:lnTo>
                      <a:pt x="392" y="456"/>
                    </a:lnTo>
                    <a:lnTo>
                      <a:pt x="381" y="462"/>
                    </a:lnTo>
                    <a:lnTo>
                      <a:pt x="369" y="466"/>
                    </a:lnTo>
                    <a:lnTo>
                      <a:pt x="362" y="469"/>
                    </a:lnTo>
                    <a:lnTo>
                      <a:pt x="352" y="469"/>
                    </a:lnTo>
                    <a:lnTo>
                      <a:pt x="348" y="471"/>
                    </a:lnTo>
                    <a:lnTo>
                      <a:pt x="343" y="471"/>
                    </a:lnTo>
                    <a:lnTo>
                      <a:pt x="343" y="473"/>
                    </a:lnTo>
                    <a:lnTo>
                      <a:pt x="284" y="481"/>
                    </a:lnTo>
                    <a:lnTo>
                      <a:pt x="284" y="479"/>
                    </a:lnTo>
                    <a:lnTo>
                      <a:pt x="280" y="477"/>
                    </a:lnTo>
                    <a:lnTo>
                      <a:pt x="278" y="471"/>
                    </a:lnTo>
                    <a:lnTo>
                      <a:pt x="274" y="466"/>
                    </a:lnTo>
                    <a:lnTo>
                      <a:pt x="268" y="458"/>
                    </a:lnTo>
                    <a:lnTo>
                      <a:pt x="265" y="450"/>
                    </a:lnTo>
                    <a:lnTo>
                      <a:pt x="259" y="441"/>
                    </a:lnTo>
                    <a:lnTo>
                      <a:pt x="253" y="431"/>
                    </a:lnTo>
                    <a:lnTo>
                      <a:pt x="244" y="420"/>
                    </a:lnTo>
                    <a:lnTo>
                      <a:pt x="236" y="409"/>
                    </a:lnTo>
                    <a:lnTo>
                      <a:pt x="228" y="397"/>
                    </a:lnTo>
                    <a:lnTo>
                      <a:pt x="221" y="388"/>
                    </a:lnTo>
                    <a:lnTo>
                      <a:pt x="213" y="376"/>
                    </a:lnTo>
                    <a:lnTo>
                      <a:pt x="204" y="365"/>
                    </a:lnTo>
                    <a:lnTo>
                      <a:pt x="196" y="355"/>
                    </a:lnTo>
                    <a:lnTo>
                      <a:pt x="189" y="348"/>
                    </a:lnTo>
                    <a:lnTo>
                      <a:pt x="179" y="338"/>
                    </a:lnTo>
                    <a:lnTo>
                      <a:pt x="170" y="331"/>
                    </a:lnTo>
                    <a:lnTo>
                      <a:pt x="160" y="323"/>
                    </a:lnTo>
                    <a:lnTo>
                      <a:pt x="151" y="317"/>
                    </a:lnTo>
                    <a:lnTo>
                      <a:pt x="141" y="312"/>
                    </a:lnTo>
                    <a:lnTo>
                      <a:pt x="132" y="306"/>
                    </a:lnTo>
                    <a:lnTo>
                      <a:pt x="124" y="302"/>
                    </a:lnTo>
                    <a:lnTo>
                      <a:pt x="116" y="298"/>
                    </a:lnTo>
                    <a:lnTo>
                      <a:pt x="109" y="295"/>
                    </a:lnTo>
                    <a:lnTo>
                      <a:pt x="103" y="291"/>
                    </a:lnTo>
                    <a:lnTo>
                      <a:pt x="95" y="289"/>
                    </a:lnTo>
                    <a:lnTo>
                      <a:pt x="92" y="287"/>
                    </a:lnTo>
                    <a:lnTo>
                      <a:pt x="86" y="285"/>
                    </a:lnTo>
                    <a:lnTo>
                      <a:pt x="84" y="285"/>
                    </a:lnTo>
                    <a:lnTo>
                      <a:pt x="0" y="224"/>
                    </a:lnTo>
                    <a:lnTo>
                      <a:pt x="0" y="224"/>
                    </a:lnTo>
                    <a:close/>
                  </a:path>
                </a:pathLst>
              </a:custGeom>
              <a:solidFill>
                <a:srgbClr val="FFC24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3" name="Freeform 19"/>
              <p:cNvSpPr>
                <a:spLocks/>
              </p:cNvSpPr>
              <p:nvPr/>
            </p:nvSpPr>
            <p:spPr bwMode="auto">
              <a:xfrm>
                <a:off x="3288631" y="3267843"/>
                <a:ext cx="407988" cy="539395"/>
              </a:xfrm>
              <a:custGeom>
                <a:avLst/>
                <a:gdLst/>
                <a:ahLst/>
                <a:cxnLst>
                  <a:cxn ang="0">
                    <a:pos x="0" y="344"/>
                  </a:cxn>
                  <a:cxn ang="0">
                    <a:pos x="0" y="334"/>
                  </a:cxn>
                  <a:cxn ang="0">
                    <a:pos x="1" y="315"/>
                  </a:cxn>
                  <a:cxn ang="0">
                    <a:pos x="7" y="292"/>
                  </a:cxn>
                  <a:cxn ang="0">
                    <a:pos x="19" y="268"/>
                  </a:cxn>
                  <a:cxn ang="0">
                    <a:pos x="34" y="243"/>
                  </a:cxn>
                  <a:cxn ang="0">
                    <a:pos x="58" y="220"/>
                  </a:cxn>
                  <a:cxn ang="0">
                    <a:pos x="93" y="205"/>
                  </a:cxn>
                  <a:cxn ang="0">
                    <a:pos x="133" y="192"/>
                  </a:cxn>
                  <a:cxn ang="0">
                    <a:pos x="159" y="171"/>
                  </a:cxn>
                  <a:cxn ang="0">
                    <a:pos x="173" y="142"/>
                  </a:cxn>
                  <a:cxn ang="0">
                    <a:pos x="180" y="112"/>
                  </a:cxn>
                  <a:cxn ang="0">
                    <a:pos x="186" y="78"/>
                  </a:cxn>
                  <a:cxn ang="0">
                    <a:pos x="194" y="47"/>
                  </a:cxn>
                  <a:cxn ang="0">
                    <a:pos x="211" y="21"/>
                  </a:cxn>
                  <a:cxn ang="0">
                    <a:pos x="241" y="5"/>
                  </a:cxn>
                  <a:cxn ang="0">
                    <a:pos x="285" y="0"/>
                  </a:cxn>
                  <a:cxn ang="0">
                    <a:pos x="319" y="9"/>
                  </a:cxn>
                  <a:cxn ang="0">
                    <a:pos x="340" y="32"/>
                  </a:cxn>
                  <a:cxn ang="0">
                    <a:pos x="357" y="61"/>
                  </a:cxn>
                  <a:cxn ang="0">
                    <a:pos x="367" y="93"/>
                  </a:cxn>
                  <a:cxn ang="0">
                    <a:pos x="374" y="125"/>
                  </a:cxn>
                  <a:cxn ang="0">
                    <a:pos x="384" y="156"/>
                  </a:cxn>
                  <a:cxn ang="0">
                    <a:pos x="399" y="178"/>
                  </a:cxn>
                  <a:cxn ang="0">
                    <a:pos x="418" y="192"/>
                  </a:cxn>
                  <a:cxn ang="0">
                    <a:pos x="439" y="209"/>
                  </a:cxn>
                  <a:cxn ang="0">
                    <a:pos x="458" y="234"/>
                  </a:cxn>
                  <a:cxn ang="0">
                    <a:pos x="475" y="260"/>
                  </a:cxn>
                  <a:cxn ang="0">
                    <a:pos x="490" y="291"/>
                  </a:cxn>
                  <a:cxn ang="0">
                    <a:pos x="503" y="321"/>
                  </a:cxn>
                  <a:cxn ang="0">
                    <a:pos x="509" y="349"/>
                  </a:cxn>
                  <a:cxn ang="0">
                    <a:pos x="511" y="376"/>
                  </a:cxn>
                  <a:cxn ang="0">
                    <a:pos x="502" y="397"/>
                  </a:cxn>
                  <a:cxn ang="0">
                    <a:pos x="484" y="416"/>
                  </a:cxn>
                  <a:cxn ang="0">
                    <a:pos x="469" y="441"/>
                  </a:cxn>
                  <a:cxn ang="0">
                    <a:pos x="458" y="464"/>
                  </a:cxn>
                  <a:cxn ang="0">
                    <a:pos x="446" y="488"/>
                  </a:cxn>
                  <a:cxn ang="0">
                    <a:pos x="437" y="505"/>
                  </a:cxn>
                  <a:cxn ang="0">
                    <a:pos x="431" y="522"/>
                  </a:cxn>
                  <a:cxn ang="0">
                    <a:pos x="429" y="532"/>
                  </a:cxn>
                  <a:cxn ang="0">
                    <a:pos x="336" y="553"/>
                  </a:cxn>
                  <a:cxn ang="0">
                    <a:pos x="165" y="439"/>
                  </a:cxn>
                  <a:cxn ang="0">
                    <a:pos x="0" y="346"/>
                  </a:cxn>
                </a:cxnLst>
                <a:rect l="0" t="0" r="r" b="b"/>
                <a:pathLst>
                  <a:path w="513" h="616">
                    <a:moveTo>
                      <a:pt x="0" y="346"/>
                    </a:moveTo>
                    <a:lnTo>
                      <a:pt x="0" y="344"/>
                    </a:lnTo>
                    <a:lnTo>
                      <a:pt x="0" y="340"/>
                    </a:lnTo>
                    <a:lnTo>
                      <a:pt x="0" y="334"/>
                    </a:lnTo>
                    <a:lnTo>
                      <a:pt x="1" y="327"/>
                    </a:lnTo>
                    <a:lnTo>
                      <a:pt x="1" y="315"/>
                    </a:lnTo>
                    <a:lnTo>
                      <a:pt x="3" y="306"/>
                    </a:lnTo>
                    <a:lnTo>
                      <a:pt x="7" y="292"/>
                    </a:lnTo>
                    <a:lnTo>
                      <a:pt x="13" y="281"/>
                    </a:lnTo>
                    <a:lnTo>
                      <a:pt x="19" y="268"/>
                    </a:lnTo>
                    <a:lnTo>
                      <a:pt x="24" y="256"/>
                    </a:lnTo>
                    <a:lnTo>
                      <a:pt x="34" y="243"/>
                    </a:lnTo>
                    <a:lnTo>
                      <a:pt x="45" y="232"/>
                    </a:lnTo>
                    <a:lnTo>
                      <a:pt x="58" y="220"/>
                    </a:lnTo>
                    <a:lnTo>
                      <a:pt x="76" y="211"/>
                    </a:lnTo>
                    <a:lnTo>
                      <a:pt x="93" y="205"/>
                    </a:lnTo>
                    <a:lnTo>
                      <a:pt x="114" y="199"/>
                    </a:lnTo>
                    <a:lnTo>
                      <a:pt x="133" y="192"/>
                    </a:lnTo>
                    <a:lnTo>
                      <a:pt x="148" y="184"/>
                    </a:lnTo>
                    <a:lnTo>
                      <a:pt x="159" y="171"/>
                    </a:lnTo>
                    <a:lnTo>
                      <a:pt x="169" y="158"/>
                    </a:lnTo>
                    <a:lnTo>
                      <a:pt x="173" y="142"/>
                    </a:lnTo>
                    <a:lnTo>
                      <a:pt x="178" y="127"/>
                    </a:lnTo>
                    <a:lnTo>
                      <a:pt x="180" y="112"/>
                    </a:lnTo>
                    <a:lnTo>
                      <a:pt x="184" y="95"/>
                    </a:lnTo>
                    <a:lnTo>
                      <a:pt x="186" y="78"/>
                    </a:lnTo>
                    <a:lnTo>
                      <a:pt x="190" y="62"/>
                    </a:lnTo>
                    <a:lnTo>
                      <a:pt x="194" y="47"/>
                    </a:lnTo>
                    <a:lnTo>
                      <a:pt x="201" y="34"/>
                    </a:lnTo>
                    <a:lnTo>
                      <a:pt x="211" y="21"/>
                    </a:lnTo>
                    <a:lnTo>
                      <a:pt x="224" y="11"/>
                    </a:lnTo>
                    <a:lnTo>
                      <a:pt x="241" y="5"/>
                    </a:lnTo>
                    <a:lnTo>
                      <a:pt x="264" y="2"/>
                    </a:lnTo>
                    <a:lnTo>
                      <a:pt x="285" y="0"/>
                    </a:lnTo>
                    <a:lnTo>
                      <a:pt x="304" y="4"/>
                    </a:lnTo>
                    <a:lnTo>
                      <a:pt x="319" y="9"/>
                    </a:lnTo>
                    <a:lnTo>
                      <a:pt x="330" y="21"/>
                    </a:lnTo>
                    <a:lnTo>
                      <a:pt x="340" y="32"/>
                    </a:lnTo>
                    <a:lnTo>
                      <a:pt x="349" y="45"/>
                    </a:lnTo>
                    <a:lnTo>
                      <a:pt x="357" y="61"/>
                    </a:lnTo>
                    <a:lnTo>
                      <a:pt x="363" y="78"/>
                    </a:lnTo>
                    <a:lnTo>
                      <a:pt x="367" y="93"/>
                    </a:lnTo>
                    <a:lnTo>
                      <a:pt x="370" y="110"/>
                    </a:lnTo>
                    <a:lnTo>
                      <a:pt x="374" y="125"/>
                    </a:lnTo>
                    <a:lnTo>
                      <a:pt x="380" y="142"/>
                    </a:lnTo>
                    <a:lnTo>
                      <a:pt x="384" y="156"/>
                    </a:lnTo>
                    <a:lnTo>
                      <a:pt x="391" y="169"/>
                    </a:lnTo>
                    <a:lnTo>
                      <a:pt x="399" y="178"/>
                    </a:lnTo>
                    <a:lnTo>
                      <a:pt x="408" y="186"/>
                    </a:lnTo>
                    <a:lnTo>
                      <a:pt x="418" y="192"/>
                    </a:lnTo>
                    <a:lnTo>
                      <a:pt x="427" y="201"/>
                    </a:lnTo>
                    <a:lnTo>
                      <a:pt x="439" y="209"/>
                    </a:lnTo>
                    <a:lnTo>
                      <a:pt x="450" y="222"/>
                    </a:lnTo>
                    <a:lnTo>
                      <a:pt x="458" y="234"/>
                    </a:lnTo>
                    <a:lnTo>
                      <a:pt x="467" y="247"/>
                    </a:lnTo>
                    <a:lnTo>
                      <a:pt x="475" y="260"/>
                    </a:lnTo>
                    <a:lnTo>
                      <a:pt x="484" y="277"/>
                    </a:lnTo>
                    <a:lnTo>
                      <a:pt x="490" y="291"/>
                    </a:lnTo>
                    <a:lnTo>
                      <a:pt x="498" y="306"/>
                    </a:lnTo>
                    <a:lnTo>
                      <a:pt x="503" y="321"/>
                    </a:lnTo>
                    <a:lnTo>
                      <a:pt x="507" y="336"/>
                    </a:lnTo>
                    <a:lnTo>
                      <a:pt x="509" y="349"/>
                    </a:lnTo>
                    <a:lnTo>
                      <a:pt x="513" y="365"/>
                    </a:lnTo>
                    <a:lnTo>
                      <a:pt x="511" y="376"/>
                    </a:lnTo>
                    <a:lnTo>
                      <a:pt x="511" y="389"/>
                    </a:lnTo>
                    <a:lnTo>
                      <a:pt x="502" y="397"/>
                    </a:lnTo>
                    <a:lnTo>
                      <a:pt x="494" y="406"/>
                    </a:lnTo>
                    <a:lnTo>
                      <a:pt x="484" y="416"/>
                    </a:lnTo>
                    <a:lnTo>
                      <a:pt x="479" y="429"/>
                    </a:lnTo>
                    <a:lnTo>
                      <a:pt x="469" y="441"/>
                    </a:lnTo>
                    <a:lnTo>
                      <a:pt x="464" y="452"/>
                    </a:lnTo>
                    <a:lnTo>
                      <a:pt x="458" y="464"/>
                    </a:lnTo>
                    <a:lnTo>
                      <a:pt x="452" y="477"/>
                    </a:lnTo>
                    <a:lnTo>
                      <a:pt x="446" y="488"/>
                    </a:lnTo>
                    <a:lnTo>
                      <a:pt x="443" y="498"/>
                    </a:lnTo>
                    <a:lnTo>
                      <a:pt x="437" y="505"/>
                    </a:lnTo>
                    <a:lnTo>
                      <a:pt x="435" y="515"/>
                    </a:lnTo>
                    <a:lnTo>
                      <a:pt x="431" y="522"/>
                    </a:lnTo>
                    <a:lnTo>
                      <a:pt x="431" y="528"/>
                    </a:lnTo>
                    <a:lnTo>
                      <a:pt x="429" y="532"/>
                    </a:lnTo>
                    <a:lnTo>
                      <a:pt x="429" y="534"/>
                    </a:lnTo>
                    <a:lnTo>
                      <a:pt x="336" y="553"/>
                    </a:lnTo>
                    <a:lnTo>
                      <a:pt x="252" y="616"/>
                    </a:lnTo>
                    <a:lnTo>
                      <a:pt x="165" y="439"/>
                    </a:lnTo>
                    <a:lnTo>
                      <a:pt x="0" y="346"/>
                    </a:lnTo>
                    <a:lnTo>
                      <a:pt x="0" y="346"/>
                    </a:lnTo>
                    <a:close/>
                  </a:path>
                </a:pathLst>
              </a:custGeom>
              <a:solidFill>
                <a:srgbClr val="D9E37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4" name="Freeform 20"/>
              <p:cNvSpPr>
                <a:spLocks/>
              </p:cNvSpPr>
              <p:nvPr/>
            </p:nvSpPr>
            <p:spPr bwMode="auto">
              <a:xfrm>
                <a:off x="3380706" y="3618680"/>
                <a:ext cx="622300" cy="651477"/>
              </a:xfrm>
              <a:custGeom>
                <a:avLst/>
                <a:gdLst/>
                <a:ahLst/>
                <a:cxnLst>
                  <a:cxn ang="0">
                    <a:pos x="540" y="3"/>
                  </a:cxn>
                  <a:cxn ang="0">
                    <a:pos x="574" y="15"/>
                  </a:cxn>
                  <a:cxn ang="0">
                    <a:pos x="629" y="43"/>
                  </a:cxn>
                  <a:cxn ang="0">
                    <a:pos x="688" y="95"/>
                  </a:cxn>
                  <a:cxn ang="0">
                    <a:pos x="743" y="178"/>
                  </a:cxn>
                  <a:cxn ang="0">
                    <a:pos x="781" y="294"/>
                  </a:cxn>
                  <a:cxn ang="0">
                    <a:pos x="770" y="384"/>
                  </a:cxn>
                  <a:cxn ang="0">
                    <a:pos x="720" y="437"/>
                  </a:cxn>
                  <a:cxn ang="0">
                    <a:pos x="654" y="456"/>
                  </a:cxn>
                  <a:cxn ang="0">
                    <a:pos x="585" y="450"/>
                  </a:cxn>
                  <a:cxn ang="0">
                    <a:pos x="540" y="425"/>
                  </a:cxn>
                  <a:cxn ang="0">
                    <a:pos x="538" y="442"/>
                  </a:cxn>
                  <a:cxn ang="0">
                    <a:pos x="528" y="480"/>
                  </a:cxn>
                  <a:cxn ang="0">
                    <a:pos x="502" y="526"/>
                  </a:cxn>
                  <a:cxn ang="0">
                    <a:pos x="450" y="560"/>
                  </a:cxn>
                  <a:cxn ang="0">
                    <a:pos x="361" y="564"/>
                  </a:cxn>
                  <a:cxn ang="0">
                    <a:pos x="351" y="644"/>
                  </a:cxn>
                  <a:cxn ang="0">
                    <a:pos x="349" y="663"/>
                  </a:cxn>
                  <a:cxn ang="0">
                    <a:pos x="342" y="690"/>
                  </a:cxn>
                  <a:cxn ang="0">
                    <a:pos x="329" y="720"/>
                  </a:cxn>
                  <a:cxn ang="0">
                    <a:pos x="302" y="741"/>
                  </a:cxn>
                  <a:cxn ang="0">
                    <a:pos x="264" y="741"/>
                  </a:cxn>
                  <a:cxn ang="0">
                    <a:pos x="230" y="720"/>
                  </a:cxn>
                  <a:cxn ang="0">
                    <a:pos x="220" y="690"/>
                  </a:cxn>
                  <a:cxn ang="0">
                    <a:pos x="226" y="659"/>
                  </a:cxn>
                  <a:cxn ang="0">
                    <a:pos x="237" y="634"/>
                  </a:cxn>
                  <a:cxn ang="0">
                    <a:pos x="245" y="619"/>
                  </a:cxn>
                  <a:cxn ang="0">
                    <a:pos x="241" y="619"/>
                  </a:cxn>
                  <a:cxn ang="0">
                    <a:pos x="222" y="617"/>
                  </a:cxn>
                  <a:cxn ang="0">
                    <a:pos x="194" y="617"/>
                  </a:cxn>
                  <a:cxn ang="0">
                    <a:pos x="157" y="612"/>
                  </a:cxn>
                  <a:cxn ang="0">
                    <a:pos x="121" y="602"/>
                  </a:cxn>
                  <a:cxn ang="0">
                    <a:pos x="89" y="585"/>
                  </a:cxn>
                  <a:cxn ang="0">
                    <a:pos x="62" y="560"/>
                  </a:cxn>
                  <a:cxn ang="0">
                    <a:pos x="36" y="528"/>
                  </a:cxn>
                  <a:cxn ang="0">
                    <a:pos x="17" y="496"/>
                  </a:cxn>
                  <a:cxn ang="0">
                    <a:pos x="3" y="473"/>
                  </a:cxn>
                  <a:cxn ang="0">
                    <a:pos x="36" y="380"/>
                  </a:cxn>
                  <a:cxn ang="0">
                    <a:pos x="125" y="209"/>
                  </a:cxn>
                  <a:cxn ang="0">
                    <a:pos x="142" y="190"/>
                  </a:cxn>
                  <a:cxn ang="0">
                    <a:pos x="180" y="165"/>
                  </a:cxn>
                  <a:cxn ang="0">
                    <a:pos x="232" y="146"/>
                  </a:cxn>
                  <a:cxn ang="0">
                    <a:pos x="302" y="144"/>
                  </a:cxn>
                  <a:cxn ang="0">
                    <a:pos x="359" y="155"/>
                  </a:cxn>
                  <a:cxn ang="0">
                    <a:pos x="359" y="144"/>
                  </a:cxn>
                  <a:cxn ang="0">
                    <a:pos x="363" y="119"/>
                  </a:cxn>
                  <a:cxn ang="0">
                    <a:pos x="372" y="89"/>
                  </a:cxn>
                  <a:cxn ang="0">
                    <a:pos x="389" y="59"/>
                  </a:cxn>
                  <a:cxn ang="0">
                    <a:pos x="414" y="32"/>
                  </a:cxn>
                  <a:cxn ang="0">
                    <a:pos x="445" y="13"/>
                  </a:cxn>
                  <a:cxn ang="0">
                    <a:pos x="475" y="3"/>
                  </a:cxn>
                  <a:cxn ang="0">
                    <a:pos x="500" y="0"/>
                  </a:cxn>
                  <a:cxn ang="0">
                    <a:pos x="521" y="0"/>
                  </a:cxn>
                  <a:cxn ang="0">
                    <a:pos x="532" y="1"/>
                  </a:cxn>
                </a:cxnLst>
                <a:rect l="0" t="0" r="r" b="b"/>
                <a:pathLst>
                  <a:path w="783" h="743">
                    <a:moveTo>
                      <a:pt x="532" y="1"/>
                    </a:moveTo>
                    <a:lnTo>
                      <a:pt x="532" y="1"/>
                    </a:lnTo>
                    <a:lnTo>
                      <a:pt x="540" y="3"/>
                    </a:lnTo>
                    <a:lnTo>
                      <a:pt x="547" y="5"/>
                    </a:lnTo>
                    <a:lnTo>
                      <a:pt x="561" y="9"/>
                    </a:lnTo>
                    <a:lnTo>
                      <a:pt x="574" y="15"/>
                    </a:lnTo>
                    <a:lnTo>
                      <a:pt x="591" y="21"/>
                    </a:lnTo>
                    <a:lnTo>
                      <a:pt x="608" y="30"/>
                    </a:lnTo>
                    <a:lnTo>
                      <a:pt x="629" y="43"/>
                    </a:lnTo>
                    <a:lnTo>
                      <a:pt x="648" y="57"/>
                    </a:lnTo>
                    <a:lnTo>
                      <a:pt x="669" y="74"/>
                    </a:lnTo>
                    <a:lnTo>
                      <a:pt x="688" y="95"/>
                    </a:lnTo>
                    <a:lnTo>
                      <a:pt x="709" y="119"/>
                    </a:lnTo>
                    <a:lnTo>
                      <a:pt x="726" y="148"/>
                    </a:lnTo>
                    <a:lnTo>
                      <a:pt x="743" y="178"/>
                    </a:lnTo>
                    <a:lnTo>
                      <a:pt x="760" y="214"/>
                    </a:lnTo>
                    <a:lnTo>
                      <a:pt x="774" y="256"/>
                    </a:lnTo>
                    <a:lnTo>
                      <a:pt x="781" y="294"/>
                    </a:lnTo>
                    <a:lnTo>
                      <a:pt x="783" y="328"/>
                    </a:lnTo>
                    <a:lnTo>
                      <a:pt x="777" y="359"/>
                    </a:lnTo>
                    <a:lnTo>
                      <a:pt x="770" y="384"/>
                    </a:lnTo>
                    <a:lnTo>
                      <a:pt x="756" y="404"/>
                    </a:lnTo>
                    <a:lnTo>
                      <a:pt x="739" y="423"/>
                    </a:lnTo>
                    <a:lnTo>
                      <a:pt x="720" y="437"/>
                    </a:lnTo>
                    <a:lnTo>
                      <a:pt x="699" y="446"/>
                    </a:lnTo>
                    <a:lnTo>
                      <a:pt x="677" y="454"/>
                    </a:lnTo>
                    <a:lnTo>
                      <a:pt x="654" y="456"/>
                    </a:lnTo>
                    <a:lnTo>
                      <a:pt x="629" y="456"/>
                    </a:lnTo>
                    <a:lnTo>
                      <a:pt x="606" y="456"/>
                    </a:lnTo>
                    <a:lnTo>
                      <a:pt x="585" y="450"/>
                    </a:lnTo>
                    <a:lnTo>
                      <a:pt x="568" y="444"/>
                    </a:lnTo>
                    <a:lnTo>
                      <a:pt x="551" y="435"/>
                    </a:lnTo>
                    <a:lnTo>
                      <a:pt x="540" y="425"/>
                    </a:lnTo>
                    <a:lnTo>
                      <a:pt x="540" y="427"/>
                    </a:lnTo>
                    <a:lnTo>
                      <a:pt x="540" y="433"/>
                    </a:lnTo>
                    <a:lnTo>
                      <a:pt x="538" y="442"/>
                    </a:lnTo>
                    <a:lnTo>
                      <a:pt x="538" y="454"/>
                    </a:lnTo>
                    <a:lnTo>
                      <a:pt x="532" y="467"/>
                    </a:lnTo>
                    <a:lnTo>
                      <a:pt x="528" y="480"/>
                    </a:lnTo>
                    <a:lnTo>
                      <a:pt x="523" y="498"/>
                    </a:lnTo>
                    <a:lnTo>
                      <a:pt x="515" y="513"/>
                    </a:lnTo>
                    <a:lnTo>
                      <a:pt x="502" y="526"/>
                    </a:lnTo>
                    <a:lnTo>
                      <a:pt x="488" y="539"/>
                    </a:lnTo>
                    <a:lnTo>
                      <a:pt x="469" y="551"/>
                    </a:lnTo>
                    <a:lnTo>
                      <a:pt x="450" y="560"/>
                    </a:lnTo>
                    <a:lnTo>
                      <a:pt x="424" y="564"/>
                    </a:lnTo>
                    <a:lnTo>
                      <a:pt x="395" y="568"/>
                    </a:lnTo>
                    <a:lnTo>
                      <a:pt x="361" y="564"/>
                    </a:lnTo>
                    <a:lnTo>
                      <a:pt x="325" y="558"/>
                    </a:lnTo>
                    <a:lnTo>
                      <a:pt x="353" y="644"/>
                    </a:lnTo>
                    <a:lnTo>
                      <a:pt x="351" y="644"/>
                    </a:lnTo>
                    <a:lnTo>
                      <a:pt x="351" y="648"/>
                    </a:lnTo>
                    <a:lnTo>
                      <a:pt x="351" y="653"/>
                    </a:lnTo>
                    <a:lnTo>
                      <a:pt x="349" y="663"/>
                    </a:lnTo>
                    <a:lnTo>
                      <a:pt x="348" y="671"/>
                    </a:lnTo>
                    <a:lnTo>
                      <a:pt x="346" y="682"/>
                    </a:lnTo>
                    <a:lnTo>
                      <a:pt x="342" y="690"/>
                    </a:lnTo>
                    <a:lnTo>
                      <a:pt x="340" y="701"/>
                    </a:lnTo>
                    <a:lnTo>
                      <a:pt x="334" y="710"/>
                    </a:lnTo>
                    <a:lnTo>
                      <a:pt x="329" y="720"/>
                    </a:lnTo>
                    <a:lnTo>
                      <a:pt x="321" y="729"/>
                    </a:lnTo>
                    <a:lnTo>
                      <a:pt x="311" y="737"/>
                    </a:lnTo>
                    <a:lnTo>
                      <a:pt x="302" y="741"/>
                    </a:lnTo>
                    <a:lnTo>
                      <a:pt x="291" y="743"/>
                    </a:lnTo>
                    <a:lnTo>
                      <a:pt x="277" y="743"/>
                    </a:lnTo>
                    <a:lnTo>
                      <a:pt x="264" y="741"/>
                    </a:lnTo>
                    <a:lnTo>
                      <a:pt x="251" y="735"/>
                    </a:lnTo>
                    <a:lnTo>
                      <a:pt x="237" y="728"/>
                    </a:lnTo>
                    <a:lnTo>
                      <a:pt x="230" y="720"/>
                    </a:lnTo>
                    <a:lnTo>
                      <a:pt x="226" y="710"/>
                    </a:lnTo>
                    <a:lnTo>
                      <a:pt x="222" y="701"/>
                    </a:lnTo>
                    <a:lnTo>
                      <a:pt x="220" y="690"/>
                    </a:lnTo>
                    <a:lnTo>
                      <a:pt x="220" y="680"/>
                    </a:lnTo>
                    <a:lnTo>
                      <a:pt x="224" y="671"/>
                    </a:lnTo>
                    <a:lnTo>
                      <a:pt x="226" y="659"/>
                    </a:lnTo>
                    <a:lnTo>
                      <a:pt x="230" y="651"/>
                    </a:lnTo>
                    <a:lnTo>
                      <a:pt x="233" y="642"/>
                    </a:lnTo>
                    <a:lnTo>
                      <a:pt x="237" y="634"/>
                    </a:lnTo>
                    <a:lnTo>
                      <a:pt x="241" y="627"/>
                    </a:lnTo>
                    <a:lnTo>
                      <a:pt x="243" y="623"/>
                    </a:lnTo>
                    <a:lnTo>
                      <a:pt x="245" y="619"/>
                    </a:lnTo>
                    <a:lnTo>
                      <a:pt x="247" y="619"/>
                    </a:lnTo>
                    <a:lnTo>
                      <a:pt x="245" y="619"/>
                    </a:lnTo>
                    <a:lnTo>
                      <a:pt x="241" y="619"/>
                    </a:lnTo>
                    <a:lnTo>
                      <a:pt x="235" y="619"/>
                    </a:lnTo>
                    <a:lnTo>
                      <a:pt x="232" y="619"/>
                    </a:lnTo>
                    <a:lnTo>
                      <a:pt x="222" y="617"/>
                    </a:lnTo>
                    <a:lnTo>
                      <a:pt x="213" y="617"/>
                    </a:lnTo>
                    <a:lnTo>
                      <a:pt x="203" y="617"/>
                    </a:lnTo>
                    <a:lnTo>
                      <a:pt x="194" y="617"/>
                    </a:lnTo>
                    <a:lnTo>
                      <a:pt x="180" y="615"/>
                    </a:lnTo>
                    <a:lnTo>
                      <a:pt x="169" y="613"/>
                    </a:lnTo>
                    <a:lnTo>
                      <a:pt x="157" y="612"/>
                    </a:lnTo>
                    <a:lnTo>
                      <a:pt x="146" y="608"/>
                    </a:lnTo>
                    <a:lnTo>
                      <a:pt x="133" y="606"/>
                    </a:lnTo>
                    <a:lnTo>
                      <a:pt x="121" y="602"/>
                    </a:lnTo>
                    <a:lnTo>
                      <a:pt x="110" y="596"/>
                    </a:lnTo>
                    <a:lnTo>
                      <a:pt x="100" y="593"/>
                    </a:lnTo>
                    <a:lnTo>
                      <a:pt x="89" y="585"/>
                    </a:lnTo>
                    <a:lnTo>
                      <a:pt x="81" y="579"/>
                    </a:lnTo>
                    <a:lnTo>
                      <a:pt x="72" y="570"/>
                    </a:lnTo>
                    <a:lnTo>
                      <a:pt x="62" y="560"/>
                    </a:lnTo>
                    <a:lnTo>
                      <a:pt x="53" y="549"/>
                    </a:lnTo>
                    <a:lnTo>
                      <a:pt x="45" y="537"/>
                    </a:lnTo>
                    <a:lnTo>
                      <a:pt x="36" y="528"/>
                    </a:lnTo>
                    <a:lnTo>
                      <a:pt x="30" y="517"/>
                    </a:lnTo>
                    <a:lnTo>
                      <a:pt x="22" y="505"/>
                    </a:lnTo>
                    <a:lnTo>
                      <a:pt x="17" y="496"/>
                    </a:lnTo>
                    <a:lnTo>
                      <a:pt x="11" y="486"/>
                    </a:lnTo>
                    <a:lnTo>
                      <a:pt x="7" y="479"/>
                    </a:lnTo>
                    <a:lnTo>
                      <a:pt x="3" y="473"/>
                    </a:lnTo>
                    <a:lnTo>
                      <a:pt x="1" y="467"/>
                    </a:lnTo>
                    <a:lnTo>
                      <a:pt x="0" y="463"/>
                    </a:lnTo>
                    <a:lnTo>
                      <a:pt x="36" y="380"/>
                    </a:lnTo>
                    <a:lnTo>
                      <a:pt x="121" y="214"/>
                    </a:lnTo>
                    <a:lnTo>
                      <a:pt x="121" y="212"/>
                    </a:lnTo>
                    <a:lnTo>
                      <a:pt x="125" y="209"/>
                    </a:lnTo>
                    <a:lnTo>
                      <a:pt x="127" y="203"/>
                    </a:lnTo>
                    <a:lnTo>
                      <a:pt x="135" y="197"/>
                    </a:lnTo>
                    <a:lnTo>
                      <a:pt x="142" y="190"/>
                    </a:lnTo>
                    <a:lnTo>
                      <a:pt x="154" y="182"/>
                    </a:lnTo>
                    <a:lnTo>
                      <a:pt x="165" y="173"/>
                    </a:lnTo>
                    <a:lnTo>
                      <a:pt x="180" y="165"/>
                    </a:lnTo>
                    <a:lnTo>
                      <a:pt x="194" y="157"/>
                    </a:lnTo>
                    <a:lnTo>
                      <a:pt x="213" y="152"/>
                    </a:lnTo>
                    <a:lnTo>
                      <a:pt x="232" y="146"/>
                    </a:lnTo>
                    <a:lnTo>
                      <a:pt x="254" y="144"/>
                    </a:lnTo>
                    <a:lnTo>
                      <a:pt x="277" y="142"/>
                    </a:lnTo>
                    <a:lnTo>
                      <a:pt x="302" y="144"/>
                    </a:lnTo>
                    <a:lnTo>
                      <a:pt x="329" y="150"/>
                    </a:lnTo>
                    <a:lnTo>
                      <a:pt x="359" y="159"/>
                    </a:lnTo>
                    <a:lnTo>
                      <a:pt x="359" y="155"/>
                    </a:lnTo>
                    <a:lnTo>
                      <a:pt x="359" y="154"/>
                    </a:lnTo>
                    <a:lnTo>
                      <a:pt x="359" y="150"/>
                    </a:lnTo>
                    <a:lnTo>
                      <a:pt x="359" y="144"/>
                    </a:lnTo>
                    <a:lnTo>
                      <a:pt x="359" y="136"/>
                    </a:lnTo>
                    <a:lnTo>
                      <a:pt x="361" y="129"/>
                    </a:lnTo>
                    <a:lnTo>
                      <a:pt x="363" y="119"/>
                    </a:lnTo>
                    <a:lnTo>
                      <a:pt x="367" y="110"/>
                    </a:lnTo>
                    <a:lnTo>
                      <a:pt x="368" y="98"/>
                    </a:lnTo>
                    <a:lnTo>
                      <a:pt x="372" y="89"/>
                    </a:lnTo>
                    <a:lnTo>
                      <a:pt x="376" y="78"/>
                    </a:lnTo>
                    <a:lnTo>
                      <a:pt x="382" y="68"/>
                    </a:lnTo>
                    <a:lnTo>
                      <a:pt x="389" y="59"/>
                    </a:lnTo>
                    <a:lnTo>
                      <a:pt x="395" y="49"/>
                    </a:lnTo>
                    <a:lnTo>
                      <a:pt x="405" y="40"/>
                    </a:lnTo>
                    <a:lnTo>
                      <a:pt x="414" y="32"/>
                    </a:lnTo>
                    <a:lnTo>
                      <a:pt x="424" y="24"/>
                    </a:lnTo>
                    <a:lnTo>
                      <a:pt x="433" y="19"/>
                    </a:lnTo>
                    <a:lnTo>
                      <a:pt x="445" y="13"/>
                    </a:lnTo>
                    <a:lnTo>
                      <a:pt x="454" y="9"/>
                    </a:lnTo>
                    <a:lnTo>
                      <a:pt x="464" y="5"/>
                    </a:lnTo>
                    <a:lnTo>
                      <a:pt x="475" y="3"/>
                    </a:lnTo>
                    <a:lnTo>
                      <a:pt x="484" y="0"/>
                    </a:lnTo>
                    <a:lnTo>
                      <a:pt x="494" y="0"/>
                    </a:lnTo>
                    <a:lnTo>
                      <a:pt x="500" y="0"/>
                    </a:lnTo>
                    <a:lnTo>
                      <a:pt x="507" y="0"/>
                    </a:lnTo>
                    <a:lnTo>
                      <a:pt x="513" y="0"/>
                    </a:lnTo>
                    <a:lnTo>
                      <a:pt x="521" y="0"/>
                    </a:lnTo>
                    <a:lnTo>
                      <a:pt x="528" y="0"/>
                    </a:lnTo>
                    <a:lnTo>
                      <a:pt x="532" y="1"/>
                    </a:lnTo>
                    <a:lnTo>
                      <a:pt x="532" y="1"/>
                    </a:lnTo>
                    <a:close/>
                  </a:path>
                </a:pathLst>
              </a:custGeom>
              <a:solidFill>
                <a:srgbClr val="9191B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5" name="Freeform 21"/>
              <p:cNvSpPr>
                <a:spLocks/>
              </p:cNvSpPr>
              <p:nvPr/>
            </p:nvSpPr>
            <p:spPr bwMode="auto">
              <a:xfrm>
                <a:off x="2893343" y="3596456"/>
                <a:ext cx="538163" cy="535893"/>
              </a:xfrm>
              <a:custGeom>
                <a:avLst/>
                <a:gdLst/>
                <a:ahLst/>
                <a:cxnLst>
                  <a:cxn ang="0">
                    <a:pos x="170" y="112"/>
                  </a:cxn>
                  <a:cxn ang="0">
                    <a:pos x="156" y="114"/>
                  </a:cxn>
                  <a:cxn ang="0">
                    <a:pos x="132" y="120"/>
                  </a:cxn>
                  <a:cxn ang="0">
                    <a:pos x="101" y="131"/>
                  </a:cxn>
                  <a:cxn ang="0">
                    <a:pos x="71" y="152"/>
                  </a:cxn>
                  <a:cxn ang="0">
                    <a:pos x="38" y="181"/>
                  </a:cxn>
                  <a:cxn ang="0">
                    <a:pos x="14" y="222"/>
                  </a:cxn>
                  <a:cxn ang="0">
                    <a:pos x="0" y="276"/>
                  </a:cxn>
                  <a:cxn ang="0">
                    <a:pos x="2" y="342"/>
                  </a:cxn>
                  <a:cxn ang="0">
                    <a:pos x="19" y="413"/>
                  </a:cxn>
                  <a:cxn ang="0">
                    <a:pos x="55" y="479"/>
                  </a:cxn>
                  <a:cxn ang="0">
                    <a:pos x="109" y="538"/>
                  </a:cxn>
                  <a:cxn ang="0">
                    <a:pos x="175" y="584"/>
                  </a:cxn>
                  <a:cxn ang="0">
                    <a:pos x="257" y="608"/>
                  </a:cxn>
                  <a:cxn ang="0">
                    <a:pos x="352" y="608"/>
                  </a:cxn>
                  <a:cxn ang="0">
                    <a:pos x="459" y="580"/>
                  </a:cxn>
                  <a:cxn ang="0">
                    <a:pos x="569" y="517"/>
                  </a:cxn>
                  <a:cxn ang="0">
                    <a:pos x="639" y="439"/>
                  </a:cxn>
                  <a:cxn ang="0">
                    <a:pos x="672" y="352"/>
                  </a:cxn>
                  <a:cxn ang="0">
                    <a:pos x="672" y="264"/>
                  </a:cxn>
                  <a:cxn ang="0">
                    <a:pos x="647" y="179"/>
                  </a:cxn>
                  <a:cxn ang="0">
                    <a:pos x="597" y="103"/>
                  </a:cxn>
                  <a:cxn ang="0">
                    <a:pos x="535" y="46"/>
                  </a:cxn>
                  <a:cxn ang="0">
                    <a:pos x="462" y="10"/>
                  </a:cxn>
                  <a:cxn ang="0">
                    <a:pos x="386" y="0"/>
                  </a:cxn>
                  <a:cxn ang="0">
                    <a:pos x="324" y="2"/>
                  </a:cxn>
                  <a:cxn ang="0">
                    <a:pos x="274" y="15"/>
                  </a:cxn>
                  <a:cxn ang="0">
                    <a:pos x="236" y="36"/>
                  </a:cxn>
                  <a:cxn ang="0">
                    <a:pos x="208" y="59"/>
                  </a:cxn>
                  <a:cxn ang="0">
                    <a:pos x="189" y="80"/>
                  </a:cxn>
                  <a:cxn ang="0">
                    <a:pos x="177" y="99"/>
                  </a:cxn>
                  <a:cxn ang="0">
                    <a:pos x="173" y="110"/>
                  </a:cxn>
                  <a:cxn ang="0">
                    <a:pos x="173" y="112"/>
                  </a:cxn>
                </a:cxnLst>
                <a:rect l="0" t="0" r="r" b="b"/>
                <a:pathLst>
                  <a:path w="677" h="612">
                    <a:moveTo>
                      <a:pt x="173" y="112"/>
                    </a:moveTo>
                    <a:lnTo>
                      <a:pt x="170" y="112"/>
                    </a:lnTo>
                    <a:lnTo>
                      <a:pt x="166" y="112"/>
                    </a:lnTo>
                    <a:lnTo>
                      <a:pt x="156" y="114"/>
                    </a:lnTo>
                    <a:lnTo>
                      <a:pt x="145" y="116"/>
                    </a:lnTo>
                    <a:lnTo>
                      <a:pt x="132" y="120"/>
                    </a:lnTo>
                    <a:lnTo>
                      <a:pt x="116" y="126"/>
                    </a:lnTo>
                    <a:lnTo>
                      <a:pt x="101" y="131"/>
                    </a:lnTo>
                    <a:lnTo>
                      <a:pt x="86" y="143"/>
                    </a:lnTo>
                    <a:lnTo>
                      <a:pt x="71" y="152"/>
                    </a:lnTo>
                    <a:lnTo>
                      <a:pt x="54" y="165"/>
                    </a:lnTo>
                    <a:lnTo>
                      <a:pt x="38" y="181"/>
                    </a:lnTo>
                    <a:lnTo>
                      <a:pt x="27" y="202"/>
                    </a:lnTo>
                    <a:lnTo>
                      <a:pt x="14" y="222"/>
                    </a:lnTo>
                    <a:lnTo>
                      <a:pt x="6" y="247"/>
                    </a:lnTo>
                    <a:lnTo>
                      <a:pt x="0" y="276"/>
                    </a:lnTo>
                    <a:lnTo>
                      <a:pt x="0" y="308"/>
                    </a:lnTo>
                    <a:lnTo>
                      <a:pt x="2" y="342"/>
                    </a:lnTo>
                    <a:lnTo>
                      <a:pt x="8" y="378"/>
                    </a:lnTo>
                    <a:lnTo>
                      <a:pt x="19" y="413"/>
                    </a:lnTo>
                    <a:lnTo>
                      <a:pt x="36" y="447"/>
                    </a:lnTo>
                    <a:lnTo>
                      <a:pt x="55" y="479"/>
                    </a:lnTo>
                    <a:lnTo>
                      <a:pt x="80" y="509"/>
                    </a:lnTo>
                    <a:lnTo>
                      <a:pt x="109" y="538"/>
                    </a:lnTo>
                    <a:lnTo>
                      <a:pt x="141" y="563"/>
                    </a:lnTo>
                    <a:lnTo>
                      <a:pt x="175" y="584"/>
                    </a:lnTo>
                    <a:lnTo>
                      <a:pt x="215" y="599"/>
                    </a:lnTo>
                    <a:lnTo>
                      <a:pt x="257" y="608"/>
                    </a:lnTo>
                    <a:lnTo>
                      <a:pt x="305" y="612"/>
                    </a:lnTo>
                    <a:lnTo>
                      <a:pt x="352" y="608"/>
                    </a:lnTo>
                    <a:lnTo>
                      <a:pt x="403" y="599"/>
                    </a:lnTo>
                    <a:lnTo>
                      <a:pt x="459" y="580"/>
                    </a:lnTo>
                    <a:lnTo>
                      <a:pt x="518" y="553"/>
                    </a:lnTo>
                    <a:lnTo>
                      <a:pt x="569" y="517"/>
                    </a:lnTo>
                    <a:lnTo>
                      <a:pt x="609" y="479"/>
                    </a:lnTo>
                    <a:lnTo>
                      <a:pt x="639" y="439"/>
                    </a:lnTo>
                    <a:lnTo>
                      <a:pt x="660" y="397"/>
                    </a:lnTo>
                    <a:lnTo>
                      <a:pt x="672" y="352"/>
                    </a:lnTo>
                    <a:lnTo>
                      <a:pt x="677" y="308"/>
                    </a:lnTo>
                    <a:lnTo>
                      <a:pt x="672" y="264"/>
                    </a:lnTo>
                    <a:lnTo>
                      <a:pt x="664" y="221"/>
                    </a:lnTo>
                    <a:lnTo>
                      <a:pt x="647" y="179"/>
                    </a:lnTo>
                    <a:lnTo>
                      <a:pt x="624" y="141"/>
                    </a:lnTo>
                    <a:lnTo>
                      <a:pt x="597" y="103"/>
                    </a:lnTo>
                    <a:lnTo>
                      <a:pt x="569" y="74"/>
                    </a:lnTo>
                    <a:lnTo>
                      <a:pt x="535" y="46"/>
                    </a:lnTo>
                    <a:lnTo>
                      <a:pt x="500" y="25"/>
                    </a:lnTo>
                    <a:lnTo>
                      <a:pt x="462" y="10"/>
                    </a:lnTo>
                    <a:lnTo>
                      <a:pt x="424" y="2"/>
                    </a:lnTo>
                    <a:lnTo>
                      <a:pt x="386" y="0"/>
                    </a:lnTo>
                    <a:lnTo>
                      <a:pt x="354" y="0"/>
                    </a:lnTo>
                    <a:lnTo>
                      <a:pt x="324" y="2"/>
                    </a:lnTo>
                    <a:lnTo>
                      <a:pt x="297" y="10"/>
                    </a:lnTo>
                    <a:lnTo>
                      <a:pt x="274" y="15"/>
                    </a:lnTo>
                    <a:lnTo>
                      <a:pt x="253" y="25"/>
                    </a:lnTo>
                    <a:lnTo>
                      <a:pt x="236" y="36"/>
                    </a:lnTo>
                    <a:lnTo>
                      <a:pt x="221" y="48"/>
                    </a:lnTo>
                    <a:lnTo>
                      <a:pt x="208" y="59"/>
                    </a:lnTo>
                    <a:lnTo>
                      <a:pt x="198" y="70"/>
                    </a:lnTo>
                    <a:lnTo>
                      <a:pt x="189" y="80"/>
                    </a:lnTo>
                    <a:lnTo>
                      <a:pt x="183" y="91"/>
                    </a:lnTo>
                    <a:lnTo>
                      <a:pt x="177" y="99"/>
                    </a:lnTo>
                    <a:lnTo>
                      <a:pt x="175" y="107"/>
                    </a:lnTo>
                    <a:lnTo>
                      <a:pt x="173" y="110"/>
                    </a:lnTo>
                    <a:lnTo>
                      <a:pt x="173" y="112"/>
                    </a:lnTo>
                    <a:lnTo>
                      <a:pt x="173" y="112"/>
                    </a:lnTo>
                    <a:close/>
                  </a:path>
                </a:pathLst>
              </a:custGeom>
              <a:solidFill>
                <a:srgbClr val="FF667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6" name="Freeform 22"/>
              <p:cNvSpPr>
                <a:spLocks/>
              </p:cNvSpPr>
              <p:nvPr/>
            </p:nvSpPr>
            <p:spPr bwMode="auto">
              <a:xfrm>
                <a:off x="3452143" y="3942530"/>
                <a:ext cx="92075" cy="105077"/>
              </a:xfrm>
              <a:custGeom>
                <a:avLst/>
                <a:gdLst/>
                <a:ahLst/>
                <a:cxnLst>
                  <a:cxn ang="0">
                    <a:pos x="57" y="2"/>
                  </a:cxn>
                  <a:cxn ang="0">
                    <a:pos x="53" y="0"/>
                  </a:cxn>
                  <a:cxn ang="0">
                    <a:pos x="46" y="2"/>
                  </a:cxn>
                  <a:cxn ang="0">
                    <a:pos x="40" y="2"/>
                  </a:cxn>
                  <a:cxn ang="0">
                    <a:pos x="34" y="4"/>
                  </a:cxn>
                  <a:cxn ang="0">
                    <a:pos x="28" y="6"/>
                  </a:cxn>
                  <a:cxn ang="0">
                    <a:pos x="25" y="10"/>
                  </a:cxn>
                  <a:cxn ang="0">
                    <a:pos x="17" y="14"/>
                  </a:cxn>
                  <a:cxn ang="0">
                    <a:pos x="13" y="19"/>
                  </a:cxn>
                  <a:cxn ang="0">
                    <a:pos x="8" y="25"/>
                  </a:cxn>
                  <a:cxn ang="0">
                    <a:pos x="4" y="33"/>
                  </a:cxn>
                  <a:cxn ang="0">
                    <a:pos x="0" y="42"/>
                  </a:cxn>
                  <a:cxn ang="0">
                    <a:pos x="0" y="52"/>
                  </a:cxn>
                  <a:cxn ang="0">
                    <a:pos x="0" y="63"/>
                  </a:cxn>
                  <a:cxn ang="0">
                    <a:pos x="4" y="78"/>
                  </a:cxn>
                  <a:cxn ang="0">
                    <a:pos x="8" y="92"/>
                  </a:cxn>
                  <a:cxn ang="0">
                    <a:pos x="13" y="101"/>
                  </a:cxn>
                  <a:cxn ang="0">
                    <a:pos x="19" y="111"/>
                  </a:cxn>
                  <a:cxn ang="0">
                    <a:pos x="28" y="116"/>
                  </a:cxn>
                  <a:cxn ang="0">
                    <a:pos x="36" y="120"/>
                  </a:cxn>
                  <a:cxn ang="0">
                    <a:pos x="46" y="122"/>
                  </a:cxn>
                  <a:cxn ang="0">
                    <a:pos x="57" y="122"/>
                  </a:cxn>
                  <a:cxn ang="0">
                    <a:pos x="66" y="120"/>
                  </a:cxn>
                  <a:cxn ang="0">
                    <a:pos x="74" y="116"/>
                  </a:cxn>
                  <a:cxn ang="0">
                    <a:pos x="84" y="111"/>
                  </a:cxn>
                  <a:cxn ang="0">
                    <a:pos x="93" y="105"/>
                  </a:cxn>
                  <a:cxn ang="0">
                    <a:pos x="101" y="97"/>
                  </a:cxn>
                  <a:cxn ang="0">
                    <a:pos x="106" y="88"/>
                  </a:cxn>
                  <a:cxn ang="0">
                    <a:pos x="112" y="80"/>
                  </a:cxn>
                  <a:cxn ang="0">
                    <a:pos x="114" y="69"/>
                  </a:cxn>
                  <a:cxn ang="0">
                    <a:pos x="116" y="59"/>
                  </a:cxn>
                  <a:cxn ang="0">
                    <a:pos x="116" y="48"/>
                  </a:cxn>
                  <a:cxn ang="0">
                    <a:pos x="114" y="38"/>
                  </a:cxn>
                  <a:cxn ang="0">
                    <a:pos x="110" y="29"/>
                  </a:cxn>
                  <a:cxn ang="0">
                    <a:pos x="106" y="23"/>
                  </a:cxn>
                  <a:cxn ang="0">
                    <a:pos x="101" y="17"/>
                  </a:cxn>
                  <a:cxn ang="0">
                    <a:pos x="97" y="12"/>
                  </a:cxn>
                  <a:cxn ang="0">
                    <a:pos x="91" y="8"/>
                  </a:cxn>
                  <a:cxn ang="0">
                    <a:pos x="87" y="6"/>
                  </a:cxn>
                  <a:cxn ang="0">
                    <a:pos x="74" y="2"/>
                  </a:cxn>
                  <a:cxn ang="0">
                    <a:pos x="66" y="0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7" y="2"/>
                  </a:cxn>
                </a:cxnLst>
                <a:rect l="0" t="0" r="r" b="b"/>
                <a:pathLst>
                  <a:path w="116" h="122">
                    <a:moveTo>
                      <a:pt x="57" y="2"/>
                    </a:moveTo>
                    <a:lnTo>
                      <a:pt x="53" y="0"/>
                    </a:lnTo>
                    <a:lnTo>
                      <a:pt x="46" y="2"/>
                    </a:lnTo>
                    <a:lnTo>
                      <a:pt x="40" y="2"/>
                    </a:lnTo>
                    <a:lnTo>
                      <a:pt x="34" y="4"/>
                    </a:lnTo>
                    <a:lnTo>
                      <a:pt x="28" y="6"/>
                    </a:lnTo>
                    <a:lnTo>
                      <a:pt x="25" y="10"/>
                    </a:lnTo>
                    <a:lnTo>
                      <a:pt x="17" y="14"/>
                    </a:lnTo>
                    <a:lnTo>
                      <a:pt x="13" y="19"/>
                    </a:lnTo>
                    <a:lnTo>
                      <a:pt x="8" y="25"/>
                    </a:lnTo>
                    <a:lnTo>
                      <a:pt x="4" y="33"/>
                    </a:lnTo>
                    <a:lnTo>
                      <a:pt x="0" y="42"/>
                    </a:lnTo>
                    <a:lnTo>
                      <a:pt x="0" y="52"/>
                    </a:lnTo>
                    <a:lnTo>
                      <a:pt x="0" y="63"/>
                    </a:lnTo>
                    <a:lnTo>
                      <a:pt x="4" y="78"/>
                    </a:lnTo>
                    <a:lnTo>
                      <a:pt x="8" y="92"/>
                    </a:lnTo>
                    <a:lnTo>
                      <a:pt x="13" y="101"/>
                    </a:lnTo>
                    <a:lnTo>
                      <a:pt x="19" y="111"/>
                    </a:lnTo>
                    <a:lnTo>
                      <a:pt x="28" y="116"/>
                    </a:lnTo>
                    <a:lnTo>
                      <a:pt x="36" y="120"/>
                    </a:lnTo>
                    <a:lnTo>
                      <a:pt x="46" y="122"/>
                    </a:lnTo>
                    <a:lnTo>
                      <a:pt x="57" y="122"/>
                    </a:lnTo>
                    <a:lnTo>
                      <a:pt x="66" y="120"/>
                    </a:lnTo>
                    <a:lnTo>
                      <a:pt x="74" y="116"/>
                    </a:lnTo>
                    <a:lnTo>
                      <a:pt x="84" y="111"/>
                    </a:lnTo>
                    <a:lnTo>
                      <a:pt x="93" y="105"/>
                    </a:lnTo>
                    <a:lnTo>
                      <a:pt x="101" y="97"/>
                    </a:lnTo>
                    <a:lnTo>
                      <a:pt x="106" y="88"/>
                    </a:lnTo>
                    <a:lnTo>
                      <a:pt x="112" y="80"/>
                    </a:lnTo>
                    <a:lnTo>
                      <a:pt x="114" y="69"/>
                    </a:lnTo>
                    <a:lnTo>
                      <a:pt x="116" y="59"/>
                    </a:lnTo>
                    <a:lnTo>
                      <a:pt x="116" y="48"/>
                    </a:lnTo>
                    <a:lnTo>
                      <a:pt x="114" y="38"/>
                    </a:lnTo>
                    <a:lnTo>
                      <a:pt x="110" y="29"/>
                    </a:lnTo>
                    <a:lnTo>
                      <a:pt x="106" y="23"/>
                    </a:lnTo>
                    <a:lnTo>
                      <a:pt x="101" y="17"/>
                    </a:lnTo>
                    <a:lnTo>
                      <a:pt x="97" y="12"/>
                    </a:lnTo>
                    <a:lnTo>
                      <a:pt x="91" y="8"/>
                    </a:lnTo>
                    <a:lnTo>
                      <a:pt x="87" y="6"/>
                    </a:lnTo>
                    <a:lnTo>
                      <a:pt x="74" y="2"/>
                    </a:lnTo>
                    <a:lnTo>
                      <a:pt x="66" y="0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7" y="2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7" name="Freeform 23"/>
              <p:cNvSpPr>
                <a:spLocks/>
              </p:cNvSpPr>
              <p:nvPr/>
            </p:nvSpPr>
            <p:spPr bwMode="auto">
              <a:xfrm>
                <a:off x="3664868" y="3975868"/>
                <a:ext cx="93663" cy="91067"/>
              </a:xfrm>
              <a:custGeom>
                <a:avLst/>
                <a:gdLst/>
                <a:ahLst/>
                <a:cxnLst>
                  <a:cxn ang="0">
                    <a:pos x="19" y="12"/>
                  </a:cxn>
                  <a:cxn ang="0">
                    <a:pos x="17" y="12"/>
                  </a:cxn>
                  <a:cxn ang="0">
                    <a:pos x="13" y="13"/>
                  </a:cxn>
                  <a:cxn ang="0">
                    <a:pos x="10" y="17"/>
                  </a:cxn>
                  <a:cxn ang="0">
                    <a:pos x="6" y="23"/>
                  </a:cxn>
                  <a:cxn ang="0">
                    <a:pos x="2" y="31"/>
                  </a:cxn>
                  <a:cxn ang="0">
                    <a:pos x="0" y="40"/>
                  </a:cxn>
                  <a:cxn ang="0">
                    <a:pos x="0" y="48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70"/>
                  </a:cxn>
                  <a:cxn ang="0">
                    <a:pos x="4" y="78"/>
                  </a:cxn>
                  <a:cxn ang="0">
                    <a:pos x="8" y="84"/>
                  </a:cxn>
                  <a:cxn ang="0">
                    <a:pos x="13" y="89"/>
                  </a:cxn>
                  <a:cxn ang="0">
                    <a:pos x="23" y="95"/>
                  </a:cxn>
                  <a:cxn ang="0">
                    <a:pos x="30" y="99"/>
                  </a:cxn>
                  <a:cxn ang="0">
                    <a:pos x="40" y="103"/>
                  </a:cxn>
                  <a:cxn ang="0">
                    <a:pos x="50" y="105"/>
                  </a:cxn>
                  <a:cxn ang="0">
                    <a:pos x="61" y="105"/>
                  </a:cxn>
                  <a:cxn ang="0">
                    <a:pos x="70" y="103"/>
                  </a:cxn>
                  <a:cxn ang="0">
                    <a:pos x="80" y="101"/>
                  </a:cxn>
                  <a:cxn ang="0">
                    <a:pos x="89" y="97"/>
                  </a:cxn>
                  <a:cxn ang="0">
                    <a:pos x="99" y="93"/>
                  </a:cxn>
                  <a:cxn ang="0">
                    <a:pos x="105" y="86"/>
                  </a:cxn>
                  <a:cxn ang="0">
                    <a:pos x="110" y="80"/>
                  </a:cxn>
                  <a:cxn ang="0">
                    <a:pos x="114" y="69"/>
                  </a:cxn>
                  <a:cxn ang="0">
                    <a:pos x="118" y="59"/>
                  </a:cxn>
                  <a:cxn ang="0">
                    <a:pos x="118" y="48"/>
                  </a:cxn>
                  <a:cxn ang="0">
                    <a:pos x="114" y="38"/>
                  </a:cxn>
                  <a:cxn ang="0">
                    <a:pos x="110" y="29"/>
                  </a:cxn>
                  <a:cxn ang="0">
                    <a:pos x="108" y="21"/>
                  </a:cxn>
                  <a:cxn ang="0">
                    <a:pos x="101" y="15"/>
                  </a:cxn>
                  <a:cxn ang="0">
                    <a:pos x="97" y="12"/>
                  </a:cxn>
                  <a:cxn ang="0">
                    <a:pos x="89" y="8"/>
                  </a:cxn>
                  <a:cxn ang="0">
                    <a:pos x="84" y="6"/>
                  </a:cxn>
                  <a:cxn ang="0">
                    <a:pos x="76" y="2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57" y="0"/>
                  </a:cxn>
                  <a:cxn ang="0">
                    <a:pos x="50" y="0"/>
                  </a:cxn>
                  <a:cxn ang="0">
                    <a:pos x="48" y="0"/>
                  </a:cxn>
                  <a:cxn ang="0">
                    <a:pos x="19" y="12"/>
                  </a:cxn>
                  <a:cxn ang="0">
                    <a:pos x="19" y="12"/>
                  </a:cxn>
                </a:cxnLst>
                <a:rect l="0" t="0" r="r" b="b"/>
                <a:pathLst>
                  <a:path w="118" h="105">
                    <a:moveTo>
                      <a:pt x="19" y="12"/>
                    </a:moveTo>
                    <a:lnTo>
                      <a:pt x="17" y="12"/>
                    </a:lnTo>
                    <a:lnTo>
                      <a:pt x="13" y="13"/>
                    </a:lnTo>
                    <a:lnTo>
                      <a:pt x="10" y="17"/>
                    </a:lnTo>
                    <a:lnTo>
                      <a:pt x="6" y="23"/>
                    </a:lnTo>
                    <a:lnTo>
                      <a:pt x="2" y="31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70"/>
                    </a:lnTo>
                    <a:lnTo>
                      <a:pt x="4" y="78"/>
                    </a:lnTo>
                    <a:lnTo>
                      <a:pt x="8" y="84"/>
                    </a:lnTo>
                    <a:lnTo>
                      <a:pt x="13" y="89"/>
                    </a:lnTo>
                    <a:lnTo>
                      <a:pt x="23" y="95"/>
                    </a:lnTo>
                    <a:lnTo>
                      <a:pt x="30" y="99"/>
                    </a:lnTo>
                    <a:lnTo>
                      <a:pt x="40" y="103"/>
                    </a:lnTo>
                    <a:lnTo>
                      <a:pt x="50" y="105"/>
                    </a:lnTo>
                    <a:lnTo>
                      <a:pt x="61" y="105"/>
                    </a:lnTo>
                    <a:lnTo>
                      <a:pt x="70" y="103"/>
                    </a:lnTo>
                    <a:lnTo>
                      <a:pt x="80" y="101"/>
                    </a:lnTo>
                    <a:lnTo>
                      <a:pt x="89" y="97"/>
                    </a:lnTo>
                    <a:lnTo>
                      <a:pt x="99" y="93"/>
                    </a:lnTo>
                    <a:lnTo>
                      <a:pt x="105" y="86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8" y="59"/>
                    </a:lnTo>
                    <a:lnTo>
                      <a:pt x="118" y="48"/>
                    </a:lnTo>
                    <a:lnTo>
                      <a:pt x="114" y="38"/>
                    </a:lnTo>
                    <a:lnTo>
                      <a:pt x="110" y="29"/>
                    </a:lnTo>
                    <a:lnTo>
                      <a:pt x="108" y="21"/>
                    </a:lnTo>
                    <a:lnTo>
                      <a:pt x="101" y="15"/>
                    </a:lnTo>
                    <a:lnTo>
                      <a:pt x="97" y="12"/>
                    </a:lnTo>
                    <a:lnTo>
                      <a:pt x="89" y="8"/>
                    </a:lnTo>
                    <a:lnTo>
                      <a:pt x="84" y="6"/>
                    </a:lnTo>
                    <a:lnTo>
                      <a:pt x="76" y="2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7" y="0"/>
                    </a:lnTo>
                    <a:lnTo>
                      <a:pt x="50" y="0"/>
                    </a:lnTo>
                    <a:lnTo>
                      <a:pt x="48" y="0"/>
                    </a:lnTo>
                    <a:lnTo>
                      <a:pt x="19" y="12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8" name="Freeform 24"/>
              <p:cNvSpPr>
                <a:spLocks/>
              </p:cNvSpPr>
              <p:nvPr/>
            </p:nvSpPr>
            <p:spPr bwMode="auto">
              <a:xfrm>
                <a:off x="3526756" y="3764731"/>
                <a:ext cx="114300" cy="113833"/>
              </a:xfrm>
              <a:custGeom>
                <a:avLst/>
                <a:gdLst/>
                <a:ahLst/>
                <a:cxnLst>
                  <a:cxn ang="0">
                    <a:pos x="38" y="6"/>
                  </a:cxn>
                  <a:cxn ang="0">
                    <a:pos x="34" y="6"/>
                  </a:cxn>
                  <a:cxn ang="0">
                    <a:pos x="31" y="10"/>
                  </a:cxn>
                  <a:cxn ang="0">
                    <a:pos x="21" y="15"/>
                  </a:cxn>
                  <a:cxn ang="0">
                    <a:pos x="15" y="23"/>
                  </a:cxn>
                  <a:cxn ang="0">
                    <a:pos x="10" y="27"/>
                  </a:cxn>
                  <a:cxn ang="0">
                    <a:pos x="8" y="34"/>
                  </a:cxn>
                  <a:cxn ang="0">
                    <a:pos x="4" y="40"/>
                  </a:cxn>
                  <a:cxn ang="0">
                    <a:pos x="4" y="49"/>
                  </a:cxn>
                  <a:cxn ang="0">
                    <a:pos x="0" y="57"/>
                  </a:cxn>
                  <a:cxn ang="0">
                    <a:pos x="2" y="68"/>
                  </a:cxn>
                  <a:cxn ang="0">
                    <a:pos x="4" y="78"/>
                  </a:cxn>
                  <a:cxn ang="0">
                    <a:pos x="8" y="91"/>
                  </a:cxn>
                  <a:cxn ang="0">
                    <a:pos x="12" y="101"/>
                  </a:cxn>
                  <a:cxn ang="0">
                    <a:pos x="19" y="110"/>
                  </a:cxn>
                  <a:cxn ang="0">
                    <a:pos x="29" y="118"/>
                  </a:cxn>
                  <a:cxn ang="0">
                    <a:pos x="38" y="124"/>
                  </a:cxn>
                  <a:cxn ang="0">
                    <a:pos x="48" y="127"/>
                  </a:cxn>
                  <a:cxn ang="0">
                    <a:pos x="59" y="129"/>
                  </a:cxn>
                  <a:cxn ang="0">
                    <a:pos x="70" y="129"/>
                  </a:cxn>
                  <a:cxn ang="0">
                    <a:pos x="82" y="131"/>
                  </a:cxn>
                  <a:cxn ang="0">
                    <a:pos x="93" y="127"/>
                  </a:cxn>
                  <a:cxn ang="0">
                    <a:pos x="103" y="125"/>
                  </a:cxn>
                  <a:cxn ang="0">
                    <a:pos x="112" y="120"/>
                  </a:cxn>
                  <a:cxn ang="0">
                    <a:pos x="124" y="114"/>
                  </a:cxn>
                  <a:cxn ang="0">
                    <a:pos x="129" y="106"/>
                  </a:cxn>
                  <a:cxn ang="0">
                    <a:pos x="137" y="97"/>
                  </a:cxn>
                  <a:cxn ang="0">
                    <a:pos x="141" y="87"/>
                  </a:cxn>
                  <a:cxn ang="0">
                    <a:pos x="145" y="76"/>
                  </a:cxn>
                  <a:cxn ang="0">
                    <a:pos x="143" y="65"/>
                  </a:cxn>
                  <a:cxn ang="0">
                    <a:pos x="143" y="55"/>
                  </a:cxn>
                  <a:cxn ang="0">
                    <a:pos x="139" y="44"/>
                  </a:cxn>
                  <a:cxn ang="0">
                    <a:pos x="135" y="36"/>
                  </a:cxn>
                  <a:cxn ang="0">
                    <a:pos x="129" y="27"/>
                  </a:cxn>
                  <a:cxn ang="0">
                    <a:pos x="124" y="21"/>
                  </a:cxn>
                  <a:cxn ang="0">
                    <a:pos x="116" y="15"/>
                  </a:cxn>
                  <a:cxn ang="0">
                    <a:pos x="109" y="11"/>
                  </a:cxn>
                  <a:cxn ang="0">
                    <a:pos x="101" y="6"/>
                  </a:cxn>
                  <a:cxn ang="0">
                    <a:pos x="91" y="4"/>
                  </a:cxn>
                  <a:cxn ang="0">
                    <a:pos x="82" y="0"/>
                  </a:cxn>
                  <a:cxn ang="0">
                    <a:pos x="74" y="0"/>
                  </a:cxn>
                  <a:cxn ang="0">
                    <a:pos x="65" y="0"/>
                  </a:cxn>
                  <a:cxn ang="0">
                    <a:pos x="55" y="0"/>
                  </a:cxn>
                  <a:cxn ang="0">
                    <a:pos x="46" y="2"/>
                  </a:cxn>
                  <a:cxn ang="0">
                    <a:pos x="38" y="6"/>
                  </a:cxn>
                  <a:cxn ang="0">
                    <a:pos x="38" y="6"/>
                  </a:cxn>
                </a:cxnLst>
                <a:rect l="0" t="0" r="r" b="b"/>
                <a:pathLst>
                  <a:path w="145" h="131">
                    <a:moveTo>
                      <a:pt x="38" y="6"/>
                    </a:moveTo>
                    <a:lnTo>
                      <a:pt x="34" y="6"/>
                    </a:lnTo>
                    <a:lnTo>
                      <a:pt x="31" y="10"/>
                    </a:lnTo>
                    <a:lnTo>
                      <a:pt x="21" y="15"/>
                    </a:lnTo>
                    <a:lnTo>
                      <a:pt x="15" y="23"/>
                    </a:lnTo>
                    <a:lnTo>
                      <a:pt x="10" y="27"/>
                    </a:lnTo>
                    <a:lnTo>
                      <a:pt x="8" y="34"/>
                    </a:lnTo>
                    <a:lnTo>
                      <a:pt x="4" y="40"/>
                    </a:lnTo>
                    <a:lnTo>
                      <a:pt x="4" y="49"/>
                    </a:lnTo>
                    <a:lnTo>
                      <a:pt x="0" y="57"/>
                    </a:lnTo>
                    <a:lnTo>
                      <a:pt x="2" y="68"/>
                    </a:lnTo>
                    <a:lnTo>
                      <a:pt x="4" y="78"/>
                    </a:lnTo>
                    <a:lnTo>
                      <a:pt x="8" y="91"/>
                    </a:lnTo>
                    <a:lnTo>
                      <a:pt x="12" y="101"/>
                    </a:lnTo>
                    <a:lnTo>
                      <a:pt x="19" y="110"/>
                    </a:lnTo>
                    <a:lnTo>
                      <a:pt x="29" y="118"/>
                    </a:lnTo>
                    <a:lnTo>
                      <a:pt x="38" y="124"/>
                    </a:lnTo>
                    <a:lnTo>
                      <a:pt x="48" y="127"/>
                    </a:lnTo>
                    <a:lnTo>
                      <a:pt x="59" y="129"/>
                    </a:lnTo>
                    <a:lnTo>
                      <a:pt x="70" y="129"/>
                    </a:lnTo>
                    <a:lnTo>
                      <a:pt x="82" y="131"/>
                    </a:lnTo>
                    <a:lnTo>
                      <a:pt x="93" y="127"/>
                    </a:lnTo>
                    <a:lnTo>
                      <a:pt x="103" y="125"/>
                    </a:lnTo>
                    <a:lnTo>
                      <a:pt x="112" y="120"/>
                    </a:lnTo>
                    <a:lnTo>
                      <a:pt x="124" y="114"/>
                    </a:lnTo>
                    <a:lnTo>
                      <a:pt x="129" y="106"/>
                    </a:lnTo>
                    <a:lnTo>
                      <a:pt x="137" y="97"/>
                    </a:lnTo>
                    <a:lnTo>
                      <a:pt x="141" y="87"/>
                    </a:lnTo>
                    <a:lnTo>
                      <a:pt x="145" y="76"/>
                    </a:lnTo>
                    <a:lnTo>
                      <a:pt x="143" y="65"/>
                    </a:lnTo>
                    <a:lnTo>
                      <a:pt x="143" y="55"/>
                    </a:lnTo>
                    <a:lnTo>
                      <a:pt x="139" y="44"/>
                    </a:lnTo>
                    <a:lnTo>
                      <a:pt x="135" y="36"/>
                    </a:lnTo>
                    <a:lnTo>
                      <a:pt x="129" y="27"/>
                    </a:lnTo>
                    <a:lnTo>
                      <a:pt x="124" y="21"/>
                    </a:lnTo>
                    <a:lnTo>
                      <a:pt x="116" y="15"/>
                    </a:lnTo>
                    <a:lnTo>
                      <a:pt x="109" y="11"/>
                    </a:lnTo>
                    <a:lnTo>
                      <a:pt x="101" y="6"/>
                    </a:lnTo>
                    <a:lnTo>
                      <a:pt x="91" y="4"/>
                    </a:lnTo>
                    <a:lnTo>
                      <a:pt x="82" y="0"/>
                    </a:lnTo>
                    <a:lnTo>
                      <a:pt x="74" y="0"/>
                    </a:lnTo>
                    <a:lnTo>
                      <a:pt x="65" y="0"/>
                    </a:lnTo>
                    <a:lnTo>
                      <a:pt x="55" y="0"/>
                    </a:lnTo>
                    <a:lnTo>
                      <a:pt x="46" y="2"/>
                    </a:lnTo>
                    <a:lnTo>
                      <a:pt x="38" y="6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9" name="Freeform 25"/>
              <p:cNvSpPr>
                <a:spLocks/>
              </p:cNvSpPr>
              <p:nvPr/>
            </p:nvSpPr>
            <p:spPr bwMode="auto">
              <a:xfrm>
                <a:off x="3701381" y="3828231"/>
                <a:ext cx="88900" cy="101574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76" y="0"/>
                  </a:cxn>
                  <a:cxn ang="0">
                    <a:pos x="68" y="0"/>
                  </a:cxn>
                  <a:cxn ang="0">
                    <a:pos x="62" y="0"/>
                  </a:cxn>
                  <a:cxn ang="0">
                    <a:pos x="55" y="2"/>
                  </a:cxn>
                  <a:cxn ang="0">
                    <a:pos x="49" y="4"/>
                  </a:cxn>
                  <a:cxn ang="0">
                    <a:pos x="42" y="7"/>
                  </a:cxn>
                  <a:cxn ang="0">
                    <a:pos x="34" y="9"/>
                  </a:cxn>
                  <a:cxn ang="0">
                    <a:pos x="28" y="13"/>
                  </a:cxn>
                  <a:cxn ang="0">
                    <a:pos x="21" y="19"/>
                  </a:cxn>
                  <a:cxn ang="0">
                    <a:pos x="15" y="24"/>
                  </a:cxn>
                  <a:cxn ang="0">
                    <a:pos x="9" y="32"/>
                  </a:cxn>
                  <a:cxn ang="0">
                    <a:pos x="5" y="40"/>
                  </a:cxn>
                  <a:cxn ang="0">
                    <a:pos x="2" y="49"/>
                  </a:cxn>
                  <a:cxn ang="0">
                    <a:pos x="2" y="62"/>
                  </a:cxn>
                  <a:cxn ang="0">
                    <a:pos x="0" y="70"/>
                  </a:cxn>
                  <a:cxn ang="0">
                    <a:pos x="2" y="82"/>
                  </a:cxn>
                  <a:cxn ang="0">
                    <a:pos x="4" y="89"/>
                  </a:cxn>
                  <a:cxn ang="0">
                    <a:pos x="7" y="97"/>
                  </a:cxn>
                  <a:cxn ang="0">
                    <a:pos x="11" y="101"/>
                  </a:cxn>
                  <a:cxn ang="0">
                    <a:pos x="17" y="106"/>
                  </a:cxn>
                  <a:cxn ang="0">
                    <a:pos x="23" y="108"/>
                  </a:cxn>
                  <a:cxn ang="0">
                    <a:pos x="30" y="112"/>
                  </a:cxn>
                  <a:cxn ang="0">
                    <a:pos x="34" y="112"/>
                  </a:cxn>
                  <a:cxn ang="0">
                    <a:pos x="42" y="116"/>
                  </a:cxn>
                  <a:cxn ang="0">
                    <a:pos x="45" y="116"/>
                  </a:cxn>
                  <a:cxn ang="0">
                    <a:pos x="53" y="116"/>
                  </a:cxn>
                  <a:cxn ang="0">
                    <a:pos x="61" y="116"/>
                  </a:cxn>
                  <a:cxn ang="0">
                    <a:pos x="62" y="116"/>
                  </a:cxn>
                  <a:cxn ang="0">
                    <a:pos x="64" y="114"/>
                  </a:cxn>
                  <a:cxn ang="0">
                    <a:pos x="70" y="110"/>
                  </a:cxn>
                  <a:cxn ang="0">
                    <a:pos x="78" y="104"/>
                  </a:cxn>
                  <a:cxn ang="0">
                    <a:pos x="87" y="99"/>
                  </a:cxn>
                  <a:cxn ang="0">
                    <a:pos x="93" y="93"/>
                  </a:cxn>
                  <a:cxn ang="0">
                    <a:pos x="97" y="87"/>
                  </a:cxn>
                  <a:cxn ang="0">
                    <a:pos x="100" y="82"/>
                  </a:cxn>
                  <a:cxn ang="0">
                    <a:pos x="104" y="76"/>
                  </a:cxn>
                  <a:cxn ang="0">
                    <a:pos x="106" y="70"/>
                  </a:cxn>
                  <a:cxn ang="0">
                    <a:pos x="110" y="64"/>
                  </a:cxn>
                  <a:cxn ang="0">
                    <a:pos x="110" y="57"/>
                  </a:cxn>
                  <a:cxn ang="0">
                    <a:pos x="112" y="49"/>
                  </a:cxn>
                  <a:cxn ang="0">
                    <a:pos x="110" y="42"/>
                  </a:cxn>
                  <a:cxn ang="0">
                    <a:pos x="108" y="34"/>
                  </a:cxn>
                  <a:cxn ang="0">
                    <a:pos x="106" y="28"/>
                  </a:cxn>
                  <a:cxn ang="0">
                    <a:pos x="106" y="23"/>
                  </a:cxn>
                  <a:cxn ang="0">
                    <a:pos x="100" y="13"/>
                  </a:cxn>
                  <a:cxn ang="0">
                    <a:pos x="95" y="7"/>
                  </a:cxn>
                  <a:cxn ang="0">
                    <a:pos x="85" y="2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112" h="116">
                    <a:moveTo>
                      <a:pt x="81" y="0"/>
                    </a:moveTo>
                    <a:lnTo>
                      <a:pt x="76" y="0"/>
                    </a:lnTo>
                    <a:lnTo>
                      <a:pt x="68" y="0"/>
                    </a:lnTo>
                    <a:lnTo>
                      <a:pt x="62" y="0"/>
                    </a:lnTo>
                    <a:lnTo>
                      <a:pt x="55" y="2"/>
                    </a:lnTo>
                    <a:lnTo>
                      <a:pt x="49" y="4"/>
                    </a:lnTo>
                    <a:lnTo>
                      <a:pt x="42" y="7"/>
                    </a:lnTo>
                    <a:lnTo>
                      <a:pt x="34" y="9"/>
                    </a:lnTo>
                    <a:lnTo>
                      <a:pt x="28" y="13"/>
                    </a:lnTo>
                    <a:lnTo>
                      <a:pt x="21" y="19"/>
                    </a:lnTo>
                    <a:lnTo>
                      <a:pt x="15" y="24"/>
                    </a:lnTo>
                    <a:lnTo>
                      <a:pt x="9" y="32"/>
                    </a:lnTo>
                    <a:lnTo>
                      <a:pt x="5" y="40"/>
                    </a:lnTo>
                    <a:lnTo>
                      <a:pt x="2" y="49"/>
                    </a:lnTo>
                    <a:lnTo>
                      <a:pt x="2" y="62"/>
                    </a:lnTo>
                    <a:lnTo>
                      <a:pt x="0" y="70"/>
                    </a:lnTo>
                    <a:lnTo>
                      <a:pt x="2" y="82"/>
                    </a:lnTo>
                    <a:lnTo>
                      <a:pt x="4" y="89"/>
                    </a:lnTo>
                    <a:lnTo>
                      <a:pt x="7" y="97"/>
                    </a:lnTo>
                    <a:lnTo>
                      <a:pt x="11" y="101"/>
                    </a:lnTo>
                    <a:lnTo>
                      <a:pt x="17" y="106"/>
                    </a:lnTo>
                    <a:lnTo>
                      <a:pt x="23" y="108"/>
                    </a:lnTo>
                    <a:lnTo>
                      <a:pt x="30" y="112"/>
                    </a:lnTo>
                    <a:lnTo>
                      <a:pt x="34" y="112"/>
                    </a:lnTo>
                    <a:lnTo>
                      <a:pt x="42" y="116"/>
                    </a:lnTo>
                    <a:lnTo>
                      <a:pt x="45" y="116"/>
                    </a:lnTo>
                    <a:lnTo>
                      <a:pt x="53" y="116"/>
                    </a:lnTo>
                    <a:lnTo>
                      <a:pt x="61" y="116"/>
                    </a:lnTo>
                    <a:lnTo>
                      <a:pt x="62" y="116"/>
                    </a:lnTo>
                    <a:lnTo>
                      <a:pt x="64" y="114"/>
                    </a:lnTo>
                    <a:lnTo>
                      <a:pt x="70" y="110"/>
                    </a:lnTo>
                    <a:lnTo>
                      <a:pt x="78" y="104"/>
                    </a:lnTo>
                    <a:lnTo>
                      <a:pt x="87" y="99"/>
                    </a:lnTo>
                    <a:lnTo>
                      <a:pt x="93" y="93"/>
                    </a:lnTo>
                    <a:lnTo>
                      <a:pt x="97" y="87"/>
                    </a:lnTo>
                    <a:lnTo>
                      <a:pt x="100" y="82"/>
                    </a:lnTo>
                    <a:lnTo>
                      <a:pt x="104" y="76"/>
                    </a:lnTo>
                    <a:lnTo>
                      <a:pt x="106" y="70"/>
                    </a:lnTo>
                    <a:lnTo>
                      <a:pt x="110" y="64"/>
                    </a:lnTo>
                    <a:lnTo>
                      <a:pt x="110" y="57"/>
                    </a:lnTo>
                    <a:lnTo>
                      <a:pt x="112" y="49"/>
                    </a:lnTo>
                    <a:lnTo>
                      <a:pt x="110" y="42"/>
                    </a:lnTo>
                    <a:lnTo>
                      <a:pt x="108" y="34"/>
                    </a:lnTo>
                    <a:lnTo>
                      <a:pt x="106" y="28"/>
                    </a:lnTo>
                    <a:lnTo>
                      <a:pt x="106" y="23"/>
                    </a:lnTo>
                    <a:lnTo>
                      <a:pt x="100" y="13"/>
                    </a:lnTo>
                    <a:lnTo>
                      <a:pt x="95" y="7"/>
                    </a:lnTo>
                    <a:lnTo>
                      <a:pt x="85" y="2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0" name="Freeform 26"/>
              <p:cNvSpPr>
                <a:spLocks/>
              </p:cNvSpPr>
              <p:nvPr/>
            </p:nvSpPr>
            <p:spPr bwMode="auto">
              <a:xfrm>
                <a:off x="2812381" y="3517081"/>
                <a:ext cx="684213" cy="626959"/>
              </a:xfrm>
              <a:custGeom>
                <a:avLst/>
                <a:gdLst/>
                <a:ahLst/>
                <a:cxnLst>
                  <a:cxn ang="0">
                    <a:pos x="264" y="175"/>
                  </a:cxn>
                  <a:cxn ang="0">
                    <a:pos x="235" y="173"/>
                  </a:cxn>
                  <a:cxn ang="0">
                    <a:pos x="190" y="179"/>
                  </a:cxn>
                  <a:cxn ang="0">
                    <a:pos x="137" y="198"/>
                  </a:cxn>
                  <a:cxn ang="0">
                    <a:pos x="85" y="242"/>
                  </a:cxn>
                  <a:cxn ang="0">
                    <a:pos x="47" y="318"/>
                  </a:cxn>
                  <a:cxn ang="0">
                    <a:pos x="47" y="409"/>
                  </a:cxn>
                  <a:cxn ang="0">
                    <a:pos x="89" y="498"/>
                  </a:cxn>
                  <a:cxn ang="0">
                    <a:pos x="163" y="578"/>
                  </a:cxn>
                  <a:cxn ang="0">
                    <a:pos x="264" y="637"/>
                  </a:cxn>
                  <a:cxn ang="0">
                    <a:pos x="388" y="664"/>
                  </a:cxn>
                  <a:cxn ang="0">
                    <a:pos x="502" y="656"/>
                  </a:cxn>
                  <a:cxn ang="0">
                    <a:pos x="595" y="626"/>
                  </a:cxn>
                  <a:cxn ang="0">
                    <a:pos x="665" y="572"/>
                  </a:cxn>
                  <a:cxn ang="0">
                    <a:pos x="720" y="500"/>
                  </a:cxn>
                  <a:cxn ang="0">
                    <a:pos x="758" y="409"/>
                  </a:cxn>
                  <a:cxn ang="0">
                    <a:pos x="777" y="308"/>
                  </a:cxn>
                  <a:cxn ang="0">
                    <a:pos x="772" y="219"/>
                  </a:cxn>
                  <a:cxn ang="0">
                    <a:pos x="741" y="147"/>
                  </a:cxn>
                  <a:cxn ang="0">
                    <a:pos x="684" y="93"/>
                  </a:cxn>
                  <a:cxn ang="0">
                    <a:pos x="606" y="65"/>
                  </a:cxn>
                  <a:cxn ang="0">
                    <a:pos x="507" y="67"/>
                  </a:cxn>
                  <a:cxn ang="0">
                    <a:pos x="418" y="97"/>
                  </a:cxn>
                  <a:cxn ang="0">
                    <a:pos x="350" y="151"/>
                  </a:cxn>
                  <a:cxn ang="0">
                    <a:pos x="306" y="221"/>
                  </a:cxn>
                  <a:cxn ang="0">
                    <a:pos x="289" y="297"/>
                  </a:cxn>
                  <a:cxn ang="0">
                    <a:pos x="300" y="373"/>
                  </a:cxn>
                  <a:cxn ang="0">
                    <a:pos x="291" y="360"/>
                  </a:cxn>
                  <a:cxn ang="0">
                    <a:pos x="273" y="325"/>
                  </a:cxn>
                  <a:cxn ang="0">
                    <a:pos x="262" y="274"/>
                  </a:cxn>
                  <a:cxn ang="0">
                    <a:pos x="270" y="209"/>
                  </a:cxn>
                  <a:cxn ang="0">
                    <a:pos x="308" y="133"/>
                  </a:cxn>
                  <a:cxn ang="0">
                    <a:pos x="384" y="59"/>
                  </a:cxn>
                  <a:cxn ang="0">
                    <a:pos x="475" y="14"/>
                  </a:cxn>
                  <a:cxn ang="0">
                    <a:pos x="574" y="0"/>
                  </a:cxn>
                  <a:cxn ang="0">
                    <a:pos x="665" y="12"/>
                  </a:cxn>
                  <a:cxn ang="0">
                    <a:pos x="747" y="50"/>
                  </a:cxn>
                  <a:cxn ang="0">
                    <a:pos x="800" y="112"/>
                  </a:cxn>
                  <a:cxn ang="0">
                    <a:pos x="840" y="190"/>
                  </a:cxn>
                  <a:cxn ang="0">
                    <a:pos x="859" y="280"/>
                  </a:cxn>
                  <a:cxn ang="0">
                    <a:pos x="855" y="377"/>
                  </a:cxn>
                  <a:cxn ang="0">
                    <a:pos x="823" y="479"/>
                  </a:cxn>
                  <a:cxn ang="0">
                    <a:pos x="756" y="584"/>
                  </a:cxn>
                  <a:cxn ang="0">
                    <a:pos x="654" y="664"/>
                  </a:cxn>
                  <a:cxn ang="0">
                    <a:pos x="536" y="707"/>
                  </a:cxn>
                  <a:cxn ang="0">
                    <a:pos x="416" y="715"/>
                  </a:cxn>
                  <a:cxn ang="0">
                    <a:pos x="300" y="700"/>
                  </a:cxn>
                  <a:cxn ang="0">
                    <a:pos x="201" y="664"/>
                  </a:cxn>
                  <a:cxn ang="0">
                    <a:pos x="127" y="614"/>
                  </a:cxn>
                  <a:cxn ang="0">
                    <a:pos x="66" y="552"/>
                  </a:cxn>
                  <a:cxn ang="0">
                    <a:pos x="24" y="481"/>
                  </a:cxn>
                  <a:cxn ang="0">
                    <a:pos x="1" y="401"/>
                  </a:cxn>
                  <a:cxn ang="0">
                    <a:pos x="7" y="322"/>
                  </a:cxn>
                  <a:cxn ang="0">
                    <a:pos x="45" y="238"/>
                  </a:cxn>
                  <a:cxn ang="0">
                    <a:pos x="104" y="185"/>
                  </a:cxn>
                  <a:cxn ang="0">
                    <a:pos x="165" y="156"/>
                  </a:cxn>
                  <a:cxn ang="0">
                    <a:pos x="222" y="149"/>
                  </a:cxn>
                  <a:cxn ang="0">
                    <a:pos x="264" y="152"/>
                  </a:cxn>
                  <a:cxn ang="0">
                    <a:pos x="281" y="156"/>
                  </a:cxn>
                </a:cxnLst>
                <a:rect l="0" t="0" r="r" b="b"/>
                <a:pathLst>
                  <a:path w="863" h="717">
                    <a:moveTo>
                      <a:pt x="272" y="177"/>
                    </a:moveTo>
                    <a:lnTo>
                      <a:pt x="270" y="177"/>
                    </a:lnTo>
                    <a:lnTo>
                      <a:pt x="264" y="175"/>
                    </a:lnTo>
                    <a:lnTo>
                      <a:pt x="258" y="175"/>
                    </a:lnTo>
                    <a:lnTo>
                      <a:pt x="249" y="175"/>
                    </a:lnTo>
                    <a:lnTo>
                      <a:pt x="235" y="173"/>
                    </a:lnTo>
                    <a:lnTo>
                      <a:pt x="222" y="173"/>
                    </a:lnTo>
                    <a:lnTo>
                      <a:pt x="207" y="175"/>
                    </a:lnTo>
                    <a:lnTo>
                      <a:pt x="190" y="179"/>
                    </a:lnTo>
                    <a:lnTo>
                      <a:pt x="173" y="183"/>
                    </a:lnTo>
                    <a:lnTo>
                      <a:pt x="156" y="190"/>
                    </a:lnTo>
                    <a:lnTo>
                      <a:pt x="137" y="198"/>
                    </a:lnTo>
                    <a:lnTo>
                      <a:pt x="119" y="211"/>
                    </a:lnTo>
                    <a:lnTo>
                      <a:pt x="102" y="225"/>
                    </a:lnTo>
                    <a:lnTo>
                      <a:pt x="85" y="242"/>
                    </a:lnTo>
                    <a:lnTo>
                      <a:pt x="70" y="265"/>
                    </a:lnTo>
                    <a:lnTo>
                      <a:pt x="59" y="291"/>
                    </a:lnTo>
                    <a:lnTo>
                      <a:pt x="47" y="318"/>
                    </a:lnTo>
                    <a:lnTo>
                      <a:pt x="41" y="348"/>
                    </a:lnTo>
                    <a:lnTo>
                      <a:pt x="41" y="377"/>
                    </a:lnTo>
                    <a:lnTo>
                      <a:pt x="47" y="409"/>
                    </a:lnTo>
                    <a:lnTo>
                      <a:pt x="57" y="439"/>
                    </a:lnTo>
                    <a:lnTo>
                      <a:pt x="70" y="470"/>
                    </a:lnTo>
                    <a:lnTo>
                      <a:pt x="89" y="498"/>
                    </a:lnTo>
                    <a:lnTo>
                      <a:pt x="110" y="527"/>
                    </a:lnTo>
                    <a:lnTo>
                      <a:pt x="135" y="553"/>
                    </a:lnTo>
                    <a:lnTo>
                      <a:pt x="163" y="578"/>
                    </a:lnTo>
                    <a:lnTo>
                      <a:pt x="195" y="601"/>
                    </a:lnTo>
                    <a:lnTo>
                      <a:pt x="230" y="620"/>
                    </a:lnTo>
                    <a:lnTo>
                      <a:pt x="264" y="637"/>
                    </a:lnTo>
                    <a:lnTo>
                      <a:pt x="304" y="650"/>
                    </a:lnTo>
                    <a:lnTo>
                      <a:pt x="344" y="658"/>
                    </a:lnTo>
                    <a:lnTo>
                      <a:pt x="388" y="664"/>
                    </a:lnTo>
                    <a:lnTo>
                      <a:pt x="429" y="664"/>
                    </a:lnTo>
                    <a:lnTo>
                      <a:pt x="466" y="660"/>
                    </a:lnTo>
                    <a:lnTo>
                      <a:pt x="502" y="656"/>
                    </a:lnTo>
                    <a:lnTo>
                      <a:pt x="536" y="648"/>
                    </a:lnTo>
                    <a:lnTo>
                      <a:pt x="566" y="637"/>
                    </a:lnTo>
                    <a:lnTo>
                      <a:pt x="595" y="626"/>
                    </a:lnTo>
                    <a:lnTo>
                      <a:pt x="620" y="609"/>
                    </a:lnTo>
                    <a:lnTo>
                      <a:pt x="644" y="593"/>
                    </a:lnTo>
                    <a:lnTo>
                      <a:pt x="665" y="572"/>
                    </a:lnTo>
                    <a:lnTo>
                      <a:pt x="686" y="550"/>
                    </a:lnTo>
                    <a:lnTo>
                      <a:pt x="703" y="525"/>
                    </a:lnTo>
                    <a:lnTo>
                      <a:pt x="720" y="500"/>
                    </a:lnTo>
                    <a:lnTo>
                      <a:pt x="734" y="470"/>
                    </a:lnTo>
                    <a:lnTo>
                      <a:pt x="747" y="441"/>
                    </a:lnTo>
                    <a:lnTo>
                      <a:pt x="758" y="409"/>
                    </a:lnTo>
                    <a:lnTo>
                      <a:pt x="768" y="377"/>
                    </a:lnTo>
                    <a:lnTo>
                      <a:pt x="774" y="342"/>
                    </a:lnTo>
                    <a:lnTo>
                      <a:pt x="777" y="308"/>
                    </a:lnTo>
                    <a:lnTo>
                      <a:pt x="779" y="278"/>
                    </a:lnTo>
                    <a:lnTo>
                      <a:pt x="777" y="249"/>
                    </a:lnTo>
                    <a:lnTo>
                      <a:pt x="772" y="219"/>
                    </a:lnTo>
                    <a:lnTo>
                      <a:pt x="764" y="192"/>
                    </a:lnTo>
                    <a:lnTo>
                      <a:pt x="753" y="168"/>
                    </a:lnTo>
                    <a:lnTo>
                      <a:pt x="741" y="147"/>
                    </a:lnTo>
                    <a:lnTo>
                      <a:pt x="724" y="126"/>
                    </a:lnTo>
                    <a:lnTo>
                      <a:pt x="705" y="109"/>
                    </a:lnTo>
                    <a:lnTo>
                      <a:pt x="684" y="93"/>
                    </a:lnTo>
                    <a:lnTo>
                      <a:pt x="661" y="82"/>
                    </a:lnTo>
                    <a:lnTo>
                      <a:pt x="635" y="73"/>
                    </a:lnTo>
                    <a:lnTo>
                      <a:pt x="606" y="65"/>
                    </a:lnTo>
                    <a:lnTo>
                      <a:pt x="576" y="63"/>
                    </a:lnTo>
                    <a:lnTo>
                      <a:pt x="543" y="63"/>
                    </a:lnTo>
                    <a:lnTo>
                      <a:pt x="507" y="67"/>
                    </a:lnTo>
                    <a:lnTo>
                      <a:pt x="475" y="74"/>
                    </a:lnTo>
                    <a:lnTo>
                      <a:pt x="445" y="84"/>
                    </a:lnTo>
                    <a:lnTo>
                      <a:pt x="418" y="97"/>
                    </a:lnTo>
                    <a:lnTo>
                      <a:pt x="391" y="112"/>
                    </a:lnTo>
                    <a:lnTo>
                      <a:pt x="370" y="131"/>
                    </a:lnTo>
                    <a:lnTo>
                      <a:pt x="350" y="151"/>
                    </a:lnTo>
                    <a:lnTo>
                      <a:pt x="332" y="175"/>
                    </a:lnTo>
                    <a:lnTo>
                      <a:pt x="317" y="196"/>
                    </a:lnTo>
                    <a:lnTo>
                      <a:pt x="306" y="221"/>
                    </a:lnTo>
                    <a:lnTo>
                      <a:pt x="296" y="246"/>
                    </a:lnTo>
                    <a:lnTo>
                      <a:pt x="291" y="272"/>
                    </a:lnTo>
                    <a:lnTo>
                      <a:pt x="289" y="297"/>
                    </a:lnTo>
                    <a:lnTo>
                      <a:pt x="289" y="322"/>
                    </a:lnTo>
                    <a:lnTo>
                      <a:pt x="292" y="346"/>
                    </a:lnTo>
                    <a:lnTo>
                      <a:pt x="300" y="373"/>
                    </a:lnTo>
                    <a:lnTo>
                      <a:pt x="298" y="371"/>
                    </a:lnTo>
                    <a:lnTo>
                      <a:pt x="294" y="367"/>
                    </a:lnTo>
                    <a:lnTo>
                      <a:pt x="291" y="360"/>
                    </a:lnTo>
                    <a:lnTo>
                      <a:pt x="285" y="352"/>
                    </a:lnTo>
                    <a:lnTo>
                      <a:pt x="279" y="339"/>
                    </a:lnTo>
                    <a:lnTo>
                      <a:pt x="273" y="325"/>
                    </a:lnTo>
                    <a:lnTo>
                      <a:pt x="268" y="310"/>
                    </a:lnTo>
                    <a:lnTo>
                      <a:pt x="264" y="293"/>
                    </a:lnTo>
                    <a:lnTo>
                      <a:pt x="262" y="274"/>
                    </a:lnTo>
                    <a:lnTo>
                      <a:pt x="262" y="253"/>
                    </a:lnTo>
                    <a:lnTo>
                      <a:pt x="262" y="230"/>
                    </a:lnTo>
                    <a:lnTo>
                      <a:pt x="270" y="209"/>
                    </a:lnTo>
                    <a:lnTo>
                      <a:pt x="277" y="185"/>
                    </a:lnTo>
                    <a:lnTo>
                      <a:pt x="291" y="160"/>
                    </a:lnTo>
                    <a:lnTo>
                      <a:pt x="308" y="133"/>
                    </a:lnTo>
                    <a:lnTo>
                      <a:pt x="330" y="107"/>
                    </a:lnTo>
                    <a:lnTo>
                      <a:pt x="355" y="82"/>
                    </a:lnTo>
                    <a:lnTo>
                      <a:pt x="384" y="59"/>
                    </a:lnTo>
                    <a:lnTo>
                      <a:pt x="412" y="42"/>
                    </a:lnTo>
                    <a:lnTo>
                      <a:pt x="445" y="27"/>
                    </a:lnTo>
                    <a:lnTo>
                      <a:pt x="475" y="14"/>
                    </a:lnTo>
                    <a:lnTo>
                      <a:pt x="507" y="8"/>
                    </a:lnTo>
                    <a:lnTo>
                      <a:pt x="540" y="0"/>
                    </a:lnTo>
                    <a:lnTo>
                      <a:pt x="574" y="0"/>
                    </a:lnTo>
                    <a:lnTo>
                      <a:pt x="604" y="0"/>
                    </a:lnTo>
                    <a:lnTo>
                      <a:pt x="637" y="4"/>
                    </a:lnTo>
                    <a:lnTo>
                      <a:pt x="665" y="12"/>
                    </a:lnTo>
                    <a:lnTo>
                      <a:pt x="696" y="21"/>
                    </a:lnTo>
                    <a:lnTo>
                      <a:pt x="720" y="33"/>
                    </a:lnTo>
                    <a:lnTo>
                      <a:pt x="747" y="50"/>
                    </a:lnTo>
                    <a:lnTo>
                      <a:pt x="768" y="69"/>
                    </a:lnTo>
                    <a:lnTo>
                      <a:pt x="785" y="90"/>
                    </a:lnTo>
                    <a:lnTo>
                      <a:pt x="800" y="112"/>
                    </a:lnTo>
                    <a:lnTo>
                      <a:pt x="815" y="137"/>
                    </a:lnTo>
                    <a:lnTo>
                      <a:pt x="827" y="162"/>
                    </a:lnTo>
                    <a:lnTo>
                      <a:pt x="840" y="190"/>
                    </a:lnTo>
                    <a:lnTo>
                      <a:pt x="848" y="219"/>
                    </a:lnTo>
                    <a:lnTo>
                      <a:pt x="855" y="249"/>
                    </a:lnTo>
                    <a:lnTo>
                      <a:pt x="859" y="280"/>
                    </a:lnTo>
                    <a:lnTo>
                      <a:pt x="863" y="312"/>
                    </a:lnTo>
                    <a:lnTo>
                      <a:pt x="859" y="342"/>
                    </a:lnTo>
                    <a:lnTo>
                      <a:pt x="855" y="377"/>
                    </a:lnTo>
                    <a:lnTo>
                      <a:pt x="848" y="409"/>
                    </a:lnTo>
                    <a:lnTo>
                      <a:pt x="838" y="443"/>
                    </a:lnTo>
                    <a:lnTo>
                      <a:pt x="823" y="479"/>
                    </a:lnTo>
                    <a:lnTo>
                      <a:pt x="804" y="514"/>
                    </a:lnTo>
                    <a:lnTo>
                      <a:pt x="781" y="548"/>
                    </a:lnTo>
                    <a:lnTo>
                      <a:pt x="756" y="584"/>
                    </a:lnTo>
                    <a:lnTo>
                      <a:pt x="724" y="616"/>
                    </a:lnTo>
                    <a:lnTo>
                      <a:pt x="690" y="643"/>
                    </a:lnTo>
                    <a:lnTo>
                      <a:pt x="654" y="664"/>
                    </a:lnTo>
                    <a:lnTo>
                      <a:pt x="618" y="683"/>
                    </a:lnTo>
                    <a:lnTo>
                      <a:pt x="576" y="696"/>
                    </a:lnTo>
                    <a:lnTo>
                      <a:pt x="536" y="707"/>
                    </a:lnTo>
                    <a:lnTo>
                      <a:pt x="496" y="713"/>
                    </a:lnTo>
                    <a:lnTo>
                      <a:pt x="456" y="717"/>
                    </a:lnTo>
                    <a:lnTo>
                      <a:pt x="416" y="715"/>
                    </a:lnTo>
                    <a:lnTo>
                      <a:pt x="374" y="713"/>
                    </a:lnTo>
                    <a:lnTo>
                      <a:pt x="336" y="707"/>
                    </a:lnTo>
                    <a:lnTo>
                      <a:pt x="300" y="700"/>
                    </a:lnTo>
                    <a:lnTo>
                      <a:pt x="264" y="688"/>
                    </a:lnTo>
                    <a:lnTo>
                      <a:pt x="232" y="677"/>
                    </a:lnTo>
                    <a:lnTo>
                      <a:pt x="201" y="664"/>
                    </a:lnTo>
                    <a:lnTo>
                      <a:pt x="176" y="648"/>
                    </a:lnTo>
                    <a:lnTo>
                      <a:pt x="152" y="631"/>
                    </a:lnTo>
                    <a:lnTo>
                      <a:pt x="127" y="614"/>
                    </a:lnTo>
                    <a:lnTo>
                      <a:pt x="104" y="595"/>
                    </a:lnTo>
                    <a:lnTo>
                      <a:pt x="85" y="574"/>
                    </a:lnTo>
                    <a:lnTo>
                      <a:pt x="66" y="552"/>
                    </a:lnTo>
                    <a:lnTo>
                      <a:pt x="49" y="531"/>
                    </a:lnTo>
                    <a:lnTo>
                      <a:pt x="36" y="506"/>
                    </a:lnTo>
                    <a:lnTo>
                      <a:pt x="24" y="481"/>
                    </a:lnTo>
                    <a:lnTo>
                      <a:pt x="13" y="456"/>
                    </a:lnTo>
                    <a:lnTo>
                      <a:pt x="5" y="430"/>
                    </a:lnTo>
                    <a:lnTo>
                      <a:pt x="1" y="401"/>
                    </a:lnTo>
                    <a:lnTo>
                      <a:pt x="0" y="377"/>
                    </a:lnTo>
                    <a:lnTo>
                      <a:pt x="3" y="348"/>
                    </a:lnTo>
                    <a:lnTo>
                      <a:pt x="7" y="322"/>
                    </a:lnTo>
                    <a:lnTo>
                      <a:pt x="17" y="293"/>
                    </a:lnTo>
                    <a:lnTo>
                      <a:pt x="30" y="265"/>
                    </a:lnTo>
                    <a:lnTo>
                      <a:pt x="45" y="238"/>
                    </a:lnTo>
                    <a:lnTo>
                      <a:pt x="64" y="217"/>
                    </a:lnTo>
                    <a:lnTo>
                      <a:pt x="83" y="198"/>
                    </a:lnTo>
                    <a:lnTo>
                      <a:pt x="104" y="185"/>
                    </a:lnTo>
                    <a:lnTo>
                      <a:pt x="123" y="171"/>
                    </a:lnTo>
                    <a:lnTo>
                      <a:pt x="144" y="164"/>
                    </a:lnTo>
                    <a:lnTo>
                      <a:pt x="165" y="156"/>
                    </a:lnTo>
                    <a:lnTo>
                      <a:pt x="186" y="154"/>
                    </a:lnTo>
                    <a:lnTo>
                      <a:pt x="205" y="151"/>
                    </a:lnTo>
                    <a:lnTo>
                      <a:pt x="222" y="149"/>
                    </a:lnTo>
                    <a:lnTo>
                      <a:pt x="237" y="149"/>
                    </a:lnTo>
                    <a:lnTo>
                      <a:pt x="253" y="151"/>
                    </a:lnTo>
                    <a:lnTo>
                      <a:pt x="264" y="152"/>
                    </a:lnTo>
                    <a:lnTo>
                      <a:pt x="273" y="154"/>
                    </a:lnTo>
                    <a:lnTo>
                      <a:pt x="279" y="156"/>
                    </a:lnTo>
                    <a:lnTo>
                      <a:pt x="281" y="156"/>
                    </a:lnTo>
                    <a:lnTo>
                      <a:pt x="272" y="177"/>
                    </a:lnTo>
                    <a:lnTo>
                      <a:pt x="272" y="1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1" name="Freeform 28"/>
              <p:cNvSpPr>
                <a:spLocks/>
              </p:cNvSpPr>
              <p:nvPr/>
            </p:nvSpPr>
            <p:spPr bwMode="auto">
              <a:xfrm>
                <a:off x="3466431" y="3552006"/>
                <a:ext cx="381000" cy="309977"/>
              </a:xfrm>
              <a:custGeom>
                <a:avLst/>
                <a:gdLst/>
                <a:ahLst/>
                <a:cxnLst>
                  <a:cxn ang="0">
                    <a:pos x="0" y="319"/>
                  </a:cxn>
                  <a:cxn ang="0">
                    <a:pos x="2" y="304"/>
                  </a:cxn>
                  <a:cxn ang="0">
                    <a:pos x="9" y="283"/>
                  </a:cxn>
                  <a:cxn ang="0">
                    <a:pos x="23" y="257"/>
                  </a:cxn>
                  <a:cxn ang="0">
                    <a:pos x="44" y="226"/>
                  </a:cxn>
                  <a:cxn ang="0">
                    <a:pos x="74" y="198"/>
                  </a:cxn>
                  <a:cxn ang="0">
                    <a:pos x="116" y="175"/>
                  </a:cxn>
                  <a:cxn ang="0">
                    <a:pos x="169" y="160"/>
                  </a:cxn>
                  <a:cxn ang="0">
                    <a:pos x="203" y="154"/>
                  </a:cxn>
                  <a:cxn ang="0">
                    <a:pos x="203" y="143"/>
                  </a:cxn>
                  <a:cxn ang="0">
                    <a:pos x="203" y="124"/>
                  </a:cxn>
                  <a:cxn ang="0">
                    <a:pos x="209" y="101"/>
                  </a:cxn>
                  <a:cxn ang="0">
                    <a:pos x="219" y="78"/>
                  </a:cxn>
                  <a:cxn ang="0">
                    <a:pos x="234" y="51"/>
                  </a:cxn>
                  <a:cxn ang="0">
                    <a:pos x="259" y="30"/>
                  </a:cxn>
                  <a:cxn ang="0">
                    <a:pos x="293" y="11"/>
                  </a:cxn>
                  <a:cxn ang="0">
                    <a:pos x="335" y="2"/>
                  </a:cxn>
                  <a:cxn ang="0">
                    <a:pos x="373" y="0"/>
                  </a:cxn>
                  <a:cxn ang="0">
                    <a:pos x="405" y="10"/>
                  </a:cxn>
                  <a:cxn ang="0">
                    <a:pos x="430" y="23"/>
                  </a:cxn>
                  <a:cxn ang="0">
                    <a:pos x="451" y="40"/>
                  </a:cxn>
                  <a:cxn ang="0">
                    <a:pos x="464" y="57"/>
                  </a:cxn>
                  <a:cxn ang="0">
                    <a:pos x="473" y="70"/>
                  </a:cxn>
                  <a:cxn ang="0">
                    <a:pos x="477" y="80"/>
                  </a:cxn>
                  <a:cxn ang="0">
                    <a:pos x="430" y="68"/>
                  </a:cxn>
                  <a:cxn ang="0">
                    <a:pos x="422" y="63"/>
                  </a:cxn>
                  <a:cxn ang="0">
                    <a:pos x="415" y="57"/>
                  </a:cxn>
                  <a:cxn ang="0">
                    <a:pos x="403" y="51"/>
                  </a:cxn>
                  <a:cxn ang="0">
                    <a:pos x="388" y="46"/>
                  </a:cxn>
                  <a:cxn ang="0">
                    <a:pos x="369" y="44"/>
                  </a:cxn>
                  <a:cxn ang="0">
                    <a:pos x="344" y="46"/>
                  </a:cxn>
                  <a:cxn ang="0">
                    <a:pos x="318" y="53"/>
                  </a:cxn>
                  <a:cxn ang="0">
                    <a:pos x="289" y="67"/>
                  </a:cxn>
                  <a:cxn ang="0">
                    <a:pos x="270" y="82"/>
                  </a:cxn>
                  <a:cxn ang="0">
                    <a:pos x="253" y="101"/>
                  </a:cxn>
                  <a:cxn ang="0">
                    <a:pos x="243" y="120"/>
                  </a:cxn>
                  <a:cxn ang="0">
                    <a:pos x="238" y="141"/>
                  </a:cxn>
                  <a:cxn ang="0">
                    <a:pos x="234" y="158"/>
                  </a:cxn>
                  <a:cxn ang="0">
                    <a:pos x="234" y="175"/>
                  </a:cxn>
                  <a:cxn ang="0">
                    <a:pos x="238" y="190"/>
                  </a:cxn>
                  <a:cxn ang="0">
                    <a:pos x="221" y="190"/>
                  </a:cxn>
                  <a:cxn ang="0">
                    <a:pos x="198" y="192"/>
                  </a:cxn>
                  <a:cxn ang="0">
                    <a:pos x="167" y="196"/>
                  </a:cxn>
                  <a:cxn ang="0">
                    <a:pos x="135" y="207"/>
                  </a:cxn>
                  <a:cxn ang="0">
                    <a:pos x="101" y="226"/>
                  </a:cxn>
                  <a:cxn ang="0">
                    <a:pos x="70" y="257"/>
                  </a:cxn>
                  <a:cxn ang="0">
                    <a:pos x="42" y="298"/>
                  </a:cxn>
                  <a:cxn ang="0">
                    <a:pos x="23" y="355"/>
                  </a:cxn>
                  <a:cxn ang="0">
                    <a:pos x="0" y="321"/>
                  </a:cxn>
                </a:cxnLst>
                <a:rect l="0" t="0" r="r" b="b"/>
                <a:pathLst>
                  <a:path w="479" h="355">
                    <a:moveTo>
                      <a:pt x="0" y="321"/>
                    </a:moveTo>
                    <a:lnTo>
                      <a:pt x="0" y="319"/>
                    </a:lnTo>
                    <a:lnTo>
                      <a:pt x="2" y="314"/>
                    </a:lnTo>
                    <a:lnTo>
                      <a:pt x="2" y="304"/>
                    </a:lnTo>
                    <a:lnTo>
                      <a:pt x="6" y="295"/>
                    </a:lnTo>
                    <a:lnTo>
                      <a:pt x="9" y="283"/>
                    </a:lnTo>
                    <a:lnTo>
                      <a:pt x="15" y="270"/>
                    </a:lnTo>
                    <a:lnTo>
                      <a:pt x="23" y="257"/>
                    </a:lnTo>
                    <a:lnTo>
                      <a:pt x="32" y="241"/>
                    </a:lnTo>
                    <a:lnTo>
                      <a:pt x="44" y="226"/>
                    </a:lnTo>
                    <a:lnTo>
                      <a:pt x="59" y="211"/>
                    </a:lnTo>
                    <a:lnTo>
                      <a:pt x="74" y="198"/>
                    </a:lnTo>
                    <a:lnTo>
                      <a:pt x="93" y="186"/>
                    </a:lnTo>
                    <a:lnTo>
                      <a:pt x="116" y="175"/>
                    </a:lnTo>
                    <a:lnTo>
                      <a:pt x="143" y="167"/>
                    </a:lnTo>
                    <a:lnTo>
                      <a:pt x="169" y="160"/>
                    </a:lnTo>
                    <a:lnTo>
                      <a:pt x="203" y="158"/>
                    </a:lnTo>
                    <a:lnTo>
                      <a:pt x="203" y="154"/>
                    </a:lnTo>
                    <a:lnTo>
                      <a:pt x="203" y="148"/>
                    </a:lnTo>
                    <a:lnTo>
                      <a:pt x="203" y="143"/>
                    </a:lnTo>
                    <a:lnTo>
                      <a:pt x="203" y="135"/>
                    </a:lnTo>
                    <a:lnTo>
                      <a:pt x="203" y="124"/>
                    </a:lnTo>
                    <a:lnTo>
                      <a:pt x="207" y="114"/>
                    </a:lnTo>
                    <a:lnTo>
                      <a:pt x="209" y="101"/>
                    </a:lnTo>
                    <a:lnTo>
                      <a:pt x="215" y="89"/>
                    </a:lnTo>
                    <a:lnTo>
                      <a:pt x="219" y="78"/>
                    </a:lnTo>
                    <a:lnTo>
                      <a:pt x="226" y="65"/>
                    </a:lnTo>
                    <a:lnTo>
                      <a:pt x="234" y="51"/>
                    </a:lnTo>
                    <a:lnTo>
                      <a:pt x="245" y="42"/>
                    </a:lnTo>
                    <a:lnTo>
                      <a:pt x="259" y="30"/>
                    </a:lnTo>
                    <a:lnTo>
                      <a:pt x="274" y="21"/>
                    </a:lnTo>
                    <a:lnTo>
                      <a:pt x="293" y="11"/>
                    </a:lnTo>
                    <a:lnTo>
                      <a:pt x="314" y="8"/>
                    </a:lnTo>
                    <a:lnTo>
                      <a:pt x="335" y="2"/>
                    </a:lnTo>
                    <a:lnTo>
                      <a:pt x="356" y="0"/>
                    </a:lnTo>
                    <a:lnTo>
                      <a:pt x="373" y="0"/>
                    </a:lnTo>
                    <a:lnTo>
                      <a:pt x="390" y="6"/>
                    </a:lnTo>
                    <a:lnTo>
                      <a:pt x="405" y="10"/>
                    </a:lnTo>
                    <a:lnTo>
                      <a:pt x="418" y="15"/>
                    </a:lnTo>
                    <a:lnTo>
                      <a:pt x="430" y="23"/>
                    </a:lnTo>
                    <a:lnTo>
                      <a:pt x="441" y="32"/>
                    </a:lnTo>
                    <a:lnTo>
                      <a:pt x="451" y="40"/>
                    </a:lnTo>
                    <a:lnTo>
                      <a:pt x="456" y="49"/>
                    </a:lnTo>
                    <a:lnTo>
                      <a:pt x="464" y="57"/>
                    </a:lnTo>
                    <a:lnTo>
                      <a:pt x="470" y="65"/>
                    </a:lnTo>
                    <a:lnTo>
                      <a:pt x="473" y="70"/>
                    </a:lnTo>
                    <a:lnTo>
                      <a:pt x="475" y="76"/>
                    </a:lnTo>
                    <a:lnTo>
                      <a:pt x="477" y="80"/>
                    </a:lnTo>
                    <a:lnTo>
                      <a:pt x="479" y="82"/>
                    </a:lnTo>
                    <a:lnTo>
                      <a:pt x="430" y="68"/>
                    </a:lnTo>
                    <a:lnTo>
                      <a:pt x="428" y="67"/>
                    </a:lnTo>
                    <a:lnTo>
                      <a:pt x="422" y="63"/>
                    </a:lnTo>
                    <a:lnTo>
                      <a:pt x="418" y="59"/>
                    </a:lnTo>
                    <a:lnTo>
                      <a:pt x="415" y="57"/>
                    </a:lnTo>
                    <a:lnTo>
                      <a:pt x="409" y="53"/>
                    </a:lnTo>
                    <a:lnTo>
                      <a:pt x="403" y="51"/>
                    </a:lnTo>
                    <a:lnTo>
                      <a:pt x="395" y="48"/>
                    </a:lnTo>
                    <a:lnTo>
                      <a:pt x="388" y="46"/>
                    </a:lnTo>
                    <a:lnTo>
                      <a:pt x="378" y="44"/>
                    </a:lnTo>
                    <a:lnTo>
                      <a:pt x="369" y="44"/>
                    </a:lnTo>
                    <a:lnTo>
                      <a:pt x="357" y="44"/>
                    </a:lnTo>
                    <a:lnTo>
                      <a:pt x="344" y="46"/>
                    </a:lnTo>
                    <a:lnTo>
                      <a:pt x="331" y="49"/>
                    </a:lnTo>
                    <a:lnTo>
                      <a:pt x="318" y="53"/>
                    </a:lnTo>
                    <a:lnTo>
                      <a:pt x="302" y="59"/>
                    </a:lnTo>
                    <a:lnTo>
                      <a:pt x="289" y="67"/>
                    </a:lnTo>
                    <a:lnTo>
                      <a:pt x="278" y="72"/>
                    </a:lnTo>
                    <a:lnTo>
                      <a:pt x="270" y="82"/>
                    </a:lnTo>
                    <a:lnTo>
                      <a:pt x="260" y="91"/>
                    </a:lnTo>
                    <a:lnTo>
                      <a:pt x="253" y="101"/>
                    </a:lnTo>
                    <a:lnTo>
                      <a:pt x="247" y="110"/>
                    </a:lnTo>
                    <a:lnTo>
                      <a:pt x="243" y="120"/>
                    </a:lnTo>
                    <a:lnTo>
                      <a:pt x="240" y="129"/>
                    </a:lnTo>
                    <a:lnTo>
                      <a:pt x="238" y="141"/>
                    </a:lnTo>
                    <a:lnTo>
                      <a:pt x="234" y="148"/>
                    </a:lnTo>
                    <a:lnTo>
                      <a:pt x="234" y="158"/>
                    </a:lnTo>
                    <a:lnTo>
                      <a:pt x="234" y="167"/>
                    </a:lnTo>
                    <a:lnTo>
                      <a:pt x="234" y="175"/>
                    </a:lnTo>
                    <a:lnTo>
                      <a:pt x="234" y="183"/>
                    </a:lnTo>
                    <a:lnTo>
                      <a:pt x="238" y="190"/>
                    </a:lnTo>
                    <a:lnTo>
                      <a:pt x="230" y="190"/>
                    </a:lnTo>
                    <a:lnTo>
                      <a:pt x="221" y="190"/>
                    </a:lnTo>
                    <a:lnTo>
                      <a:pt x="209" y="190"/>
                    </a:lnTo>
                    <a:lnTo>
                      <a:pt x="198" y="192"/>
                    </a:lnTo>
                    <a:lnTo>
                      <a:pt x="183" y="194"/>
                    </a:lnTo>
                    <a:lnTo>
                      <a:pt x="167" y="196"/>
                    </a:lnTo>
                    <a:lnTo>
                      <a:pt x="152" y="200"/>
                    </a:lnTo>
                    <a:lnTo>
                      <a:pt x="135" y="207"/>
                    </a:lnTo>
                    <a:lnTo>
                      <a:pt x="118" y="215"/>
                    </a:lnTo>
                    <a:lnTo>
                      <a:pt x="101" y="226"/>
                    </a:lnTo>
                    <a:lnTo>
                      <a:pt x="84" y="240"/>
                    </a:lnTo>
                    <a:lnTo>
                      <a:pt x="70" y="257"/>
                    </a:lnTo>
                    <a:lnTo>
                      <a:pt x="53" y="274"/>
                    </a:lnTo>
                    <a:lnTo>
                      <a:pt x="42" y="298"/>
                    </a:lnTo>
                    <a:lnTo>
                      <a:pt x="30" y="323"/>
                    </a:lnTo>
                    <a:lnTo>
                      <a:pt x="23" y="355"/>
                    </a:lnTo>
                    <a:lnTo>
                      <a:pt x="0" y="321"/>
                    </a:lnTo>
                    <a:lnTo>
                      <a:pt x="0" y="3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2" name="Freeform 29"/>
              <p:cNvSpPr>
                <a:spLocks/>
              </p:cNvSpPr>
              <p:nvPr/>
            </p:nvSpPr>
            <p:spPr bwMode="auto">
              <a:xfrm>
                <a:off x="3612481" y="3753619"/>
                <a:ext cx="442913" cy="436069"/>
              </a:xfrm>
              <a:custGeom>
                <a:avLst/>
                <a:gdLst/>
                <a:ahLst/>
                <a:cxnLst>
                  <a:cxn ang="0">
                    <a:pos x="365" y="4"/>
                  </a:cxn>
                  <a:cxn ang="0">
                    <a:pos x="393" y="24"/>
                  </a:cxn>
                  <a:cxn ang="0">
                    <a:pos x="433" y="64"/>
                  </a:cxn>
                  <a:cxn ang="0">
                    <a:pos x="469" y="114"/>
                  </a:cxn>
                  <a:cxn ang="0">
                    <a:pos x="492" y="177"/>
                  </a:cxn>
                  <a:cxn ang="0">
                    <a:pos x="483" y="245"/>
                  </a:cxn>
                  <a:cxn ang="0">
                    <a:pos x="448" y="294"/>
                  </a:cxn>
                  <a:cxn ang="0">
                    <a:pos x="399" y="319"/>
                  </a:cxn>
                  <a:cxn ang="0">
                    <a:pos x="351" y="329"/>
                  </a:cxn>
                  <a:cxn ang="0">
                    <a:pos x="311" y="329"/>
                  </a:cxn>
                  <a:cxn ang="0">
                    <a:pos x="298" y="329"/>
                  </a:cxn>
                  <a:cxn ang="0">
                    <a:pos x="292" y="338"/>
                  </a:cxn>
                  <a:cxn ang="0">
                    <a:pos x="281" y="363"/>
                  </a:cxn>
                  <a:cxn ang="0">
                    <a:pos x="256" y="393"/>
                  </a:cxn>
                  <a:cxn ang="0">
                    <a:pos x="222" y="422"/>
                  </a:cxn>
                  <a:cxn ang="0">
                    <a:pos x="173" y="439"/>
                  </a:cxn>
                  <a:cxn ang="0">
                    <a:pos x="116" y="439"/>
                  </a:cxn>
                  <a:cxn ang="0">
                    <a:pos x="72" y="424"/>
                  </a:cxn>
                  <a:cxn ang="0">
                    <a:pos x="45" y="399"/>
                  </a:cxn>
                  <a:cxn ang="0">
                    <a:pos x="28" y="372"/>
                  </a:cxn>
                  <a:cxn ang="0">
                    <a:pos x="20" y="355"/>
                  </a:cxn>
                  <a:cxn ang="0">
                    <a:pos x="0" y="378"/>
                  </a:cxn>
                  <a:cxn ang="0">
                    <a:pos x="5" y="401"/>
                  </a:cxn>
                  <a:cxn ang="0">
                    <a:pos x="24" y="435"/>
                  </a:cxn>
                  <a:cxn ang="0">
                    <a:pos x="55" y="469"/>
                  </a:cxn>
                  <a:cxn ang="0">
                    <a:pos x="106" y="494"/>
                  </a:cxn>
                  <a:cxn ang="0">
                    <a:pos x="178" y="496"/>
                  </a:cxn>
                  <a:cxn ang="0">
                    <a:pos x="239" y="477"/>
                  </a:cxn>
                  <a:cxn ang="0">
                    <a:pos x="279" y="444"/>
                  </a:cxn>
                  <a:cxn ang="0">
                    <a:pos x="302" y="410"/>
                  </a:cxn>
                  <a:cxn ang="0">
                    <a:pos x="315" y="382"/>
                  </a:cxn>
                  <a:cxn ang="0">
                    <a:pos x="319" y="372"/>
                  </a:cxn>
                  <a:cxn ang="0">
                    <a:pos x="336" y="372"/>
                  </a:cxn>
                  <a:cxn ang="0">
                    <a:pos x="380" y="374"/>
                  </a:cxn>
                  <a:cxn ang="0">
                    <a:pos x="437" y="363"/>
                  </a:cxn>
                  <a:cxn ang="0">
                    <a:pos x="494" y="336"/>
                  </a:cxn>
                  <a:cxn ang="0">
                    <a:pos x="540" y="277"/>
                  </a:cxn>
                  <a:cxn ang="0">
                    <a:pos x="559" y="194"/>
                  </a:cxn>
                  <a:cxn ang="0">
                    <a:pos x="536" y="121"/>
                  </a:cxn>
                  <a:cxn ang="0">
                    <a:pos x="492" y="68"/>
                  </a:cxn>
                  <a:cxn ang="0">
                    <a:pos x="443" y="28"/>
                  </a:cxn>
                  <a:cxn ang="0">
                    <a:pos x="406" y="7"/>
                  </a:cxn>
                  <a:cxn ang="0">
                    <a:pos x="357" y="0"/>
                  </a:cxn>
                </a:cxnLst>
                <a:rect l="0" t="0" r="r" b="b"/>
                <a:pathLst>
                  <a:path w="559" h="498">
                    <a:moveTo>
                      <a:pt x="357" y="0"/>
                    </a:moveTo>
                    <a:lnTo>
                      <a:pt x="359" y="0"/>
                    </a:lnTo>
                    <a:lnTo>
                      <a:pt x="365" y="4"/>
                    </a:lnTo>
                    <a:lnTo>
                      <a:pt x="370" y="7"/>
                    </a:lnTo>
                    <a:lnTo>
                      <a:pt x="382" y="17"/>
                    </a:lnTo>
                    <a:lnTo>
                      <a:pt x="393" y="24"/>
                    </a:lnTo>
                    <a:lnTo>
                      <a:pt x="406" y="36"/>
                    </a:lnTo>
                    <a:lnTo>
                      <a:pt x="418" y="47"/>
                    </a:lnTo>
                    <a:lnTo>
                      <a:pt x="433" y="64"/>
                    </a:lnTo>
                    <a:lnTo>
                      <a:pt x="445" y="78"/>
                    </a:lnTo>
                    <a:lnTo>
                      <a:pt x="458" y="97"/>
                    </a:lnTo>
                    <a:lnTo>
                      <a:pt x="469" y="114"/>
                    </a:lnTo>
                    <a:lnTo>
                      <a:pt x="481" y="135"/>
                    </a:lnTo>
                    <a:lnTo>
                      <a:pt x="486" y="154"/>
                    </a:lnTo>
                    <a:lnTo>
                      <a:pt x="492" y="177"/>
                    </a:lnTo>
                    <a:lnTo>
                      <a:pt x="492" y="199"/>
                    </a:lnTo>
                    <a:lnTo>
                      <a:pt x="490" y="224"/>
                    </a:lnTo>
                    <a:lnTo>
                      <a:pt x="483" y="245"/>
                    </a:lnTo>
                    <a:lnTo>
                      <a:pt x="473" y="264"/>
                    </a:lnTo>
                    <a:lnTo>
                      <a:pt x="462" y="279"/>
                    </a:lnTo>
                    <a:lnTo>
                      <a:pt x="448" y="294"/>
                    </a:lnTo>
                    <a:lnTo>
                      <a:pt x="431" y="304"/>
                    </a:lnTo>
                    <a:lnTo>
                      <a:pt x="416" y="311"/>
                    </a:lnTo>
                    <a:lnTo>
                      <a:pt x="399" y="319"/>
                    </a:lnTo>
                    <a:lnTo>
                      <a:pt x="384" y="323"/>
                    </a:lnTo>
                    <a:lnTo>
                      <a:pt x="367" y="327"/>
                    </a:lnTo>
                    <a:lnTo>
                      <a:pt x="351" y="329"/>
                    </a:lnTo>
                    <a:lnTo>
                      <a:pt x="336" y="329"/>
                    </a:lnTo>
                    <a:lnTo>
                      <a:pt x="323" y="330"/>
                    </a:lnTo>
                    <a:lnTo>
                      <a:pt x="311" y="329"/>
                    </a:lnTo>
                    <a:lnTo>
                      <a:pt x="304" y="329"/>
                    </a:lnTo>
                    <a:lnTo>
                      <a:pt x="300" y="329"/>
                    </a:lnTo>
                    <a:lnTo>
                      <a:pt x="298" y="329"/>
                    </a:lnTo>
                    <a:lnTo>
                      <a:pt x="296" y="329"/>
                    </a:lnTo>
                    <a:lnTo>
                      <a:pt x="294" y="332"/>
                    </a:lnTo>
                    <a:lnTo>
                      <a:pt x="292" y="338"/>
                    </a:lnTo>
                    <a:lnTo>
                      <a:pt x="290" y="346"/>
                    </a:lnTo>
                    <a:lnTo>
                      <a:pt x="285" y="351"/>
                    </a:lnTo>
                    <a:lnTo>
                      <a:pt x="281" y="363"/>
                    </a:lnTo>
                    <a:lnTo>
                      <a:pt x="273" y="372"/>
                    </a:lnTo>
                    <a:lnTo>
                      <a:pt x="268" y="384"/>
                    </a:lnTo>
                    <a:lnTo>
                      <a:pt x="256" y="393"/>
                    </a:lnTo>
                    <a:lnTo>
                      <a:pt x="247" y="403"/>
                    </a:lnTo>
                    <a:lnTo>
                      <a:pt x="235" y="412"/>
                    </a:lnTo>
                    <a:lnTo>
                      <a:pt x="222" y="422"/>
                    </a:lnTo>
                    <a:lnTo>
                      <a:pt x="207" y="427"/>
                    </a:lnTo>
                    <a:lnTo>
                      <a:pt x="190" y="435"/>
                    </a:lnTo>
                    <a:lnTo>
                      <a:pt x="173" y="439"/>
                    </a:lnTo>
                    <a:lnTo>
                      <a:pt x="154" y="443"/>
                    </a:lnTo>
                    <a:lnTo>
                      <a:pt x="133" y="441"/>
                    </a:lnTo>
                    <a:lnTo>
                      <a:pt x="116" y="439"/>
                    </a:lnTo>
                    <a:lnTo>
                      <a:pt x="100" y="435"/>
                    </a:lnTo>
                    <a:lnTo>
                      <a:pt x="87" y="431"/>
                    </a:lnTo>
                    <a:lnTo>
                      <a:pt x="72" y="424"/>
                    </a:lnTo>
                    <a:lnTo>
                      <a:pt x="62" y="416"/>
                    </a:lnTo>
                    <a:lnTo>
                      <a:pt x="53" y="408"/>
                    </a:lnTo>
                    <a:lnTo>
                      <a:pt x="45" y="399"/>
                    </a:lnTo>
                    <a:lnTo>
                      <a:pt x="38" y="389"/>
                    </a:lnTo>
                    <a:lnTo>
                      <a:pt x="32" y="382"/>
                    </a:lnTo>
                    <a:lnTo>
                      <a:pt x="28" y="372"/>
                    </a:lnTo>
                    <a:lnTo>
                      <a:pt x="24" y="367"/>
                    </a:lnTo>
                    <a:lnTo>
                      <a:pt x="20" y="359"/>
                    </a:lnTo>
                    <a:lnTo>
                      <a:pt x="20" y="355"/>
                    </a:lnTo>
                    <a:lnTo>
                      <a:pt x="20" y="351"/>
                    </a:lnTo>
                    <a:lnTo>
                      <a:pt x="0" y="372"/>
                    </a:lnTo>
                    <a:lnTo>
                      <a:pt x="0" y="378"/>
                    </a:lnTo>
                    <a:lnTo>
                      <a:pt x="0" y="384"/>
                    </a:lnTo>
                    <a:lnTo>
                      <a:pt x="3" y="391"/>
                    </a:lnTo>
                    <a:lnTo>
                      <a:pt x="5" y="401"/>
                    </a:lnTo>
                    <a:lnTo>
                      <a:pt x="9" y="412"/>
                    </a:lnTo>
                    <a:lnTo>
                      <a:pt x="17" y="424"/>
                    </a:lnTo>
                    <a:lnTo>
                      <a:pt x="24" y="435"/>
                    </a:lnTo>
                    <a:lnTo>
                      <a:pt x="32" y="446"/>
                    </a:lnTo>
                    <a:lnTo>
                      <a:pt x="43" y="458"/>
                    </a:lnTo>
                    <a:lnTo>
                      <a:pt x="55" y="469"/>
                    </a:lnTo>
                    <a:lnTo>
                      <a:pt x="70" y="479"/>
                    </a:lnTo>
                    <a:lnTo>
                      <a:pt x="87" y="486"/>
                    </a:lnTo>
                    <a:lnTo>
                      <a:pt x="106" y="494"/>
                    </a:lnTo>
                    <a:lnTo>
                      <a:pt x="129" y="496"/>
                    </a:lnTo>
                    <a:lnTo>
                      <a:pt x="154" y="498"/>
                    </a:lnTo>
                    <a:lnTo>
                      <a:pt x="178" y="496"/>
                    </a:lnTo>
                    <a:lnTo>
                      <a:pt x="201" y="490"/>
                    </a:lnTo>
                    <a:lnTo>
                      <a:pt x="220" y="484"/>
                    </a:lnTo>
                    <a:lnTo>
                      <a:pt x="239" y="477"/>
                    </a:lnTo>
                    <a:lnTo>
                      <a:pt x="252" y="465"/>
                    </a:lnTo>
                    <a:lnTo>
                      <a:pt x="268" y="456"/>
                    </a:lnTo>
                    <a:lnTo>
                      <a:pt x="279" y="444"/>
                    </a:lnTo>
                    <a:lnTo>
                      <a:pt x="289" y="433"/>
                    </a:lnTo>
                    <a:lnTo>
                      <a:pt x="296" y="422"/>
                    </a:lnTo>
                    <a:lnTo>
                      <a:pt x="302" y="410"/>
                    </a:lnTo>
                    <a:lnTo>
                      <a:pt x="308" y="399"/>
                    </a:lnTo>
                    <a:lnTo>
                      <a:pt x="313" y="391"/>
                    </a:lnTo>
                    <a:lnTo>
                      <a:pt x="315" y="382"/>
                    </a:lnTo>
                    <a:lnTo>
                      <a:pt x="317" y="376"/>
                    </a:lnTo>
                    <a:lnTo>
                      <a:pt x="317" y="372"/>
                    </a:lnTo>
                    <a:lnTo>
                      <a:pt x="319" y="372"/>
                    </a:lnTo>
                    <a:lnTo>
                      <a:pt x="321" y="372"/>
                    </a:lnTo>
                    <a:lnTo>
                      <a:pt x="327" y="372"/>
                    </a:lnTo>
                    <a:lnTo>
                      <a:pt x="336" y="372"/>
                    </a:lnTo>
                    <a:lnTo>
                      <a:pt x="348" y="374"/>
                    </a:lnTo>
                    <a:lnTo>
                      <a:pt x="363" y="374"/>
                    </a:lnTo>
                    <a:lnTo>
                      <a:pt x="380" y="374"/>
                    </a:lnTo>
                    <a:lnTo>
                      <a:pt x="397" y="372"/>
                    </a:lnTo>
                    <a:lnTo>
                      <a:pt x="418" y="370"/>
                    </a:lnTo>
                    <a:lnTo>
                      <a:pt x="437" y="363"/>
                    </a:lnTo>
                    <a:lnTo>
                      <a:pt x="456" y="357"/>
                    </a:lnTo>
                    <a:lnTo>
                      <a:pt x="475" y="348"/>
                    </a:lnTo>
                    <a:lnTo>
                      <a:pt x="494" y="336"/>
                    </a:lnTo>
                    <a:lnTo>
                      <a:pt x="511" y="319"/>
                    </a:lnTo>
                    <a:lnTo>
                      <a:pt x="526" y="300"/>
                    </a:lnTo>
                    <a:lnTo>
                      <a:pt x="540" y="277"/>
                    </a:lnTo>
                    <a:lnTo>
                      <a:pt x="551" y="249"/>
                    </a:lnTo>
                    <a:lnTo>
                      <a:pt x="557" y="220"/>
                    </a:lnTo>
                    <a:lnTo>
                      <a:pt x="559" y="194"/>
                    </a:lnTo>
                    <a:lnTo>
                      <a:pt x="555" y="169"/>
                    </a:lnTo>
                    <a:lnTo>
                      <a:pt x="547" y="144"/>
                    </a:lnTo>
                    <a:lnTo>
                      <a:pt x="536" y="121"/>
                    </a:lnTo>
                    <a:lnTo>
                      <a:pt x="522" y="102"/>
                    </a:lnTo>
                    <a:lnTo>
                      <a:pt x="507" y="85"/>
                    </a:lnTo>
                    <a:lnTo>
                      <a:pt x="492" y="68"/>
                    </a:lnTo>
                    <a:lnTo>
                      <a:pt x="475" y="53"/>
                    </a:lnTo>
                    <a:lnTo>
                      <a:pt x="460" y="40"/>
                    </a:lnTo>
                    <a:lnTo>
                      <a:pt x="443" y="28"/>
                    </a:lnTo>
                    <a:lnTo>
                      <a:pt x="429" y="21"/>
                    </a:lnTo>
                    <a:lnTo>
                      <a:pt x="416" y="13"/>
                    </a:lnTo>
                    <a:lnTo>
                      <a:pt x="406" y="7"/>
                    </a:lnTo>
                    <a:lnTo>
                      <a:pt x="401" y="5"/>
                    </a:lnTo>
                    <a:lnTo>
                      <a:pt x="399" y="5"/>
                    </a:lnTo>
                    <a:lnTo>
                      <a:pt x="357" y="0"/>
                    </a:lnTo>
                    <a:lnTo>
                      <a:pt x="35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3" name="Freeform 30"/>
              <p:cNvSpPr>
                <a:spLocks/>
              </p:cNvSpPr>
              <p:nvPr/>
            </p:nvSpPr>
            <p:spPr bwMode="auto">
              <a:xfrm>
                <a:off x="3379118" y="3972694"/>
                <a:ext cx="184150" cy="150610"/>
              </a:xfrm>
              <a:custGeom>
                <a:avLst/>
                <a:gdLst/>
                <a:ahLst/>
                <a:cxnLst>
                  <a:cxn ang="0">
                    <a:pos x="169" y="88"/>
                  </a:cxn>
                  <a:cxn ang="0">
                    <a:pos x="161" y="82"/>
                  </a:cxn>
                  <a:cxn ang="0">
                    <a:pos x="152" y="69"/>
                  </a:cxn>
                  <a:cxn ang="0">
                    <a:pos x="150" y="52"/>
                  </a:cxn>
                  <a:cxn ang="0">
                    <a:pos x="161" y="36"/>
                  </a:cxn>
                  <a:cxn ang="0">
                    <a:pos x="178" y="35"/>
                  </a:cxn>
                  <a:cxn ang="0">
                    <a:pos x="192" y="44"/>
                  </a:cxn>
                  <a:cxn ang="0">
                    <a:pos x="197" y="54"/>
                  </a:cxn>
                  <a:cxn ang="0">
                    <a:pos x="201" y="67"/>
                  </a:cxn>
                  <a:cxn ang="0">
                    <a:pos x="203" y="80"/>
                  </a:cxn>
                  <a:cxn ang="0">
                    <a:pos x="199" y="97"/>
                  </a:cxn>
                  <a:cxn ang="0">
                    <a:pos x="192" y="111"/>
                  </a:cxn>
                  <a:cxn ang="0">
                    <a:pos x="178" y="120"/>
                  </a:cxn>
                  <a:cxn ang="0">
                    <a:pos x="163" y="128"/>
                  </a:cxn>
                  <a:cxn ang="0">
                    <a:pos x="144" y="131"/>
                  </a:cxn>
                  <a:cxn ang="0">
                    <a:pos x="127" y="131"/>
                  </a:cxn>
                  <a:cxn ang="0">
                    <a:pos x="106" y="126"/>
                  </a:cxn>
                  <a:cxn ang="0">
                    <a:pos x="87" y="118"/>
                  </a:cxn>
                  <a:cxn ang="0">
                    <a:pos x="70" y="103"/>
                  </a:cxn>
                  <a:cxn ang="0">
                    <a:pos x="55" y="86"/>
                  </a:cxn>
                  <a:cxn ang="0">
                    <a:pos x="43" y="67"/>
                  </a:cxn>
                  <a:cxn ang="0">
                    <a:pos x="34" y="48"/>
                  </a:cxn>
                  <a:cxn ang="0">
                    <a:pos x="26" y="31"/>
                  </a:cxn>
                  <a:cxn ang="0">
                    <a:pos x="21" y="16"/>
                  </a:cxn>
                  <a:cxn ang="0">
                    <a:pos x="19" y="2"/>
                  </a:cxn>
                  <a:cxn ang="0">
                    <a:pos x="0" y="10"/>
                  </a:cxn>
                  <a:cxn ang="0">
                    <a:pos x="0" y="21"/>
                  </a:cxn>
                  <a:cxn ang="0">
                    <a:pos x="2" y="38"/>
                  </a:cxn>
                  <a:cxn ang="0">
                    <a:pos x="7" y="63"/>
                  </a:cxn>
                  <a:cxn ang="0">
                    <a:pos x="15" y="88"/>
                  </a:cxn>
                  <a:cxn ang="0">
                    <a:pos x="26" y="114"/>
                  </a:cxn>
                  <a:cxn ang="0">
                    <a:pos x="45" y="139"/>
                  </a:cxn>
                  <a:cxn ang="0">
                    <a:pos x="68" y="158"/>
                  </a:cxn>
                  <a:cxn ang="0">
                    <a:pos x="99" y="171"/>
                  </a:cxn>
                  <a:cxn ang="0">
                    <a:pos x="129" y="173"/>
                  </a:cxn>
                  <a:cxn ang="0">
                    <a:pos x="156" y="169"/>
                  </a:cxn>
                  <a:cxn ang="0">
                    <a:pos x="180" y="158"/>
                  </a:cxn>
                  <a:cxn ang="0">
                    <a:pos x="203" y="141"/>
                  </a:cxn>
                  <a:cxn ang="0">
                    <a:pos x="218" y="120"/>
                  </a:cxn>
                  <a:cxn ang="0">
                    <a:pos x="228" y="97"/>
                  </a:cxn>
                  <a:cxn ang="0">
                    <a:pos x="232" y="73"/>
                  </a:cxn>
                  <a:cxn ang="0">
                    <a:pos x="226" y="48"/>
                  </a:cxn>
                  <a:cxn ang="0">
                    <a:pos x="215" y="29"/>
                  </a:cxn>
                  <a:cxn ang="0">
                    <a:pos x="201" y="14"/>
                  </a:cxn>
                  <a:cxn ang="0">
                    <a:pos x="186" y="4"/>
                  </a:cxn>
                  <a:cxn ang="0">
                    <a:pos x="169" y="2"/>
                  </a:cxn>
                  <a:cxn ang="0">
                    <a:pos x="152" y="6"/>
                  </a:cxn>
                  <a:cxn ang="0">
                    <a:pos x="138" y="16"/>
                  </a:cxn>
                  <a:cxn ang="0">
                    <a:pos x="129" y="31"/>
                  </a:cxn>
                  <a:cxn ang="0">
                    <a:pos x="121" y="52"/>
                  </a:cxn>
                  <a:cxn ang="0">
                    <a:pos x="121" y="67"/>
                  </a:cxn>
                  <a:cxn ang="0">
                    <a:pos x="127" y="80"/>
                  </a:cxn>
                  <a:cxn ang="0">
                    <a:pos x="137" y="88"/>
                  </a:cxn>
                  <a:cxn ang="0">
                    <a:pos x="154" y="95"/>
                  </a:cxn>
                  <a:cxn ang="0">
                    <a:pos x="171" y="99"/>
                  </a:cxn>
                  <a:cxn ang="0">
                    <a:pos x="171" y="90"/>
                  </a:cxn>
                </a:cxnLst>
                <a:rect l="0" t="0" r="r" b="b"/>
                <a:pathLst>
                  <a:path w="232" h="173">
                    <a:moveTo>
                      <a:pt x="171" y="90"/>
                    </a:moveTo>
                    <a:lnTo>
                      <a:pt x="169" y="88"/>
                    </a:lnTo>
                    <a:lnTo>
                      <a:pt x="165" y="86"/>
                    </a:lnTo>
                    <a:lnTo>
                      <a:pt x="161" y="82"/>
                    </a:lnTo>
                    <a:lnTo>
                      <a:pt x="157" y="76"/>
                    </a:lnTo>
                    <a:lnTo>
                      <a:pt x="152" y="69"/>
                    </a:lnTo>
                    <a:lnTo>
                      <a:pt x="150" y="61"/>
                    </a:lnTo>
                    <a:lnTo>
                      <a:pt x="150" y="52"/>
                    </a:lnTo>
                    <a:lnTo>
                      <a:pt x="156" y="44"/>
                    </a:lnTo>
                    <a:lnTo>
                      <a:pt x="161" y="36"/>
                    </a:lnTo>
                    <a:lnTo>
                      <a:pt x="171" y="35"/>
                    </a:lnTo>
                    <a:lnTo>
                      <a:pt x="178" y="35"/>
                    </a:lnTo>
                    <a:lnTo>
                      <a:pt x="188" y="40"/>
                    </a:lnTo>
                    <a:lnTo>
                      <a:pt x="192" y="44"/>
                    </a:lnTo>
                    <a:lnTo>
                      <a:pt x="194" y="48"/>
                    </a:lnTo>
                    <a:lnTo>
                      <a:pt x="197" y="54"/>
                    </a:lnTo>
                    <a:lnTo>
                      <a:pt x="201" y="61"/>
                    </a:lnTo>
                    <a:lnTo>
                      <a:pt x="201" y="67"/>
                    </a:lnTo>
                    <a:lnTo>
                      <a:pt x="203" y="73"/>
                    </a:lnTo>
                    <a:lnTo>
                      <a:pt x="203" y="80"/>
                    </a:lnTo>
                    <a:lnTo>
                      <a:pt x="203" y="90"/>
                    </a:lnTo>
                    <a:lnTo>
                      <a:pt x="199" y="97"/>
                    </a:lnTo>
                    <a:lnTo>
                      <a:pt x="196" y="105"/>
                    </a:lnTo>
                    <a:lnTo>
                      <a:pt x="192" y="111"/>
                    </a:lnTo>
                    <a:lnTo>
                      <a:pt x="186" y="116"/>
                    </a:lnTo>
                    <a:lnTo>
                      <a:pt x="178" y="120"/>
                    </a:lnTo>
                    <a:lnTo>
                      <a:pt x="171" y="126"/>
                    </a:lnTo>
                    <a:lnTo>
                      <a:pt x="163" y="128"/>
                    </a:lnTo>
                    <a:lnTo>
                      <a:pt x="156" y="131"/>
                    </a:lnTo>
                    <a:lnTo>
                      <a:pt x="144" y="131"/>
                    </a:lnTo>
                    <a:lnTo>
                      <a:pt x="137" y="133"/>
                    </a:lnTo>
                    <a:lnTo>
                      <a:pt x="127" y="131"/>
                    </a:lnTo>
                    <a:lnTo>
                      <a:pt x="118" y="130"/>
                    </a:lnTo>
                    <a:lnTo>
                      <a:pt x="106" y="126"/>
                    </a:lnTo>
                    <a:lnTo>
                      <a:pt x="97" y="124"/>
                    </a:lnTo>
                    <a:lnTo>
                      <a:pt x="87" y="118"/>
                    </a:lnTo>
                    <a:lnTo>
                      <a:pt x="80" y="112"/>
                    </a:lnTo>
                    <a:lnTo>
                      <a:pt x="70" y="103"/>
                    </a:lnTo>
                    <a:lnTo>
                      <a:pt x="62" y="95"/>
                    </a:lnTo>
                    <a:lnTo>
                      <a:pt x="55" y="86"/>
                    </a:lnTo>
                    <a:lnTo>
                      <a:pt x="51" y="76"/>
                    </a:lnTo>
                    <a:lnTo>
                      <a:pt x="43" y="67"/>
                    </a:lnTo>
                    <a:lnTo>
                      <a:pt x="38" y="57"/>
                    </a:lnTo>
                    <a:lnTo>
                      <a:pt x="34" y="48"/>
                    </a:lnTo>
                    <a:lnTo>
                      <a:pt x="32" y="40"/>
                    </a:lnTo>
                    <a:lnTo>
                      <a:pt x="26" y="31"/>
                    </a:lnTo>
                    <a:lnTo>
                      <a:pt x="24" y="23"/>
                    </a:lnTo>
                    <a:lnTo>
                      <a:pt x="21" y="16"/>
                    </a:lnTo>
                    <a:lnTo>
                      <a:pt x="21" y="12"/>
                    </a:lnTo>
                    <a:lnTo>
                      <a:pt x="19" y="2"/>
                    </a:lnTo>
                    <a:lnTo>
                      <a:pt x="19" y="0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2" y="38"/>
                    </a:lnTo>
                    <a:lnTo>
                      <a:pt x="3" y="50"/>
                    </a:lnTo>
                    <a:lnTo>
                      <a:pt x="7" y="63"/>
                    </a:lnTo>
                    <a:lnTo>
                      <a:pt x="11" y="76"/>
                    </a:lnTo>
                    <a:lnTo>
                      <a:pt x="15" y="88"/>
                    </a:lnTo>
                    <a:lnTo>
                      <a:pt x="21" y="101"/>
                    </a:lnTo>
                    <a:lnTo>
                      <a:pt x="26" y="114"/>
                    </a:lnTo>
                    <a:lnTo>
                      <a:pt x="36" y="128"/>
                    </a:lnTo>
                    <a:lnTo>
                      <a:pt x="45" y="139"/>
                    </a:lnTo>
                    <a:lnTo>
                      <a:pt x="57" y="150"/>
                    </a:lnTo>
                    <a:lnTo>
                      <a:pt x="68" y="158"/>
                    </a:lnTo>
                    <a:lnTo>
                      <a:pt x="85" y="168"/>
                    </a:lnTo>
                    <a:lnTo>
                      <a:pt x="99" y="171"/>
                    </a:lnTo>
                    <a:lnTo>
                      <a:pt x="114" y="173"/>
                    </a:lnTo>
                    <a:lnTo>
                      <a:pt x="129" y="173"/>
                    </a:lnTo>
                    <a:lnTo>
                      <a:pt x="142" y="173"/>
                    </a:lnTo>
                    <a:lnTo>
                      <a:pt x="156" y="169"/>
                    </a:lnTo>
                    <a:lnTo>
                      <a:pt x="169" y="164"/>
                    </a:lnTo>
                    <a:lnTo>
                      <a:pt x="180" y="158"/>
                    </a:lnTo>
                    <a:lnTo>
                      <a:pt x="194" y="150"/>
                    </a:lnTo>
                    <a:lnTo>
                      <a:pt x="203" y="141"/>
                    </a:lnTo>
                    <a:lnTo>
                      <a:pt x="213" y="133"/>
                    </a:lnTo>
                    <a:lnTo>
                      <a:pt x="218" y="120"/>
                    </a:lnTo>
                    <a:lnTo>
                      <a:pt x="226" y="111"/>
                    </a:lnTo>
                    <a:lnTo>
                      <a:pt x="228" y="97"/>
                    </a:lnTo>
                    <a:lnTo>
                      <a:pt x="232" y="86"/>
                    </a:lnTo>
                    <a:lnTo>
                      <a:pt x="232" y="73"/>
                    </a:lnTo>
                    <a:lnTo>
                      <a:pt x="232" y="61"/>
                    </a:lnTo>
                    <a:lnTo>
                      <a:pt x="226" y="48"/>
                    </a:lnTo>
                    <a:lnTo>
                      <a:pt x="222" y="38"/>
                    </a:lnTo>
                    <a:lnTo>
                      <a:pt x="215" y="29"/>
                    </a:lnTo>
                    <a:lnTo>
                      <a:pt x="209" y="21"/>
                    </a:lnTo>
                    <a:lnTo>
                      <a:pt x="201" y="14"/>
                    </a:lnTo>
                    <a:lnTo>
                      <a:pt x="194" y="10"/>
                    </a:lnTo>
                    <a:lnTo>
                      <a:pt x="186" y="4"/>
                    </a:lnTo>
                    <a:lnTo>
                      <a:pt x="178" y="4"/>
                    </a:lnTo>
                    <a:lnTo>
                      <a:pt x="169" y="2"/>
                    </a:lnTo>
                    <a:lnTo>
                      <a:pt x="161" y="4"/>
                    </a:lnTo>
                    <a:lnTo>
                      <a:pt x="152" y="6"/>
                    </a:lnTo>
                    <a:lnTo>
                      <a:pt x="146" y="10"/>
                    </a:lnTo>
                    <a:lnTo>
                      <a:pt x="138" y="16"/>
                    </a:lnTo>
                    <a:lnTo>
                      <a:pt x="133" y="23"/>
                    </a:lnTo>
                    <a:lnTo>
                      <a:pt x="129" y="31"/>
                    </a:lnTo>
                    <a:lnTo>
                      <a:pt x="125" y="42"/>
                    </a:lnTo>
                    <a:lnTo>
                      <a:pt x="121" y="52"/>
                    </a:lnTo>
                    <a:lnTo>
                      <a:pt x="121" y="61"/>
                    </a:lnTo>
                    <a:lnTo>
                      <a:pt x="121" y="67"/>
                    </a:lnTo>
                    <a:lnTo>
                      <a:pt x="125" y="74"/>
                    </a:lnTo>
                    <a:lnTo>
                      <a:pt x="127" y="80"/>
                    </a:lnTo>
                    <a:lnTo>
                      <a:pt x="131" y="86"/>
                    </a:lnTo>
                    <a:lnTo>
                      <a:pt x="137" y="88"/>
                    </a:lnTo>
                    <a:lnTo>
                      <a:pt x="142" y="93"/>
                    </a:lnTo>
                    <a:lnTo>
                      <a:pt x="154" y="95"/>
                    </a:lnTo>
                    <a:lnTo>
                      <a:pt x="163" y="99"/>
                    </a:lnTo>
                    <a:lnTo>
                      <a:pt x="171" y="99"/>
                    </a:lnTo>
                    <a:lnTo>
                      <a:pt x="175" y="99"/>
                    </a:lnTo>
                    <a:lnTo>
                      <a:pt x="171" y="90"/>
                    </a:lnTo>
                    <a:lnTo>
                      <a:pt x="171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" name="Freeform 31"/>
              <p:cNvSpPr>
                <a:spLocks/>
              </p:cNvSpPr>
              <p:nvPr/>
            </p:nvSpPr>
            <p:spPr bwMode="auto">
              <a:xfrm>
                <a:off x="3788693" y="3898080"/>
                <a:ext cx="142875" cy="119087"/>
              </a:xfrm>
              <a:custGeom>
                <a:avLst/>
                <a:gdLst/>
                <a:ahLst/>
                <a:cxnLst>
                  <a:cxn ang="0">
                    <a:pos x="30" y="97"/>
                  </a:cxn>
                  <a:cxn ang="0">
                    <a:pos x="32" y="82"/>
                  </a:cxn>
                  <a:cxn ang="0">
                    <a:pos x="40" y="65"/>
                  </a:cxn>
                  <a:cxn ang="0">
                    <a:pos x="49" y="53"/>
                  </a:cxn>
                  <a:cxn ang="0">
                    <a:pos x="63" y="46"/>
                  </a:cxn>
                  <a:cxn ang="0">
                    <a:pos x="82" y="42"/>
                  </a:cxn>
                  <a:cxn ang="0">
                    <a:pos x="105" y="40"/>
                  </a:cxn>
                  <a:cxn ang="0">
                    <a:pos x="122" y="48"/>
                  </a:cxn>
                  <a:cxn ang="0">
                    <a:pos x="133" y="61"/>
                  </a:cxn>
                  <a:cxn ang="0">
                    <a:pos x="141" y="74"/>
                  </a:cxn>
                  <a:cxn ang="0">
                    <a:pos x="141" y="93"/>
                  </a:cxn>
                  <a:cxn ang="0">
                    <a:pos x="135" y="109"/>
                  </a:cxn>
                  <a:cxn ang="0">
                    <a:pos x="126" y="122"/>
                  </a:cxn>
                  <a:cxn ang="0">
                    <a:pos x="112" y="128"/>
                  </a:cxn>
                  <a:cxn ang="0">
                    <a:pos x="107" y="131"/>
                  </a:cxn>
                  <a:cxn ang="0">
                    <a:pos x="114" y="133"/>
                  </a:cxn>
                  <a:cxn ang="0">
                    <a:pos x="126" y="135"/>
                  </a:cxn>
                  <a:cxn ang="0">
                    <a:pos x="137" y="133"/>
                  </a:cxn>
                  <a:cxn ang="0">
                    <a:pos x="148" y="129"/>
                  </a:cxn>
                  <a:cxn ang="0">
                    <a:pos x="162" y="122"/>
                  </a:cxn>
                  <a:cxn ang="0">
                    <a:pos x="171" y="109"/>
                  </a:cxn>
                  <a:cxn ang="0">
                    <a:pos x="179" y="88"/>
                  </a:cxn>
                  <a:cxn ang="0">
                    <a:pos x="179" y="67"/>
                  </a:cxn>
                  <a:cxn ang="0">
                    <a:pos x="175" y="48"/>
                  </a:cxn>
                  <a:cxn ang="0">
                    <a:pos x="165" y="29"/>
                  </a:cxn>
                  <a:cxn ang="0">
                    <a:pos x="148" y="14"/>
                  </a:cxn>
                  <a:cxn ang="0">
                    <a:pos x="129" y="4"/>
                  </a:cxn>
                  <a:cxn ang="0">
                    <a:pos x="103" y="0"/>
                  </a:cxn>
                  <a:cxn ang="0">
                    <a:pos x="72" y="2"/>
                  </a:cxn>
                  <a:cxn ang="0">
                    <a:pos x="42" y="14"/>
                  </a:cxn>
                  <a:cxn ang="0">
                    <a:pos x="19" y="29"/>
                  </a:cxn>
                  <a:cxn ang="0">
                    <a:pos x="6" y="48"/>
                  </a:cxn>
                  <a:cxn ang="0">
                    <a:pos x="0" y="67"/>
                  </a:cxn>
                  <a:cxn ang="0">
                    <a:pos x="0" y="84"/>
                  </a:cxn>
                  <a:cxn ang="0">
                    <a:pos x="4" y="99"/>
                  </a:cxn>
                  <a:cxn ang="0">
                    <a:pos x="8" y="112"/>
                  </a:cxn>
                  <a:cxn ang="0">
                    <a:pos x="10" y="118"/>
                  </a:cxn>
                  <a:cxn ang="0">
                    <a:pos x="30" y="99"/>
                  </a:cxn>
                </a:cxnLst>
                <a:rect l="0" t="0" r="r" b="b"/>
                <a:pathLst>
                  <a:path w="181" h="135">
                    <a:moveTo>
                      <a:pt x="30" y="99"/>
                    </a:moveTo>
                    <a:lnTo>
                      <a:pt x="30" y="97"/>
                    </a:lnTo>
                    <a:lnTo>
                      <a:pt x="30" y="91"/>
                    </a:lnTo>
                    <a:lnTo>
                      <a:pt x="32" y="82"/>
                    </a:lnTo>
                    <a:lnTo>
                      <a:pt x="38" y="71"/>
                    </a:lnTo>
                    <a:lnTo>
                      <a:pt x="40" y="65"/>
                    </a:lnTo>
                    <a:lnTo>
                      <a:pt x="46" y="59"/>
                    </a:lnTo>
                    <a:lnTo>
                      <a:pt x="49" y="53"/>
                    </a:lnTo>
                    <a:lnTo>
                      <a:pt x="57" y="52"/>
                    </a:lnTo>
                    <a:lnTo>
                      <a:pt x="63" y="46"/>
                    </a:lnTo>
                    <a:lnTo>
                      <a:pt x="72" y="44"/>
                    </a:lnTo>
                    <a:lnTo>
                      <a:pt x="82" y="42"/>
                    </a:lnTo>
                    <a:lnTo>
                      <a:pt x="93" y="42"/>
                    </a:lnTo>
                    <a:lnTo>
                      <a:pt x="105" y="40"/>
                    </a:lnTo>
                    <a:lnTo>
                      <a:pt x="114" y="44"/>
                    </a:lnTo>
                    <a:lnTo>
                      <a:pt x="122" y="48"/>
                    </a:lnTo>
                    <a:lnTo>
                      <a:pt x="129" y="53"/>
                    </a:lnTo>
                    <a:lnTo>
                      <a:pt x="133" y="61"/>
                    </a:lnTo>
                    <a:lnTo>
                      <a:pt x="137" y="67"/>
                    </a:lnTo>
                    <a:lnTo>
                      <a:pt x="141" y="74"/>
                    </a:lnTo>
                    <a:lnTo>
                      <a:pt x="143" y="84"/>
                    </a:lnTo>
                    <a:lnTo>
                      <a:pt x="141" y="93"/>
                    </a:lnTo>
                    <a:lnTo>
                      <a:pt x="139" y="101"/>
                    </a:lnTo>
                    <a:lnTo>
                      <a:pt x="135" y="109"/>
                    </a:lnTo>
                    <a:lnTo>
                      <a:pt x="133" y="116"/>
                    </a:lnTo>
                    <a:lnTo>
                      <a:pt x="126" y="122"/>
                    </a:lnTo>
                    <a:lnTo>
                      <a:pt x="120" y="126"/>
                    </a:lnTo>
                    <a:lnTo>
                      <a:pt x="112" y="128"/>
                    </a:lnTo>
                    <a:lnTo>
                      <a:pt x="105" y="131"/>
                    </a:lnTo>
                    <a:lnTo>
                      <a:pt x="107" y="131"/>
                    </a:lnTo>
                    <a:lnTo>
                      <a:pt x="112" y="133"/>
                    </a:lnTo>
                    <a:lnTo>
                      <a:pt x="114" y="133"/>
                    </a:lnTo>
                    <a:lnTo>
                      <a:pt x="120" y="135"/>
                    </a:lnTo>
                    <a:lnTo>
                      <a:pt x="126" y="135"/>
                    </a:lnTo>
                    <a:lnTo>
                      <a:pt x="133" y="135"/>
                    </a:lnTo>
                    <a:lnTo>
                      <a:pt x="137" y="133"/>
                    </a:lnTo>
                    <a:lnTo>
                      <a:pt x="145" y="133"/>
                    </a:lnTo>
                    <a:lnTo>
                      <a:pt x="148" y="129"/>
                    </a:lnTo>
                    <a:lnTo>
                      <a:pt x="156" y="128"/>
                    </a:lnTo>
                    <a:lnTo>
                      <a:pt x="162" y="122"/>
                    </a:lnTo>
                    <a:lnTo>
                      <a:pt x="167" y="116"/>
                    </a:lnTo>
                    <a:lnTo>
                      <a:pt x="171" y="109"/>
                    </a:lnTo>
                    <a:lnTo>
                      <a:pt x="177" y="99"/>
                    </a:lnTo>
                    <a:lnTo>
                      <a:pt x="179" y="88"/>
                    </a:lnTo>
                    <a:lnTo>
                      <a:pt x="181" y="80"/>
                    </a:lnTo>
                    <a:lnTo>
                      <a:pt x="179" y="67"/>
                    </a:lnTo>
                    <a:lnTo>
                      <a:pt x="179" y="59"/>
                    </a:lnTo>
                    <a:lnTo>
                      <a:pt x="175" y="48"/>
                    </a:lnTo>
                    <a:lnTo>
                      <a:pt x="171" y="38"/>
                    </a:lnTo>
                    <a:lnTo>
                      <a:pt x="165" y="29"/>
                    </a:lnTo>
                    <a:lnTo>
                      <a:pt x="158" y="23"/>
                    </a:lnTo>
                    <a:lnTo>
                      <a:pt x="148" y="14"/>
                    </a:lnTo>
                    <a:lnTo>
                      <a:pt x="141" y="10"/>
                    </a:lnTo>
                    <a:lnTo>
                      <a:pt x="129" y="4"/>
                    </a:lnTo>
                    <a:lnTo>
                      <a:pt x="116" y="2"/>
                    </a:lnTo>
                    <a:lnTo>
                      <a:pt x="103" y="0"/>
                    </a:lnTo>
                    <a:lnTo>
                      <a:pt x="89" y="0"/>
                    </a:lnTo>
                    <a:lnTo>
                      <a:pt x="72" y="2"/>
                    </a:lnTo>
                    <a:lnTo>
                      <a:pt x="59" y="8"/>
                    </a:lnTo>
                    <a:lnTo>
                      <a:pt x="42" y="14"/>
                    </a:lnTo>
                    <a:lnTo>
                      <a:pt x="29" y="21"/>
                    </a:lnTo>
                    <a:lnTo>
                      <a:pt x="19" y="29"/>
                    </a:lnTo>
                    <a:lnTo>
                      <a:pt x="13" y="38"/>
                    </a:lnTo>
                    <a:lnTo>
                      <a:pt x="6" y="48"/>
                    </a:lnTo>
                    <a:lnTo>
                      <a:pt x="4" y="57"/>
                    </a:lnTo>
                    <a:lnTo>
                      <a:pt x="0" y="67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4" y="99"/>
                    </a:lnTo>
                    <a:lnTo>
                      <a:pt x="6" y="107"/>
                    </a:lnTo>
                    <a:lnTo>
                      <a:pt x="8" y="112"/>
                    </a:lnTo>
                    <a:lnTo>
                      <a:pt x="10" y="116"/>
                    </a:lnTo>
                    <a:lnTo>
                      <a:pt x="10" y="118"/>
                    </a:lnTo>
                    <a:lnTo>
                      <a:pt x="11" y="122"/>
                    </a:lnTo>
                    <a:lnTo>
                      <a:pt x="30" y="99"/>
                    </a:lnTo>
                    <a:lnTo>
                      <a:pt x="30" y="9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5" name="Freeform 32"/>
              <p:cNvSpPr>
                <a:spLocks/>
              </p:cNvSpPr>
              <p:nvPr/>
            </p:nvSpPr>
            <p:spPr bwMode="auto">
              <a:xfrm>
                <a:off x="3520406" y="3750444"/>
                <a:ext cx="128588" cy="145356"/>
              </a:xfrm>
              <a:custGeom>
                <a:avLst/>
                <a:gdLst/>
                <a:ahLst/>
                <a:cxnLst>
                  <a:cxn ang="0">
                    <a:pos x="97" y="11"/>
                  </a:cxn>
                  <a:cxn ang="0">
                    <a:pos x="82" y="13"/>
                  </a:cxn>
                  <a:cxn ang="0">
                    <a:pos x="69" y="17"/>
                  </a:cxn>
                  <a:cxn ang="0">
                    <a:pos x="56" y="25"/>
                  </a:cxn>
                  <a:cxn ang="0">
                    <a:pos x="40" y="36"/>
                  </a:cxn>
                  <a:cxn ang="0">
                    <a:pos x="29" y="51"/>
                  </a:cxn>
                  <a:cxn ang="0">
                    <a:pos x="23" y="72"/>
                  </a:cxn>
                  <a:cxn ang="0">
                    <a:pos x="23" y="97"/>
                  </a:cxn>
                  <a:cxn ang="0">
                    <a:pos x="29" y="116"/>
                  </a:cxn>
                  <a:cxn ang="0">
                    <a:pos x="40" y="129"/>
                  </a:cxn>
                  <a:cxn ang="0">
                    <a:pos x="58" y="137"/>
                  </a:cxn>
                  <a:cxn ang="0">
                    <a:pos x="75" y="141"/>
                  </a:cxn>
                  <a:cxn ang="0">
                    <a:pos x="92" y="137"/>
                  </a:cxn>
                  <a:cxn ang="0">
                    <a:pos x="109" y="127"/>
                  </a:cxn>
                  <a:cxn ang="0">
                    <a:pos x="122" y="112"/>
                  </a:cxn>
                  <a:cxn ang="0">
                    <a:pos x="132" y="93"/>
                  </a:cxn>
                  <a:cxn ang="0">
                    <a:pos x="134" y="76"/>
                  </a:cxn>
                  <a:cxn ang="0">
                    <a:pos x="130" y="63"/>
                  </a:cxn>
                  <a:cxn ang="0">
                    <a:pos x="124" y="53"/>
                  </a:cxn>
                  <a:cxn ang="0">
                    <a:pos x="113" y="42"/>
                  </a:cxn>
                  <a:cxn ang="0">
                    <a:pos x="101" y="36"/>
                  </a:cxn>
                  <a:cxn ang="0">
                    <a:pos x="99" y="34"/>
                  </a:cxn>
                  <a:cxn ang="0">
                    <a:pos x="109" y="30"/>
                  </a:cxn>
                  <a:cxn ang="0">
                    <a:pos x="126" y="30"/>
                  </a:cxn>
                  <a:cxn ang="0">
                    <a:pos x="141" y="38"/>
                  </a:cxn>
                  <a:cxn ang="0">
                    <a:pos x="153" y="49"/>
                  </a:cxn>
                  <a:cxn ang="0">
                    <a:pos x="160" y="65"/>
                  </a:cxn>
                  <a:cxn ang="0">
                    <a:pos x="162" y="84"/>
                  </a:cxn>
                  <a:cxn ang="0">
                    <a:pos x="160" y="101"/>
                  </a:cxn>
                  <a:cxn ang="0">
                    <a:pos x="153" y="118"/>
                  </a:cxn>
                  <a:cxn ang="0">
                    <a:pos x="141" y="135"/>
                  </a:cxn>
                  <a:cxn ang="0">
                    <a:pos x="124" y="148"/>
                  </a:cxn>
                  <a:cxn ang="0">
                    <a:pos x="103" y="158"/>
                  </a:cxn>
                  <a:cxn ang="0">
                    <a:pos x="80" y="163"/>
                  </a:cxn>
                  <a:cxn ang="0">
                    <a:pos x="54" y="161"/>
                  </a:cxn>
                  <a:cxn ang="0">
                    <a:pos x="31" y="152"/>
                  </a:cxn>
                  <a:cxn ang="0">
                    <a:pos x="16" y="139"/>
                  </a:cxn>
                  <a:cxn ang="0">
                    <a:pos x="6" y="120"/>
                  </a:cxn>
                  <a:cxn ang="0">
                    <a:pos x="0" y="99"/>
                  </a:cxn>
                  <a:cxn ang="0">
                    <a:pos x="0" y="78"/>
                  </a:cxn>
                  <a:cxn ang="0">
                    <a:pos x="6" y="57"/>
                  </a:cxn>
                  <a:cxn ang="0">
                    <a:pos x="16" y="38"/>
                  </a:cxn>
                  <a:cxn ang="0">
                    <a:pos x="29" y="25"/>
                  </a:cxn>
                  <a:cxn ang="0">
                    <a:pos x="42" y="13"/>
                  </a:cxn>
                  <a:cxn ang="0">
                    <a:pos x="58" y="8"/>
                  </a:cxn>
                  <a:cxn ang="0">
                    <a:pos x="71" y="2"/>
                  </a:cxn>
                  <a:cxn ang="0">
                    <a:pos x="82" y="0"/>
                  </a:cxn>
                  <a:cxn ang="0">
                    <a:pos x="92" y="0"/>
                  </a:cxn>
                  <a:cxn ang="0">
                    <a:pos x="103" y="0"/>
                  </a:cxn>
                  <a:cxn ang="0">
                    <a:pos x="101" y="11"/>
                  </a:cxn>
                </a:cxnLst>
                <a:rect l="0" t="0" r="r" b="b"/>
                <a:pathLst>
                  <a:path w="162" h="165">
                    <a:moveTo>
                      <a:pt x="101" y="11"/>
                    </a:moveTo>
                    <a:lnTo>
                      <a:pt x="97" y="11"/>
                    </a:lnTo>
                    <a:lnTo>
                      <a:pt x="90" y="11"/>
                    </a:lnTo>
                    <a:lnTo>
                      <a:pt x="82" y="13"/>
                    </a:lnTo>
                    <a:lnTo>
                      <a:pt x="77" y="15"/>
                    </a:lnTo>
                    <a:lnTo>
                      <a:pt x="69" y="17"/>
                    </a:lnTo>
                    <a:lnTo>
                      <a:pt x="63" y="21"/>
                    </a:lnTo>
                    <a:lnTo>
                      <a:pt x="56" y="25"/>
                    </a:lnTo>
                    <a:lnTo>
                      <a:pt x="48" y="30"/>
                    </a:lnTo>
                    <a:lnTo>
                      <a:pt x="40" y="36"/>
                    </a:lnTo>
                    <a:lnTo>
                      <a:pt x="37" y="44"/>
                    </a:lnTo>
                    <a:lnTo>
                      <a:pt x="29" y="51"/>
                    </a:lnTo>
                    <a:lnTo>
                      <a:pt x="27" y="61"/>
                    </a:lnTo>
                    <a:lnTo>
                      <a:pt x="23" y="72"/>
                    </a:lnTo>
                    <a:lnTo>
                      <a:pt x="23" y="85"/>
                    </a:lnTo>
                    <a:lnTo>
                      <a:pt x="23" y="97"/>
                    </a:lnTo>
                    <a:lnTo>
                      <a:pt x="25" y="106"/>
                    </a:lnTo>
                    <a:lnTo>
                      <a:pt x="29" y="116"/>
                    </a:lnTo>
                    <a:lnTo>
                      <a:pt x="35" y="123"/>
                    </a:lnTo>
                    <a:lnTo>
                      <a:pt x="40" y="129"/>
                    </a:lnTo>
                    <a:lnTo>
                      <a:pt x="48" y="135"/>
                    </a:lnTo>
                    <a:lnTo>
                      <a:pt x="58" y="137"/>
                    </a:lnTo>
                    <a:lnTo>
                      <a:pt x="67" y="141"/>
                    </a:lnTo>
                    <a:lnTo>
                      <a:pt x="75" y="141"/>
                    </a:lnTo>
                    <a:lnTo>
                      <a:pt x="84" y="141"/>
                    </a:lnTo>
                    <a:lnTo>
                      <a:pt x="92" y="137"/>
                    </a:lnTo>
                    <a:lnTo>
                      <a:pt x="101" y="133"/>
                    </a:lnTo>
                    <a:lnTo>
                      <a:pt x="109" y="127"/>
                    </a:lnTo>
                    <a:lnTo>
                      <a:pt x="117" y="122"/>
                    </a:lnTo>
                    <a:lnTo>
                      <a:pt x="122" y="112"/>
                    </a:lnTo>
                    <a:lnTo>
                      <a:pt x="130" y="104"/>
                    </a:lnTo>
                    <a:lnTo>
                      <a:pt x="132" y="93"/>
                    </a:lnTo>
                    <a:lnTo>
                      <a:pt x="134" y="85"/>
                    </a:lnTo>
                    <a:lnTo>
                      <a:pt x="134" y="76"/>
                    </a:lnTo>
                    <a:lnTo>
                      <a:pt x="134" y="70"/>
                    </a:lnTo>
                    <a:lnTo>
                      <a:pt x="130" y="63"/>
                    </a:lnTo>
                    <a:lnTo>
                      <a:pt x="128" y="59"/>
                    </a:lnTo>
                    <a:lnTo>
                      <a:pt x="124" y="53"/>
                    </a:lnTo>
                    <a:lnTo>
                      <a:pt x="122" y="49"/>
                    </a:lnTo>
                    <a:lnTo>
                      <a:pt x="113" y="42"/>
                    </a:lnTo>
                    <a:lnTo>
                      <a:pt x="105" y="38"/>
                    </a:lnTo>
                    <a:lnTo>
                      <a:pt x="101" y="36"/>
                    </a:lnTo>
                    <a:lnTo>
                      <a:pt x="99" y="36"/>
                    </a:lnTo>
                    <a:lnTo>
                      <a:pt x="99" y="34"/>
                    </a:lnTo>
                    <a:lnTo>
                      <a:pt x="103" y="32"/>
                    </a:lnTo>
                    <a:lnTo>
                      <a:pt x="109" y="30"/>
                    </a:lnTo>
                    <a:lnTo>
                      <a:pt x="118" y="30"/>
                    </a:lnTo>
                    <a:lnTo>
                      <a:pt x="126" y="30"/>
                    </a:lnTo>
                    <a:lnTo>
                      <a:pt x="137" y="36"/>
                    </a:lnTo>
                    <a:lnTo>
                      <a:pt x="141" y="38"/>
                    </a:lnTo>
                    <a:lnTo>
                      <a:pt x="147" y="42"/>
                    </a:lnTo>
                    <a:lnTo>
                      <a:pt x="153" y="49"/>
                    </a:lnTo>
                    <a:lnTo>
                      <a:pt x="156" y="57"/>
                    </a:lnTo>
                    <a:lnTo>
                      <a:pt x="160" y="65"/>
                    </a:lnTo>
                    <a:lnTo>
                      <a:pt x="162" y="74"/>
                    </a:lnTo>
                    <a:lnTo>
                      <a:pt x="162" y="84"/>
                    </a:lnTo>
                    <a:lnTo>
                      <a:pt x="162" y="93"/>
                    </a:lnTo>
                    <a:lnTo>
                      <a:pt x="160" y="101"/>
                    </a:lnTo>
                    <a:lnTo>
                      <a:pt x="156" y="110"/>
                    </a:lnTo>
                    <a:lnTo>
                      <a:pt x="153" y="118"/>
                    </a:lnTo>
                    <a:lnTo>
                      <a:pt x="147" y="127"/>
                    </a:lnTo>
                    <a:lnTo>
                      <a:pt x="141" y="135"/>
                    </a:lnTo>
                    <a:lnTo>
                      <a:pt x="134" y="142"/>
                    </a:lnTo>
                    <a:lnTo>
                      <a:pt x="124" y="148"/>
                    </a:lnTo>
                    <a:lnTo>
                      <a:pt x="115" y="154"/>
                    </a:lnTo>
                    <a:lnTo>
                      <a:pt x="103" y="158"/>
                    </a:lnTo>
                    <a:lnTo>
                      <a:pt x="92" y="161"/>
                    </a:lnTo>
                    <a:lnTo>
                      <a:pt x="80" y="163"/>
                    </a:lnTo>
                    <a:lnTo>
                      <a:pt x="67" y="165"/>
                    </a:lnTo>
                    <a:lnTo>
                      <a:pt x="54" y="161"/>
                    </a:lnTo>
                    <a:lnTo>
                      <a:pt x="42" y="158"/>
                    </a:lnTo>
                    <a:lnTo>
                      <a:pt x="31" y="152"/>
                    </a:lnTo>
                    <a:lnTo>
                      <a:pt x="25" y="146"/>
                    </a:lnTo>
                    <a:lnTo>
                      <a:pt x="16" y="139"/>
                    </a:lnTo>
                    <a:lnTo>
                      <a:pt x="12" y="131"/>
                    </a:lnTo>
                    <a:lnTo>
                      <a:pt x="6" y="120"/>
                    </a:lnTo>
                    <a:lnTo>
                      <a:pt x="4" y="110"/>
                    </a:lnTo>
                    <a:lnTo>
                      <a:pt x="0" y="99"/>
                    </a:lnTo>
                    <a:lnTo>
                      <a:pt x="0" y="89"/>
                    </a:lnTo>
                    <a:lnTo>
                      <a:pt x="0" y="78"/>
                    </a:lnTo>
                    <a:lnTo>
                      <a:pt x="4" y="68"/>
                    </a:lnTo>
                    <a:lnTo>
                      <a:pt x="6" y="57"/>
                    </a:lnTo>
                    <a:lnTo>
                      <a:pt x="12" y="47"/>
                    </a:lnTo>
                    <a:lnTo>
                      <a:pt x="16" y="38"/>
                    </a:lnTo>
                    <a:lnTo>
                      <a:pt x="23" y="32"/>
                    </a:lnTo>
                    <a:lnTo>
                      <a:pt x="29" y="25"/>
                    </a:lnTo>
                    <a:lnTo>
                      <a:pt x="37" y="19"/>
                    </a:lnTo>
                    <a:lnTo>
                      <a:pt x="42" y="13"/>
                    </a:lnTo>
                    <a:lnTo>
                      <a:pt x="50" y="11"/>
                    </a:lnTo>
                    <a:lnTo>
                      <a:pt x="58" y="8"/>
                    </a:lnTo>
                    <a:lnTo>
                      <a:pt x="63" y="6"/>
                    </a:lnTo>
                    <a:lnTo>
                      <a:pt x="71" y="2"/>
                    </a:lnTo>
                    <a:lnTo>
                      <a:pt x="78" y="2"/>
                    </a:lnTo>
                    <a:lnTo>
                      <a:pt x="82" y="0"/>
                    </a:lnTo>
                    <a:lnTo>
                      <a:pt x="88" y="0"/>
                    </a:lnTo>
                    <a:lnTo>
                      <a:pt x="92" y="0"/>
                    </a:lnTo>
                    <a:lnTo>
                      <a:pt x="97" y="0"/>
                    </a:lnTo>
                    <a:lnTo>
                      <a:pt x="103" y="0"/>
                    </a:lnTo>
                    <a:lnTo>
                      <a:pt x="105" y="0"/>
                    </a:lnTo>
                    <a:lnTo>
                      <a:pt x="101" y="11"/>
                    </a:lnTo>
                    <a:lnTo>
                      <a:pt x="101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6" name="Freeform 33"/>
              <p:cNvSpPr>
                <a:spLocks/>
              </p:cNvSpPr>
              <p:nvPr/>
            </p:nvSpPr>
            <p:spPr bwMode="auto">
              <a:xfrm>
                <a:off x="3852193" y="3618681"/>
                <a:ext cx="100013" cy="11558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30" y="1"/>
                  </a:cxn>
                  <a:cxn ang="0">
                    <a:pos x="25" y="5"/>
                  </a:cxn>
                  <a:cxn ang="0">
                    <a:pos x="19" y="13"/>
                  </a:cxn>
                  <a:cxn ang="0">
                    <a:pos x="11" y="21"/>
                  </a:cxn>
                  <a:cxn ang="0">
                    <a:pos x="7" y="2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2" y="49"/>
                  </a:cxn>
                  <a:cxn ang="0">
                    <a:pos x="0" y="57"/>
                  </a:cxn>
                  <a:cxn ang="0">
                    <a:pos x="2" y="66"/>
                  </a:cxn>
                  <a:cxn ang="0">
                    <a:pos x="2" y="74"/>
                  </a:cxn>
                  <a:cxn ang="0">
                    <a:pos x="7" y="87"/>
                  </a:cxn>
                  <a:cxn ang="0">
                    <a:pos x="9" y="95"/>
                  </a:cxn>
                  <a:cxn ang="0">
                    <a:pos x="15" y="104"/>
                  </a:cxn>
                  <a:cxn ang="0">
                    <a:pos x="23" y="110"/>
                  </a:cxn>
                  <a:cxn ang="0">
                    <a:pos x="30" y="117"/>
                  </a:cxn>
                  <a:cxn ang="0">
                    <a:pos x="36" y="121"/>
                  </a:cxn>
                  <a:cxn ang="0">
                    <a:pos x="46" y="125"/>
                  </a:cxn>
                  <a:cxn ang="0">
                    <a:pos x="55" y="129"/>
                  </a:cxn>
                  <a:cxn ang="0">
                    <a:pos x="65" y="131"/>
                  </a:cxn>
                  <a:cxn ang="0">
                    <a:pos x="72" y="129"/>
                  </a:cxn>
                  <a:cxn ang="0">
                    <a:pos x="82" y="127"/>
                  </a:cxn>
                  <a:cxn ang="0">
                    <a:pos x="89" y="123"/>
                  </a:cxn>
                  <a:cxn ang="0">
                    <a:pos x="97" y="119"/>
                  </a:cxn>
                  <a:cxn ang="0">
                    <a:pos x="104" y="112"/>
                  </a:cxn>
                  <a:cxn ang="0">
                    <a:pos x="112" y="104"/>
                  </a:cxn>
                  <a:cxn ang="0">
                    <a:pos x="118" y="97"/>
                  </a:cxn>
                  <a:cxn ang="0">
                    <a:pos x="125" y="87"/>
                  </a:cxn>
                  <a:cxn ang="0">
                    <a:pos x="97" y="85"/>
                  </a:cxn>
                  <a:cxn ang="0">
                    <a:pos x="95" y="87"/>
                  </a:cxn>
                  <a:cxn ang="0">
                    <a:pos x="89" y="89"/>
                  </a:cxn>
                  <a:cxn ang="0">
                    <a:pos x="84" y="93"/>
                  </a:cxn>
                  <a:cxn ang="0">
                    <a:pos x="76" y="98"/>
                  </a:cxn>
                  <a:cxn ang="0">
                    <a:pos x="66" y="100"/>
                  </a:cxn>
                  <a:cxn ang="0">
                    <a:pos x="59" y="100"/>
                  </a:cxn>
                  <a:cxn ang="0">
                    <a:pos x="49" y="97"/>
                  </a:cxn>
                  <a:cxn ang="0">
                    <a:pos x="42" y="89"/>
                  </a:cxn>
                  <a:cxn ang="0">
                    <a:pos x="36" y="81"/>
                  </a:cxn>
                  <a:cxn ang="0">
                    <a:pos x="34" y="76"/>
                  </a:cxn>
                  <a:cxn ang="0">
                    <a:pos x="32" y="70"/>
                  </a:cxn>
                  <a:cxn ang="0">
                    <a:pos x="32" y="66"/>
                  </a:cxn>
                  <a:cxn ang="0">
                    <a:pos x="30" y="55"/>
                  </a:cxn>
                  <a:cxn ang="0">
                    <a:pos x="30" y="47"/>
                  </a:cxn>
                  <a:cxn ang="0">
                    <a:pos x="32" y="38"/>
                  </a:cxn>
                  <a:cxn ang="0">
                    <a:pos x="34" y="34"/>
                  </a:cxn>
                  <a:cxn ang="0">
                    <a:pos x="36" y="28"/>
                  </a:cxn>
                  <a:cxn ang="0">
                    <a:pos x="38" y="28"/>
                  </a:cxn>
                  <a:cxn ang="0">
                    <a:pos x="32" y="0"/>
                  </a:cxn>
                  <a:cxn ang="0">
                    <a:pos x="32" y="0"/>
                  </a:cxn>
                </a:cxnLst>
                <a:rect l="0" t="0" r="r" b="b"/>
                <a:pathLst>
                  <a:path w="125" h="131">
                    <a:moveTo>
                      <a:pt x="32" y="0"/>
                    </a:moveTo>
                    <a:lnTo>
                      <a:pt x="30" y="1"/>
                    </a:lnTo>
                    <a:lnTo>
                      <a:pt x="25" y="5"/>
                    </a:lnTo>
                    <a:lnTo>
                      <a:pt x="19" y="13"/>
                    </a:lnTo>
                    <a:lnTo>
                      <a:pt x="11" y="21"/>
                    </a:lnTo>
                    <a:lnTo>
                      <a:pt x="7" y="2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2" y="49"/>
                    </a:lnTo>
                    <a:lnTo>
                      <a:pt x="0" y="57"/>
                    </a:lnTo>
                    <a:lnTo>
                      <a:pt x="2" y="66"/>
                    </a:lnTo>
                    <a:lnTo>
                      <a:pt x="2" y="74"/>
                    </a:lnTo>
                    <a:lnTo>
                      <a:pt x="7" y="87"/>
                    </a:lnTo>
                    <a:lnTo>
                      <a:pt x="9" y="95"/>
                    </a:lnTo>
                    <a:lnTo>
                      <a:pt x="15" y="104"/>
                    </a:lnTo>
                    <a:lnTo>
                      <a:pt x="23" y="110"/>
                    </a:lnTo>
                    <a:lnTo>
                      <a:pt x="30" y="117"/>
                    </a:lnTo>
                    <a:lnTo>
                      <a:pt x="36" y="121"/>
                    </a:lnTo>
                    <a:lnTo>
                      <a:pt x="46" y="125"/>
                    </a:lnTo>
                    <a:lnTo>
                      <a:pt x="55" y="129"/>
                    </a:lnTo>
                    <a:lnTo>
                      <a:pt x="65" y="131"/>
                    </a:lnTo>
                    <a:lnTo>
                      <a:pt x="72" y="129"/>
                    </a:lnTo>
                    <a:lnTo>
                      <a:pt x="82" y="127"/>
                    </a:lnTo>
                    <a:lnTo>
                      <a:pt x="89" y="123"/>
                    </a:lnTo>
                    <a:lnTo>
                      <a:pt x="97" y="119"/>
                    </a:lnTo>
                    <a:lnTo>
                      <a:pt x="104" y="112"/>
                    </a:lnTo>
                    <a:lnTo>
                      <a:pt x="112" y="104"/>
                    </a:lnTo>
                    <a:lnTo>
                      <a:pt x="118" y="97"/>
                    </a:lnTo>
                    <a:lnTo>
                      <a:pt x="125" y="87"/>
                    </a:lnTo>
                    <a:lnTo>
                      <a:pt x="97" y="85"/>
                    </a:lnTo>
                    <a:lnTo>
                      <a:pt x="95" y="87"/>
                    </a:lnTo>
                    <a:lnTo>
                      <a:pt x="89" y="89"/>
                    </a:lnTo>
                    <a:lnTo>
                      <a:pt x="84" y="93"/>
                    </a:lnTo>
                    <a:lnTo>
                      <a:pt x="76" y="98"/>
                    </a:lnTo>
                    <a:lnTo>
                      <a:pt x="66" y="100"/>
                    </a:lnTo>
                    <a:lnTo>
                      <a:pt x="59" y="100"/>
                    </a:lnTo>
                    <a:lnTo>
                      <a:pt x="49" y="97"/>
                    </a:lnTo>
                    <a:lnTo>
                      <a:pt x="42" y="89"/>
                    </a:lnTo>
                    <a:lnTo>
                      <a:pt x="36" y="81"/>
                    </a:lnTo>
                    <a:lnTo>
                      <a:pt x="34" y="76"/>
                    </a:lnTo>
                    <a:lnTo>
                      <a:pt x="32" y="70"/>
                    </a:lnTo>
                    <a:lnTo>
                      <a:pt x="32" y="66"/>
                    </a:lnTo>
                    <a:lnTo>
                      <a:pt x="30" y="55"/>
                    </a:lnTo>
                    <a:lnTo>
                      <a:pt x="30" y="47"/>
                    </a:lnTo>
                    <a:lnTo>
                      <a:pt x="32" y="38"/>
                    </a:lnTo>
                    <a:lnTo>
                      <a:pt x="34" y="34"/>
                    </a:lnTo>
                    <a:lnTo>
                      <a:pt x="36" y="28"/>
                    </a:lnTo>
                    <a:lnTo>
                      <a:pt x="38" y="28"/>
                    </a:lnTo>
                    <a:lnTo>
                      <a:pt x="32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7" name="Freeform 34"/>
              <p:cNvSpPr>
                <a:spLocks/>
              </p:cNvSpPr>
              <p:nvPr/>
            </p:nvSpPr>
            <p:spPr bwMode="auto">
              <a:xfrm>
                <a:off x="3952206" y="3748856"/>
                <a:ext cx="217488" cy="61294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40"/>
                  </a:cxn>
                  <a:cxn ang="0">
                    <a:pos x="4" y="38"/>
                  </a:cxn>
                  <a:cxn ang="0">
                    <a:pos x="12" y="32"/>
                  </a:cxn>
                  <a:cxn ang="0">
                    <a:pos x="23" y="27"/>
                  </a:cxn>
                  <a:cxn ang="0">
                    <a:pos x="37" y="21"/>
                  </a:cxn>
                  <a:cxn ang="0">
                    <a:pos x="52" y="15"/>
                  </a:cxn>
                  <a:cxn ang="0">
                    <a:pos x="69" y="10"/>
                  </a:cxn>
                  <a:cxn ang="0">
                    <a:pos x="88" y="6"/>
                  </a:cxn>
                  <a:cxn ang="0">
                    <a:pos x="109" y="2"/>
                  </a:cxn>
                  <a:cxn ang="0">
                    <a:pos x="130" y="0"/>
                  </a:cxn>
                  <a:cxn ang="0">
                    <a:pos x="153" y="0"/>
                  </a:cxn>
                  <a:cxn ang="0">
                    <a:pos x="175" y="4"/>
                  </a:cxn>
                  <a:cxn ang="0">
                    <a:pos x="200" y="11"/>
                  </a:cxn>
                  <a:cxn ang="0">
                    <a:pos x="225" y="21"/>
                  </a:cxn>
                  <a:cxn ang="0">
                    <a:pos x="250" y="34"/>
                  </a:cxn>
                  <a:cxn ang="0">
                    <a:pos x="274" y="53"/>
                  </a:cxn>
                  <a:cxn ang="0">
                    <a:pos x="253" y="70"/>
                  </a:cxn>
                  <a:cxn ang="0">
                    <a:pos x="250" y="67"/>
                  </a:cxn>
                  <a:cxn ang="0">
                    <a:pos x="248" y="65"/>
                  </a:cxn>
                  <a:cxn ang="0">
                    <a:pos x="244" y="61"/>
                  </a:cxn>
                  <a:cxn ang="0">
                    <a:pos x="236" y="55"/>
                  </a:cxn>
                  <a:cxn ang="0">
                    <a:pos x="227" y="49"/>
                  </a:cxn>
                  <a:cxn ang="0">
                    <a:pos x="217" y="44"/>
                  </a:cxn>
                  <a:cxn ang="0">
                    <a:pos x="204" y="38"/>
                  </a:cxn>
                  <a:cxn ang="0">
                    <a:pos x="192" y="32"/>
                  </a:cxn>
                  <a:cxn ang="0">
                    <a:pos x="175" y="29"/>
                  </a:cxn>
                  <a:cxn ang="0">
                    <a:pos x="156" y="25"/>
                  </a:cxn>
                  <a:cxn ang="0">
                    <a:pos x="135" y="23"/>
                  </a:cxn>
                  <a:cxn ang="0">
                    <a:pos x="116" y="25"/>
                  </a:cxn>
                  <a:cxn ang="0">
                    <a:pos x="90" y="29"/>
                  </a:cxn>
                  <a:cxn ang="0">
                    <a:pos x="65" y="34"/>
                  </a:cxn>
                  <a:cxn ang="0">
                    <a:pos x="38" y="44"/>
                  </a:cxn>
                  <a:cxn ang="0">
                    <a:pos x="10" y="59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274" h="70">
                    <a:moveTo>
                      <a:pt x="0" y="42"/>
                    </a:moveTo>
                    <a:lnTo>
                      <a:pt x="0" y="40"/>
                    </a:lnTo>
                    <a:lnTo>
                      <a:pt x="4" y="38"/>
                    </a:lnTo>
                    <a:lnTo>
                      <a:pt x="12" y="32"/>
                    </a:lnTo>
                    <a:lnTo>
                      <a:pt x="23" y="27"/>
                    </a:lnTo>
                    <a:lnTo>
                      <a:pt x="37" y="21"/>
                    </a:lnTo>
                    <a:lnTo>
                      <a:pt x="52" y="15"/>
                    </a:lnTo>
                    <a:lnTo>
                      <a:pt x="69" y="10"/>
                    </a:lnTo>
                    <a:lnTo>
                      <a:pt x="88" y="6"/>
                    </a:lnTo>
                    <a:lnTo>
                      <a:pt x="109" y="2"/>
                    </a:lnTo>
                    <a:lnTo>
                      <a:pt x="130" y="0"/>
                    </a:lnTo>
                    <a:lnTo>
                      <a:pt x="153" y="0"/>
                    </a:lnTo>
                    <a:lnTo>
                      <a:pt x="175" y="4"/>
                    </a:lnTo>
                    <a:lnTo>
                      <a:pt x="200" y="11"/>
                    </a:lnTo>
                    <a:lnTo>
                      <a:pt x="225" y="21"/>
                    </a:lnTo>
                    <a:lnTo>
                      <a:pt x="250" y="34"/>
                    </a:lnTo>
                    <a:lnTo>
                      <a:pt x="274" y="53"/>
                    </a:lnTo>
                    <a:lnTo>
                      <a:pt x="253" y="70"/>
                    </a:lnTo>
                    <a:lnTo>
                      <a:pt x="250" y="67"/>
                    </a:lnTo>
                    <a:lnTo>
                      <a:pt x="248" y="65"/>
                    </a:lnTo>
                    <a:lnTo>
                      <a:pt x="244" y="61"/>
                    </a:lnTo>
                    <a:lnTo>
                      <a:pt x="236" y="55"/>
                    </a:lnTo>
                    <a:lnTo>
                      <a:pt x="227" y="49"/>
                    </a:lnTo>
                    <a:lnTo>
                      <a:pt x="217" y="44"/>
                    </a:lnTo>
                    <a:lnTo>
                      <a:pt x="204" y="38"/>
                    </a:lnTo>
                    <a:lnTo>
                      <a:pt x="192" y="32"/>
                    </a:lnTo>
                    <a:lnTo>
                      <a:pt x="175" y="29"/>
                    </a:lnTo>
                    <a:lnTo>
                      <a:pt x="156" y="25"/>
                    </a:lnTo>
                    <a:lnTo>
                      <a:pt x="135" y="23"/>
                    </a:lnTo>
                    <a:lnTo>
                      <a:pt x="116" y="25"/>
                    </a:lnTo>
                    <a:lnTo>
                      <a:pt x="90" y="29"/>
                    </a:lnTo>
                    <a:lnTo>
                      <a:pt x="65" y="34"/>
                    </a:lnTo>
                    <a:lnTo>
                      <a:pt x="38" y="44"/>
                    </a:lnTo>
                    <a:lnTo>
                      <a:pt x="10" y="59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8" name="Freeform 35"/>
              <p:cNvSpPr>
                <a:spLocks/>
              </p:cNvSpPr>
              <p:nvPr/>
            </p:nvSpPr>
            <p:spPr bwMode="auto">
              <a:xfrm>
                <a:off x="3012406" y="3467869"/>
                <a:ext cx="90488" cy="225915"/>
              </a:xfrm>
              <a:custGeom>
                <a:avLst/>
                <a:gdLst/>
                <a:ahLst/>
                <a:cxnLst>
                  <a:cxn ang="0">
                    <a:pos x="24" y="256"/>
                  </a:cxn>
                  <a:cxn ang="0">
                    <a:pos x="22" y="252"/>
                  </a:cxn>
                  <a:cxn ang="0">
                    <a:pos x="20" y="247"/>
                  </a:cxn>
                  <a:cxn ang="0">
                    <a:pos x="17" y="239"/>
                  </a:cxn>
                  <a:cxn ang="0">
                    <a:pos x="13" y="228"/>
                  </a:cxn>
                  <a:cxn ang="0">
                    <a:pos x="7" y="212"/>
                  </a:cxn>
                  <a:cxn ang="0">
                    <a:pos x="5" y="197"/>
                  </a:cxn>
                  <a:cxn ang="0">
                    <a:pos x="1" y="178"/>
                  </a:cxn>
                  <a:cxn ang="0">
                    <a:pos x="0" y="161"/>
                  </a:cxn>
                  <a:cxn ang="0">
                    <a:pos x="0" y="140"/>
                  </a:cxn>
                  <a:cxn ang="0">
                    <a:pos x="1" y="119"/>
                  </a:cxn>
                  <a:cxn ang="0">
                    <a:pos x="7" y="98"/>
                  </a:cxn>
                  <a:cxn ang="0">
                    <a:pos x="17" y="77"/>
                  </a:cxn>
                  <a:cxn ang="0">
                    <a:pos x="30" y="55"/>
                  </a:cxn>
                  <a:cxn ang="0">
                    <a:pos x="47" y="36"/>
                  </a:cxn>
                  <a:cxn ang="0">
                    <a:pos x="68" y="17"/>
                  </a:cxn>
                  <a:cxn ang="0">
                    <a:pos x="97" y="0"/>
                  </a:cxn>
                  <a:cxn ang="0">
                    <a:pos x="114" y="24"/>
                  </a:cxn>
                  <a:cxn ang="0">
                    <a:pos x="112" y="24"/>
                  </a:cxn>
                  <a:cxn ang="0">
                    <a:pos x="108" y="26"/>
                  </a:cxn>
                  <a:cxn ang="0">
                    <a:pos x="100" y="30"/>
                  </a:cxn>
                  <a:cxn ang="0">
                    <a:pos x="93" y="36"/>
                  </a:cxn>
                  <a:cxn ang="0">
                    <a:pos x="83" y="41"/>
                  </a:cxn>
                  <a:cxn ang="0">
                    <a:pos x="74" y="51"/>
                  </a:cxn>
                  <a:cxn ang="0">
                    <a:pos x="62" y="62"/>
                  </a:cxn>
                  <a:cxn ang="0">
                    <a:pos x="53" y="76"/>
                  </a:cxn>
                  <a:cxn ang="0">
                    <a:pos x="43" y="89"/>
                  </a:cxn>
                  <a:cxn ang="0">
                    <a:pos x="36" y="104"/>
                  </a:cxn>
                  <a:cxn ang="0">
                    <a:pos x="28" y="121"/>
                  </a:cxn>
                  <a:cxn ang="0">
                    <a:pos x="26" y="142"/>
                  </a:cxn>
                  <a:cxn ang="0">
                    <a:pos x="24" y="161"/>
                  </a:cxn>
                  <a:cxn ang="0">
                    <a:pos x="26" y="184"/>
                  </a:cxn>
                  <a:cxn ang="0">
                    <a:pos x="32" y="209"/>
                  </a:cxn>
                  <a:cxn ang="0">
                    <a:pos x="41" y="237"/>
                  </a:cxn>
                  <a:cxn ang="0">
                    <a:pos x="24" y="256"/>
                  </a:cxn>
                  <a:cxn ang="0">
                    <a:pos x="24" y="256"/>
                  </a:cxn>
                </a:cxnLst>
                <a:rect l="0" t="0" r="r" b="b"/>
                <a:pathLst>
                  <a:path w="114" h="256">
                    <a:moveTo>
                      <a:pt x="24" y="256"/>
                    </a:moveTo>
                    <a:lnTo>
                      <a:pt x="22" y="252"/>
                    </a:lnTo>
                    <a:lnTo>
                      <a:pt x="20" y="247"/>
                    </a:lnTo>
                    <a:lnTo>
                      <a:pt x="17" y="239"/>
                    </a:lnTo>
                    <a:lnTo>
                      <a:pt x="13" y="228"/>
                    </a:lnTo>
                    <a:lnTo>
                      <a:pt x="7" y="212"/>
                    </a:lnTo>
                    <a:lnTo>
                      <a:pt x="5" y="197"/>
                    </a:lnTo>
                    <a:lnTo>
                      <a:pt x="1" y="178"/>
                    </a:lnTo>
                    <a:lnTo>
                      <a:pt x="0" y="161"/>
                    </a:lnTo>
                    <a:lnTo>
                      <a:pt x="0" y="140"/>
                    </a:lnTo>
                    <a:lnTo>
                      <a:pt x="1" y="119"/>
                    </a:lnTo>
                    <a:lnTo>
                      <a:pt x="7" y="98"/>
                    </a:lnTo>
                    <a:lnTo>
                      <a:pt x="17" y="77"/>
                    </a:lnTo>
                    <a:lnTo>
                      <a:pt x="30" y="55"/>
                    </a:lnTo>
                    <a:lnTo>
                      <a:pt x="47" y="36"/>
                    </a:lnTo>
                    <a:lnTo>
                      <a:pt x="68" y="17"/>
                    </a:lnTo>
                    <a:lnTo>
                      <a:pt x="97" y="0"/>
                    </a:lnTo>
                    <a:lnTo>
                      <a:pt x="114" y="24"/>
                    </a:lnTo>
                    <a:lnTo>
                      <a:pt x="112" y="24"/>
                    </a:lnTo>
                    <a:lnTo>
                      <a:pt x="108" y="26"/>
                    </a:lnTo>
                    <a:lnTo>
                      <a:pt x="100" y="30"/>
                    </a:lnTo>
                    <a:lnTo>
                      <a:pt x="93" y="36"/>
                    </a:lnTo>
                    <a:lnTo>
                      <a:pt x="83" y="41"/>
                    </a:lnTo>
                    <a:lnTo>
                      <a:pt x="74" y="51"/>
                    </a:lnTo>
                    <a:lnTo>
                      <a:pt x="62" y="62"/>
                    </a:lnTo>
                    <a:lnTo>
                      <a:pt x="53" y="76"/>
                    </a:lnTo>
                    <a:lnTo>
                      <a:pt x="43" y="89"/>
                    </a:lnTo>
                    <a:lnTo>
                      <a:pt x="36" y="104"/>
                    </a:lnTo>
                    <a:lnTo>
                      <a:pt x="28" y="121"/>
                    </a:lnTo>
                    <a:lnTo>
                      <a:pt x="26" y="142"/>
                    </a:lnTo>
                    <a:lnTo>
                      <a:pt x="24" y="161"/>
                    </a:lnTo>
                    <a:lnTo>
                      <a:pt x="26" y="184"/>
                    </a:lnTo>
                    <a:lnTo>
                      <a:pt x="32" y="209"/>
                    </a:lnTo>
                    <a:lnTo>
                      <a:pt x="41" y="237"/>
                    </a:lnTo>
                    <a:lnTo>
                      <a:pt x="24" y="256"/>
                    </a:lnTo>
                    <a:lnTo>
                      <a:pt x="24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9" name="Freeform 36"/>
              <p:cNvSpPr>
                <a:spLocks/>
              </p:cNvSpPr>
              <p:nvPr/>
            </p:nvSpPr>
            <p:spPr bwMode="auto">
              <a:xfrm>
                <a:off x="3749006" y="3323405"/>
                <a:ext cx="309563" cy="201397"/>
              </a:xfrm>
              <a:custGeom>
                <a:avLst/>
                <a:gdLst/>
                <a:ahLst/>
                <a:cxnLst>
                  <a:cxn ang="0">
                    <a:pos x="372" y="0"/>
                  </a:cxn>
                  <a:cxn ang="0">
                    <a:pos x="357" y="0"/>
                  </a:cxn>
                  <a:cxn ang="0">
                    <a:pos x="344" y="0"/>
                  </a:cxn>
                  <a:cxn ang="0">
                    <a:pos x="330" y="4"/>
                  </a:cxn>
                  <a:cxn ang="0">
                    <a:pos x="313" y="10"/>
                  </a:cxn>
                  <a:cxn ang="0">
                    <a:pos x="298" y="17"/>
                  </a:cxn>
                  <a:cxn ang="0">
                    <a:pos x="285" y="32"/>
                  </a:cxn>
                  <a:cxn ang="0">
                    <a:pos x="275" y="40"/>
                  </a:cxn>
                  <a:cxn ang="0">
                    <a:pos x="254" y="42"/>
                  </a:cxn>
                  <a:cxn ang="0">
                    <a:pos x="216" y="46"/>
                  </a:cxn>
                  <a:cxn ang="0">
                    <a:pos x="169" y="55"/>
                  </a:cxn>
                  <a:cxn ang="0">
                    <a:pos x="119" y="72"/>
                  </a:cxn>
                  <a:cxn ang="0">
                    <a:pos x="70" y="101"/>
                  </a:cxn>
                  <a:cxn ang="0">
                    <a:pos x="30" y="141"/>
                  </a:cxn>
                  <a:cxn ang="0">
                    <a:pos x="3" y="196"/>
                  </a:cxn>
                  <a:cxn ang="0">
                    <a:pos x="20" y="230"/>
                  </a:cxn>
                  <a:cxn ang="0">
                    <a:pos x="20" y="222"/>
                  </a:cxn>
                  <a:cxn ang="0">
                    <a:pos x="24" y="203"/>
                  </a:cxn>
                  <a:cxn ang="0">
                    <a:pos x="34" y="179"/>
                  </a:cxn>
                  <a:cxn ang="0">
                    <a:pos x="55" y="148"/>
                  </a:cxn>
                  <a:cxn ang="0">
                    <a:pos x="87" y="118"/>
                  </a:cxn>
                  <a:cxn ang="0">
                    <a:pos x="135" y="89"/>
                  </a:cxn>
                  <a:cxn ang="0">
                    <a:pos x="199" y="69"/>
                  </a:cxn>
                  <a:cxn ang="0">
                    <a:pos x="287" y="57"/>
                  </a:cxn>
                  <a:cxn ang="0">
                    <a:pos x="292" y="49"/>
                  </a:cxn>
                  <a:cxn ang="0">
                    <a:pos x="300" y="42"/>
                  </a:cxn>
                  <a:cxn ang="0">
                    <a:pos x="311" y="34"/>
                  </a:cxn>
                  <a:cxn ang="0">
                    <a:pos x="325" y="25"/>
                  </a:cxn>
                  <a:cxn ang="0">
                    <a:pos x="344" y="17"/>
                  </a:cxn>
                  <a:cxn ang="0">
                    <a:pos x="365" y="13"/>
                  </a:cxn>
                  <a:cxn ang="0">
                    <a:pos x="389" y="13"/>
                  </a:cxn>
                  <a:cxn ang="0">
                    <a:pos x="374" y="0"/>
                  </a:cxn>
                </a:cxnLst>
                <a:rect l="0" t="0" r="r" b="b"/>
                <a:pathLst>
                  <a:path w="389" h="230">
                    <a:moveTo>
                      <a:pt x="374" y="0"/>
                    </a:moveTo>
                    <a:lnTo>
                      <a:pt x="372" y="0"/>
                    </a:lnTo>
                    <a:lnTo>
                      <a:pt x="363" y="0"/>
                    </a:lnTo>
                    <a:lnTo>
                      <a:pt x="357" y="0"/>
                    </a:lnTo>
                    <a:lnTo>
                      <a:pt x="351" y="0"/>
                    </a:lnTo>
                    <a:lnTo>
                      <a:pt x="344" y="0"/>
                    </a:lnTo>
                    <a:lnTo>
                      <a:pt x="338" y="2"/>
                    </a:lnTo>
                    <a:lnTo>
                      <a:pt x="330" y="4"/>
                    </a:lnTo>
                    <a:lnTo>
                      <a:pt x="323" y="6"/>
                    </a:lnTo>
                    <a:lnTo>
                      <a:pt x="313" y="10"/>
                    </a:lnTo>
                    <a:lnTo>
                      <a:pt x="308" y="13"/>
                    </a:lnTo>
                    <a:lnTo>
                      <a:pt x="298" y="17"/>
                    </a:lnTo>
                    <a:lnTo>
                      <a:pt x="291" y="25"/>
                    </a:lnTo>
                    <a:lnTo>
                      <a:pt x="285" y="32"/>
                    </a:lnTo>
                    <a:lnTo>
                      <a:pt x="279" y="42"/>
                    </a:lnTo>
                    <a:lnTo>
                      <a:pt x="275" y="40"/>
                    </a:lnTo>
                    <a:lnTo>
                      <a:pt x="268" y="40"/>
                    </a:lnTo>
                    <a:lnTo>
                      <a:pt x="254" y="42"/>
                    </a:lnTo>
                    <a:lnTo>
                      <a:pt x="237" y="44"/>
                    </a:lnTo>
                    <a:lnTo>
                      <a:pt x="216" y="46"/>
                    </a:lnTo>
                    <a:lnTo>
                      <a:pt x="194" y="49"/>
                    </a:lnTo>
                    <a:lnTo>
                      <a:pt x="169" y="55"/>
                    </a:lnTo>
                    <a:lnTo>
                      <a:pt x="144" y="63"/>
                    </a:lnTo>
                    <a:lnTo>
                      <a:pt x="119" y="72"/>
                    </a:lnTo>
                    <a:lnTo>
                      <a:pt x="95" y="86"/>
                    </a:lnTo>
                    <a:lnTo>
                      <a:pt x="70" y="101"/>
                    </a:lnTo>
                    <a:lnTo>
                      <a:pt x="49" y="120"/>
                    </a:lnTo>
                    <a:lnTo>
                      <a:pt x="30" y="141"/>
                    </a:lnTo>
                    <a:lnTo>
                      <a:pt x="15" y="167"/>
                    </a:lnTo>
                    <a:lnTo>
                      <a:pt x="3" y="196"/>
                    </a:lnTo>
                    <a:lnTo>
                      <a:pt x="0" y="230"/>
                    </a:lnTo>
                    <a:lnTo>
                      <a:pt x="20" y="230"/>
                    </a:lnTo>
                    <a:lnTo>
                      <a:pt x="20" y="226"/>
                    </a:lnTo>
                    <a:lnTo>
                      <a:pt x="20" y="222"/>
                    </a:lnTo>
                    <a:lnTo>
                      <a:pt x="20" y="213"/>
                    </a:lnTo>
                    <a:lnTo>
                      <a:pt x="24" y="203"/>
                    </a:lnTo>
                    <a:lnTo>
                      <a:pt x="26" y="192"/>
                    </a:lnTo>
                    <a:lnTo>
                      <a:pt x="34" y="179"/>
                    </a:lnTo>
                    <a:lnTo>
                      <a:pt x="43" y="164"/>
                    </a:lnTo>
                    <a:lnTo>
                      <a:pt x="55" y="148"/>
                    </a:lnTo>
                    <a:lnTo>
                      <a:pt x="68" y="133"/>
                    </a:lnTo>
                    <a:lnTo>
                      <a:pt x="87" y="118"/>
                    </a:lnTo>
                    <a:lnTo>
                      <a:pt x="108" y="103"/>
                    </a:lnTo>
                    <a:lnTo>
                      <a:pt x="135" y="89"/>
                    </a:lnTo>
                    <a:lnTo>
                      <a:pt x="163" y="78"/>
                    </a:lnTo>
                    <a:lnTo>
                      <a:pt x="199" y="69"/>
                    </a:lnTo>
                    <a:lnTo>
                      <a:pt x="239" y="61"/>
                    </a:lnTo>
                    <a:lnTo>
                      <a:pt x="287" y="57"/>
                    </a:lnTo>
                    <a:lnTo>
                      <a:pt x="289" y="55"/>
                    </a:lnTo>
                    <a:lnTo>
                      <a:pt x="292" y="49"/>
                    </a:lnTo>
                    <a:lnTo>
                      <a:pt x="296" y="46"/>
                    </a:lnTo>
                    <a:lnTo>
                      <a:pt x="300" y="42"/>
                    </a:lnTo>
                    <a:lnTo>
                      <a:pt x="306" y="36"/>
                    </a:lnTo>
                    <a:lnTo>
                      <a:pt x="311" y="34"/>
                    </a:lnTo>
                    <a:lnTo>
                      <a:pt x="319" y="29"/>
                    </a:lnTo>
                    <a:lnTo>
                      <a:pt x="325" y="25"/>
                    </a:lnTo>
                    <a:lnTo>
                      <a:pt x="334" y="21"/>
                    </a:lnTo>
                    <a:lnTo>
                      <a:pt x="344" y="17"/>
                    </a:lnTo>
                    <a:lnTo>
                      <a:pt x="353" y="15"/>
                    </a:lnTo>
                    <a:lnTo>
                      <a:pt x="365" y="13"/>
                    </a:lnTo>
                    <a:lnTo>
                      <a:pt x="376" y="11"/>
                    </a:lnTo>
                    <a:lnTo>
                      <a:pt x="389" y="13"/>
                    </a:lnTo>
                    <a:lnTo>
                      <a:pt x="374" y="0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0" name="Freeform 37"/>
              <p:cNvSpPr>
                <a:spLocks/>
              </p:cNvSpPr>
              <p:nvPr/>
            </p:nvSpPr>
            <p:spPr bwMode="auto">
              <a:xfrm>
                <a:off x="4056981" y="3374206"/>
                <a:ext cx="207963" cy="4378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7" y="7"/>
                  </a:cxn>
                  <a:cxn ang="0">
                    <a:pos x="45" y="19"/>
                  </a:cxn>
                  <a:cxn ang="0">
                    <a:pos x="79" y="36"/>
                  </a:cxn>
                  <a:cxn ang="0">
                    <a:pos x="119" y="62"/>
                  </a:cxn>
                  <a:cxn ang="0">
                    <a:pos x="155" y="97"/>
                  </a:cxn>
                  <a:cxn ang="0">
                    <a:pos x="188" y="142"/>
                  </a:cxn>
                  <a:cxn ang="0">
                    <a:pos x="209" y="197"/>
                  </a:cxn>
                  <a:cxn ang="0">
                    <a:pos x="216" y="260"/>
                  </a:cxn>
                  <a:cxn ang="0">
                    <a:pos x="207" y="317"/>
                  </a:cxn>
                  <a:cxn ang="0">
                    <a:pos x="186" y="365"/>
                  </a:cxn>
                  <a:cxn ang="0">
                    <a:pos x="155" y="405"/>
                  </a:cxn>
                  <a:cxn ang="0">
                    <a:pos x="123" y="437"/>
                  </a:cxn>
                  <a:cxn ang="0">
                    <a:pos x="93" y="460"/>
                  </a:cxn>
                  <a:cxn ang="0">
                    <a:pos x="68" y="475"/>
                  </a:cxn>
                  <a:cxn ang="0">
                    <a:pos x="53" y="482"/>
                  </a:cxn>
                  <a:cxn ang="0">
                    <a:pos x="81" y="500"/>
                  </a:cxn>
                  <a:cxn ang="0">
                    <a:pos x="89" y="494"/>
                  </a:cxn>
                  <a:cxn ang="0">
                    <a:pos x="110" y="484"/>
                  </a:cxn>
                  <a:cxn ang="0">
                    <a:pos x="136" y="467"/>
                  </a:cxn>
                  <a:cxn ang="0">
                    <a:pos x="171" y="441"/>
                  </a:cxn>
                  <a:cxn ang="0">
                    <a:pos x="203" y="406"/>
                  </a:cxn>
                  <a:cxn ang="0">
                    <a:pos x="232" y="363"/>
                  </a:cxn>
                  <a:cxn ang="0">
                    <a:pos x="252" y="309"/>
                  </a:cxn>
                  <a:cxn ang="0">
                    <a:pos x="260" y="247"/>
                  </a:cxn>
                  <a:cxn ang="0">
                    <a:pos x="251" y="184"/>
                  </a:cxn>
                  <a:cxn ang="0">
                    <a:pos x="226" y="129"/>
                  </a:cxn>
                  <a:cxn ang="0">
                    <a:pos x="192" y="87"/>
                  </a:cxn>
                  <a:cxn ang="0">
                    <a:pos x="154" y="55"/>
                  </a:cxn>
                  <a:cxn ang="0">
                    <a:pos x="114" y="28"/>
                  </a:cxn>
                  <a:cxn ang="0">
                    <a:pos x="79" y="13"/>
                  </a:cxn>
                  <a:cxn ang="0">
                    <a:pos x="55" y="2"/>
                  </a:cxn>
                  <a:cxn ang="0">
                    <a:pos x="47" y="0"/>
                  </a:cxn>
                  <a:cxn ang="0">
                    <a:pos x="0" y="2"/>
                  </a:cxn>
                </a:cxnLst>
                <a:rect l="0" t="0" r="r" b="b"/>
                <a:pathLst>
                  <a:path w="260" h="500">
                    <a:moveTo>
                      <a:pt x="0" y="2"/>
                    </a:moveTo>
                    <a:lnTo>
                      <a:pt x="0" y="2"/>
                    </a:lnTo>
                    <a:lnTo>
                      <a:pt x="7" y="4"/>
                    </a:lnTo>
                    <a:lnTo>
                      <a:pt x="17" y="7"/>
                    </a:lnTo>
                    <a:lnTo>
                      <a:pt x="30" y="13"/>
                    </a:lnTo>
                    <a:lnTo>
                      <a:pt x="45" y="19"/>
                    </a:lnTo>
                    <a:lnTo>
                      <a:pt x="60" y="26"/>
                    </a:lnTo>
                    <a:lnTo>
                      <a:pt x="79" y="36"/>
                    </a:lnTo>
                    <a:lnTo>
                      <a:pt x="100" y="49"/>
                    </a:lnTo>
                    <a:lnTo>
                      <a:pt x="119" y="62"/>
                    </a:lnTo>
                    <a:lnTo>
                      <a:pt x="136" y="80"/>
                    </a:lnTo>
                    <a:lnTo>
                      <a:pt x="155" y="97"/>
                    </a:lnTo>
                    <a:lnTo>
                      <a:pt x="173" y="118"/>
                    </a:lnTo>
                    <a:lnTo>
                      <a:pt x="188" y="142"/>
                    </a:lnTo>
                    <a:lnTo>
                      <a:pt x="199" y="169"/>
                    </a:lnTo>
                    <a:lnTo>
                      <a:pt x="209" y="197"/>
                    </a:lnTo>
                    <a:lnTo>
                      <a:pt x="216" y="230"/>
                    </a:lnTo>
                    <a:lnTo>
                      <a:pt x="216" y="260"/>
                    </a:lnTo>
                    <a:lnTo>
                      <a:pt x="213" y="290"/>
                    </a:lnTo>
                    <a:lnTo>
                      <a:pt x="207" y="317"/>
                    </a:lnTo>
                    <a:lnTo>
                      <a:pt x="197" y="344"/>
                    </a:lnTo>
                    <a:lnTo>
                      <a:pt x="186" y="365"/>
                    </a:lnTo>
                    <a:lnTo>
                      <a:pt x="171" y="386"/>
                    </a:lnTo>
                    <a:lnTo>
                      <a:pt x="155" y="405"/>
                    </a:lnTo>
                    <a:lnTo>
                      <a:pt x="140" y="422"/>
                    </a:lnTo>
                    <a:lnTo>
                      <a:pt x="123" y="437"/>
                    </a:lnTo>
                    <a:lnTo>
                      <a:pt x="108" y="448"/>
                    </a:lnTo>
                    <a:lnTo>
                      <a:pt x="93" y="460"/>
                    </a:lnTo>
                    <a:lnTo>
                      <a:pt x="79" y="469"/>
                    </a:lnTo>
                    <a:lnTo>
                      <a:pt x="68" y="475"/>
                    </a:lnTo>
                    <a:lnTo>
                      <a:pt x="58" y="481"/>
                    </a:lnTo>
                    <a:lnTo>
                      <a:pt x="53" y="482"/>
                    </a:lnTo>
                    <a:lnTo>
                      <a:pt x="51" y="484"/>
                    </a:lnTo>
                    <a:lnTo>
                      <a:pt x="81" y="500"/>
                    </a:lnTo>
                    <a:lnTo>
                      <a:pt x="83" y="496"/>
                    </a:lnTo>
                    <a:lnTo>
                      <a:pt x="89" y="494"/>
                    </a:lnTo>
                    <a:lnTo>
                      <a:pt x="98" y="490"/>
                    </a:lnTo>
                    <a:lnTo>
                      <a:pt x="110" y="484"/>
                    </a:lnTo>
                    <a:lnTo>
                      <a:pt x="121" y="475"/>
                    </a:lnTo>
                    <a:lnTo>
                      <a:pt x="136" y="467"/>
                    </a:lnTo>
                    <a:lnTo>
                      <a:pt x="154" y="454"/>
                    </a:lnTo>
                    <a:lnTo>
                      <a:pt x="171" y="441"/>
                    </a:lnTo>
                    <a:lnTo>
                      <a:pt x="186" y="424"/>
                    </a:lnTo>
                    <a:lnTo>
                      <a:pt x="203" y="406"/>
                    </a:lnTo>
                    <a:lnTo>
                      <a:pt x="218" y="386"/>
                    </a:lnTo>
                    <a:lnTo>
                      <a:pt x="232" y="363"/>
                    </a:lnTo>
                    <a:lnTo>
                      <a:pt x="243" y="336"/>
                    </a:lnTo>
                    <a:lnTo>
                      <a:pt x="252" y="309"/>
                    </a:lnTo>
                    <a:lnTo>
                      <a:pt x="258" y="279"/>
                    </a:lnTo>
                    <a:lnTo>
                      <a:pt x="260" y="247"/>
                    </a:lnTo>
                    <a:lnTo>
                      <a:pt x="256" y="213"/>
                    </a:lnTo>
                    <a:lnTo>
                      <a:pt x="251" y="184"/>
                    </a:lnTo>
                    <a:lnTo>
                      <a:pt x="239" y="156"/>
                    </a:lnTo>
                    <a:lnTo>
                      <a:pt x="226" y="129"/>
                    </a:lnTo>
                    <a:lnTo>
                      <a:pt x="209" y="106"/>
                    </a:lnTo>
                    <a:lnTo>
                      <a:pt x="192" y="87"/>
                    </a:lnTo>
                    <a:lnTo>
                      <a:pt x="171" y="70"/>
                    </a:lnTo>
                    <a:lnTo>
                      <a:pt x="154" y="55"/>
                    </a:lnTo>
                    <a:lnTo>
                      <a:pt x="133" y="40"/>
                    </a:lnTo>
                    <a:lnTo>
                      <a:pt x="114" y="28"/>
                    </a:lnTo>
                    <a:lnTo>
                      <a:pt x="95" y="19"/>
                    </a:lnTo>
                    <a:lnTo>
                      <a:pt x="79" y="13"/>
                    </a:lnTo>
                    <a:lnTo>
                      <a:pt x="64" y="5"/>
                    </a:lnTo>
                    <a:lnTo>
                      <a:pt x="55" y="2"/>
                    </a:lnTo>
                    <a:lnTo>
                      <a:pt x="49" y="0"/>
                    </a:lnTo>
                    <a:lnTo>
                      <a:pt x="47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1" name="Freeform 38"/>
              <p:cNvSpPr>
                <a:spLocks/>
              </p:cNvSpPr>
              <p:nvPr/>
            </p:nvSpPr>
            <p:spPr bwMode="auto">
              <a:xfrm>
                <a:off x="3929981" y="3515494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37"/>
                  </a:cxn>
                  <a:cxn ang="0">
                    <a:pos x="28" y="31"/>
                  </a:cxn>
                  <a:cxn ang="0">
                    <a:pos x="23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28" h="37">
                    <a:moveTo>
                      <a:pt x="0" y="12"/>
                    </a:moveTo>
                    <a:lnTo>
                      <a:pt x="2" y="37"/>
                    </a:lnTo>
                    <a:lnTo>
                      <a:pt x="28" y="31"/>
                    </a:lnTo>
                    <a:lnTo>
                      <a:pt x="23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2" name="Freeform 39"/>
              <p:cNvSpPr>
                <a:spLocks/>
              </p:cNvSpPr>
              <p:nvPr/>
            </p:nvSpPr>
            <p:spPr bwMode="auto">
              <a:xfrm>
                <a:off x="4026818" y="3444056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36"/>
                  </a:cxn>
                  <a:cxn ang="0">
                    <a:pos x="29" y="31"/>
                  </a:cxn>
                  <a:cxn ang="0">
                    <a:pos x="23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29" h="36">
                    <a:moveTo>
                      <a:pt x="0" y="12"/>
                    </a:moveTo>
                    <a:lnTo>
                      <a:pt x="2" y="36"/>
                    </a:lnTo>
                    <a:lnTo>
                      <a:pt x="29" y="31"/>
                    </a:lnTo>
                    <a:lnTo>
                      <a:pt x="23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3" name="Freeform 40"/>
              <p:cNvSpPr>
                <a:spLocks/>
              </p:cNvSpPr>
              <p:nvPr/>
            </p:nvSpPr>
            <p:spPr bwMode="auto">
              <a:xfrm>
                <a:off x="4115718" y="3601219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5" y="36"/>
                  </a:cxn>
                  <a:cxn ang="0">
                    <a:pos x="28" y="30"/>
                  </a:cxn>
                  <a:cxn ang="0">
                    <a:pos x="22" y="0"/>
                  </a:cxn>
                  <a:cxn ang="0">
                    <a:pos x="0" y="11"/>
                  </a:cxn>
                  <a:cxn ang="0">
                    <a:pos x="0" y="11"/>
                  </a:cxn>
                </a:cxnLst>
                <a:rect l="0" t="0" r="r" b="b"/>
                <a:pathLst>
                  <a:path w="28" h="36">
                    <a:moveTo>
                      <a:pt x="0" y="11"/>
                    </a:moveTo>
                    <a:lnTo>
                      <a:pt x="5" y="36"/>
                    </a:lnTo>
                    <a:lnTo>
                      <a:pt x="28" y="30"/>
                    </a:lnTo>
                    <a:lnTo>
                      <a:pt x="22" y="0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4" name="Freeform 41"/>
              <p:cNvSpPr>
                <a:spLocks/>
              </p:cNvSpPr>
              <p:nvPr/>
            </p:nvSpPr>
            <p:spPr bwMode="auto">
              <a:xfrm>
                <a:off x="4006181" y="3620268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9"/>
                  </a:cxn>
                  <a:cxn ang="0">
                    <a:pos x="30" y="31"/>
                  </a:cxn>
                  <a:cxn ang="0">
                    <a:pos x="23" y="0"/>
                  </a:cxn>
                  <a:cxn ang="0">
                    <a:pos x="0" y="14"/>
                  </a:cxn>
                  <a:cxn ang="0">
                    <a:pos x="0" y="14"/>
                  </a:cxn>
                </a:cxnLst>
                <a:rect l="0" t="0" r="r" b="b"/>
                <a:pathLst>
                  <a:path w="30" h="39">
                    <a:moveTo>
                      <a:pt x="0" y="14"/>
                    </a:moveTo>
                    <a:lnTo>
                      <a:pt x="6" y="39"/>
                    </a:lnTo>
                    <a:lnTo>
                      <a:pt x="30" y="31"/>
                    </a:lnTo>
                    <a:lnTo>
                      <a:pt x="23" y="0"/>
                    </a:lnTo>
                    <a:lnTo>
                      <a:pt x="0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5" name="Freeform 42"/>
              <p:cNvSpPr>
                <a:spLocks/>
              </p:cNvSpPr>
              <p:nvPr/>
            </p:nvSpPr>
            <p:spPr bwMode="auto">
              <a:xfrm>
                <a:off x="3861718" y="3413894"/>
                <a:ext cx="23813" cy="45719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4" y="36"/>
                  </a:cxn>
                  <a:cxn ang="0">
                    <a:pos x="31" y="29"/>
                  </a:cxn>
                  <a:cxn ang="0">
                    <a:pos x="23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31" h="36">
                    <a:moveTo>
                      <a:pt x="0" y="12"/>
                    </a:moveTo>
                    <a:lnTo>
                      <a:pt x="4" y="36"/>
                    </a:lnTo>
                    <a:lnTo>
                      <a:pt x="31" y="29"/>
                    </a:lnTo>
                    <a:lnTo>
                      <a:pt x="23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6" name="Freeform 43"/>
              <p:cNvSpPr>
                <a:spLocks/>
              </p:cNvSpPr>
              <p:nvPr/>
            </p:nvSpPr>
            <p:spPr bwMode="auto">
              <a:xfrm>
                <a:off x="4176043" y="3510730"/>
                <a:ext cx="26988" cy="45719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38"/>
                  </a:cxn>
                  <a:cxn ang="0">
                    <a:pos x="32" y="32"/>
                  </a:cxn>
                  <a:cxn ang="0">
                    <a:pos x="24" y="0"/>
                  </a:cxn>
                  <a:cxn ang="0">
                    <a:pos x="0" y="13"/>
                  </a:cxn>
                  <a:cxn ang="0">
                    <a:pos x="0" y="13"/>
                  </a:cxn>
                </a:cxnLst>
                <a:rect l="0" t="0" r="r" b="b"/>
                <a:pathLst>
                  <a:path w="32" h="38">
                    <a:moveTo>
                      <a:pt x="0" y="13"/>
                    </a:moveTo>
                    <a:lnTo>
                      <a:pt x="5" y="38"/>
                    </a:lnTo>
                    <a:lnTo>
                      <a:pt x="32" y="32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7" name="Freeform 44"/>
              <p:cNvSpPr>
                <a:spLocks/>
              </p:cNvSpPr>
              <p:nvPr/>
            </p:nvSpPr>
            <p:spPr bwMode="auto">
              <a:xfrm>
                <a:off x="3993481" y="3277369"/>
                <a:ext cx="388938" cy="646223"/>
              </a:xfrm>
              <a:custGeom>
                <a:avLst/>
                <a:gdLst/>
                <a:ahLst/>
                <a:cxnLst>
                  <a:cxn ang="0">
                    <a:pos x="3" y="711"/>
                  </a:cxn>
                  <a:cxn ang="0">
                    <a:pos x="26" y="705"/>
                  </a:cxn>
                  <a:cxn ang="0">
                    <a:pos x="74" y="694"/>
                  </a:cxn>
                  <a:cxn ang="0">
                    <a:pos x="131" y="673"/>
                  </a:cxn>
                  <a:cxn ang="0">
                    <a:pos x="199" y="643"/>
                  </a:cxn>
                  <a:cxn ang="0">
                    <a:pos x="266" y="597"/>
                  </a:cxn>
                  <a:cxn ang="0">
                    <a:pos x="331" y="538"/>
                  </a:cxn>
                  <a:cxn ang="0">
                    <a:pos x="382" y="462"/>
                  </a:cxn>
                  <a:cxn ang="0">
                    <a:pos x="418" y="371"/>
                  </a:cxn>
                  <a:cxn ang="0">
                    <a:pos x="437" y="283"/>
                  </a:cxn>
                  <a:cxn ang="0">
                    <a:pos x="443" y="207"/>
                  </a:cxn>
                  <a:cxn ang="0">
                    <a:pos x="439" y="141"/>
                  </a:cxn>
                  <a:cxn ang="0">
                    <a:pos x="429" y="88"/>
                  </a:cxn>
                  <a:cxn ang="0">
                    <a:pos x="418" y="44"/>
                  </a:cxn>
                  <a:cxn ang="0">
                    <a:pos x="407" y="17"/>
                  </a:cxn>
                  <a:cxn ang="0">
                    <a:pos x="399" y="2"/>
                  </a:cxn>
                  <a:cxn ang="0">
                    <a:pos x="403" y="6"/>
                  </a:cxn>
                  <a:cxn ang="0">
                    <a:pos x="418" y="19"/>
                  </a:cxn>
                  <a:cxn ang="0">
                    <a:pos x="435" y="44"/>
                  </a:cxn>
                  <a:cxn ang="0">
                    <a:pos x="456" y="82"/>
                  </a:cxn>
                  <a:cxn ang="0">
                    <a:pos x="471" y="129"/>
                  </a:cxn>
                  <a:cxn ang="0">
                    <a:pos x="485" y="190"/>
                  </a:cxn>
                  <a:cxn ang="0">
                    <a:pos x="488" y="266"/>
                  </a:cxn>
                  <a:cxn ang="0">
                    <a:pos x="481" y="356"/>
                  </a:cxn>
                  <a:cxn ang="0">
                    <a:pos x="454" y="443"/>
                  </a:cxn>
                  <a:cxn ang="0">
                    <a:pos x="412" y="519"/>
                  </a:cxn>
                  <a:cxn ang="0">
                    <a:pos x="359" y="582"/>
                  </a:cxn>
                  <a:cxn ang="0">
                    <a:pos x="294" y="633"/>
                  </a:cxn>
                  <a:cxn ang="0">
                    <a:pos x="224" y="671"/>
                  </a:cxn>
                  <a:cxn ang="0">
                    <a:pos x="152" y="703"/>
                  </a:cxn>
                  <a:cxn ang="0">
                    <a:pos x="78" y="724"/>
                  </a:cxn>
                  <a:cxn ang="0">
                    <a:pos x="11" y="739"/>
                  </a:cxn>
                  <a:cxn ang="0">
                    <a:pos x="0" y="711"/>
                  </a:cxn>
                </a:cxnLst>
                <a:rect l="0" t="0" r="r" b="b"/>
                <a:pathLst>
                  <a:path w="488" h="739">
                    <a:moveTo>
                      <a:pt x="0" y="711"/>
                    </a:moveTo>
                    <a:lnTo>
                      <a:pt x="3" y="711"/>
                    </a:lnTo>
                    <a:lnTo>
                      <a:pt x="13" y="709"/>
                    </a:lnTo>
                    <a:lnTo>
                      <a:pt x="26" y="705"/>
                    </a:lnTo>
                    <a:lnTo>
                      <a:pt x="49" y="701"/>
                    </a:lnTo>
                    <a:lnTo>
                      <a:pt x="74" y="694"/>
                    </a:lnTo>
                    <a:lnTo>
                      <a:pt x="100" y="684"/>
                    </a:lnTo>
                    <a:lnTo>
                      <a:pt x="131" y="673"/>
                    </a:lnTo>
                    <a:lnTo>
                      <a:pt x="165" y="660"/>
                    </a:lnTo>
                    <a:lnTo>
                      <a:pt x="199" y="643"/>
                    </a:lnTo>
                    <a:lnTo>
                      <a:pt x="234" y="622"/>
                    </a:lnTo>
                    <a:lnTo>
                      <a:pt x="266" y="597"/>
                    </a:lnTo>
                    <a:lnTo>
                      <a:pt x="300" y="570"/>
                    </a:lnTo>
                    <a:lnTo>
                      <a:pt x="331" y="538"/>
                    </a:lnTo>
                    <a:lnTo>
                      <a:pt x="357" y="504"/>
                    </a:lnTo>
                    <a:lnTo>
                      <a:pt x="382" y="462"/>
                    </a:lnTo>
                    <a:lnTo>
                      <a:pt x="403" y="418"/>
                    </a:lnTo>
                    <a:lnTo>
                      <a:pt x="418" y="371"/>
                    </a:lnTo>
                    <a:lnTo>
                      <a:pt x="429" y="325"/>
                    </a:lnTo>
                    <a:lnTo>
                      <a:pt x="437" y="283"/>
                    </a:lnTo>
                    <a:lnTo>
                      <a:pt x="441" y="245"/>
                    </a:lnTo>
                    <a:lnTo>
                      <a:pt x="443" y="207"/>
                    </a:lnTo>
                    <a:lnTo>
                      <a:pt x="443" y="173"/>
                    </a:lnTo>
                    <a:lnTo>
                      <a:pt x="439" y="141"/>
                    </a:lnTo>
                    <a:lnTo>
                      <a:pt x="437" y="114"/>
                    </a:lnTo>
                    <a:lnTo>
                      <a:pt x="429" y="88"/>
                    </a:lnTo>
                    <a:lnTo>
                      <a:pt x="424" y="65"/>
                    </a:lnTo>
                    <a:lnTo>
                      <a:pt x="418" y="44"/>
                    </a:lnTo>
                    <a:lnTo>
                      <a:pt x="412" y="29"/>
                    </a:lnTo>
                    <a:lnTo>
                      <a:pt x="407" y="17"/>
                    </a:lnTo>
                    <a:lnTo>
                      <a:pt x="403" y="8"/>
                    </a:lnTo>
                    <a:lnTo>
                      <a:pt x="399" y="2"/>
                    </a:lnTo>
                    <a:lnTo>
                      <a:pt x="399" y="0"/>
                    </a:lnTo>
                    <a:lnTo>
                      <a:pt x="403" y="6"/>
                    </a:lnTo>
                    <a:lnTo>
                      <a:pt x="409" y="10"/>
                    </a:lnTo>
                    <a:lnTo>
                      <a:pt x="418" y="19"/>
                    </a:lnTo>
                    <a:lnTo>
                      <a:pt x="426" y="31"/>
                    </a:lnTo>
                    <a:lnTo>
                      <a:pt x="435" y="44"/>
                    </a:lnTo>
                    <a:lnTo>
                      <a:pt x="445" y="61"/>
                    </a:lnTo>
                    <a:lnTo>
                      <a:pt x="456" y="82"/>
                    </a:lnTo>
                    <a:lnTo>
                      <a:pt x="464" y="103"/>
                    </a:lnTo>
                    <a:lnTo>
                      <a:pt x="471" y="129"/>
                    </a:lnTo>
                    <a:lnTo>
                      <a:pt x="479" y="158"/>
                    </a:lnTo>
                    <a:lnTo>
                      <a:pt x="485" y="190"/>
                    </a:lnTo>
                    <a:lnTo>
                      <a:pt x="488" y="226"/>
                    </a:lnTo>
                    <a:lnTo>
                      <a:pt x="488" y="266"/>
                    </a:lnTo>
                    <a:lnTo>
                      <a:pt x="485" y="308"/>
                    </a:lnTo>
                    <a:lnTo>
                      <a:pt x="481" y="356"/>
                    </a:lnTo>
                    <a:lnTo>
                      <a:pt x="469" y="399"/>
                    </a:lnTo>
                    <a:lnTo>
                      <a:pt x="454" y="443"/>
                    </a:lnTo>
                    <a:lnTo>
                      <a:pt x="435" y="481"/>
                    </a:lnTo>
                    <a:lnTo>
                      <a:pt x="412" y="519"/>
                    </a:lnTo>
                    <a:lnTo>
                      <a:pt x="386" y="551"/>
                    </a:lnTo>
                    <a:lnTo>
                      <a:pt x="359" y="582"/>
                    </a:lnTo>
                    <a:lnTo>
                      <a:pt x="327" y="606"/>
                    </a:lnTo>
                    <a:lnTo>
                      <a:pt x="294" y="633"/>
                    </a:lnTo>
                    <a:lnTo>
                      <a:pt x="258" y="654"/>
                    </a:lnTo>
                    <a:lnTo>
                      <a:pt x="224" y="671"/>
                    </a:lnTo>
                    <a:lnTo>
                      <a:pt x="188" y="688"/>
                    </a:lnTo>
                    <a:lnTo>
                      <a:pt x="152" y="703"/>
                    </a:lnTo>
                    <a:lnTo>
                      <a:pt x="114" y="715"/>
                    </a:lnTo>
                    <a:lnTo>
                      <a:pt x="78" y="724"/>
                    </a:lnTo>
                    <a:lnTo>
                      <a:pt x="43" y="732"/>
                    </a:lnTo>
                    <a:lnTo>
                      <a:pt x="11" y="739"/>
                    </a:lnTo>
                    <a:lnTo>
                      <a:pt x="0" y="711"/>
                    </a:lnTo>
                    <a:lnTo>
                      <a:pt x="0" y="7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8" name="Freeform 45"/>
              <p:cNvSpPr>
                <a:spLocks/>
              </p:cNvSpPr>
              <p:nvPr/>
            </p:nvSpPr>
            <p:spPr bwMode="auto">
              <a:xfrm>
                <a:off x="4134768" y="3267843"/>
                <a:ext cx="508000" cy="945693"/>
              </a:xfrm>
              <a:custGeom>
                <a:avLst/>
                <a:gdLst/>
                <a:ahLst/>
                <a:cxnLst>
                  <a:cxn ang="0">
                    <a:pos x="379" y="7"/>
                  </a:cxn>
                  <a:cxn ang="0">
                    <a:pos x="400" y="17"/>
                  </a:cxn>
                  <a:cxn ang="0">
                    <a:pos x="432" y="38"/>
                  </a:cxn>
                  <a:cxn ang="0">
                    <a:pos x="474" y="70"/>
                  </a:cxn>
                  <a:cxn ang="0">
                    <a:pos x="516" y="118"/>
                  </a:cxn>
                  <a:cxn ang="0">
                    <a:pos x="554" y="186"/>
                  </a:cxn>
                  <a:cxn ang="0">
                    <a:pos x="579" y="272"/>
                  </a:cxn>
                  <a:cxn ang="0">
                    <a:pos x="588" y="380"/>
                  </a:cxn>
                  <a:cxn ang="0">
                    <a:pos x="569" y="505"/>
                  </a:cxn>
                  <a:cxn ang="0">
                    <a:pos x="523" y="625"/>
                  </a:cxn>
                  <a:cxn ang="0">
                    <a:pos x="453" y="731"/>
                  </a:cxn>
                  <a:cxn ang="0">
                    <a:pos x="369" y="827"/>
                  </a:cxn>
                  <a:cxn ang="0">
                    <a:pos x="276" y="906"/>
                  </a:cxn>
                  <a:cxn ang="0">
                    <a:pos x="183" y="973"/>
                  </a:cxn>
                  <a:cxn ang="0">
                    <a:pos x="97" y="1026"/>
                  </a:cxn>
                  <a:cxn ang="0">
                    <a:pos x="27" y="1064"/>
                  </a:cxn>
                  <a:cxn ang="0">
                    <a:pos x="65" y="1077"/>
                  </a:cxn>
                  <a:cxn ang="0">
                    <a:pos x="137" y="1058"/>
                  </a:cxn>
                  <a:cxn ang="0">
                    <a:pos x="175" y="1039"/>
                  </a:cxn>
                  <a:cxn ang="0">
                    <a:pos x="242" y="999"/>
                  </a:cxn>
                  <a:cxn ang="0">
                    <a:pos x="328" y="942"/>
                  </a:cxn>
                  <a:cxn ang="0">
                    <a:pos x="419" y="865"/>
                  </a:cxn>
                  <a:cxn ang="0">
                    <a:pos x="506" y="771"/>
                  </a:cxn>
                  <a:cxn ang="0">
                    <a:pos x="581" y="657"/>
                  </a:cxn>
                  <a:cxn ang="0">
                    <a:pos x="628" y="528"/>
                  </a:cxn>
                  <a:cxn ang="0">
                    <a:pos x="641" y="386"/>
                  </a:cxn>
                  <a:cxn ang="0">
                    <a:pos x="628" y="266"/>
                  </a:cxn>
                  <a:cxn ang="0">
                    <a:pos x="598" y="173"/>
                  </a:cxn>
                  <a:cxn ang="0">
                    <a:pos x="556" y="104"/>
                  </a:cxn>
                  <a:cxn ang="0">
                    <a:pos x="506" y="55"/>
                  </a:cxn>
                  <a:cxn ang="0">
                    <a:pos x="461" y="24"/>
                  </a:cxn>
                  <a:cxn ang="0">
                    <a:pos x="425" y="5"/>
                  </a:cxn>
                  <a:cxn ang="0">
                    <a:pos x="402" y="0"/>
                  </a:cxn>
                  <a:cxn ang="0">
                    <a:pos x="377" y="7"/>
                  </a:cxn>
                </a:cxnLst>
                <a:rect l="0" t="0" r="r" b="b"/>
                <a:pathLst>
                  <a:path w="641" h="1079">
                    <a:moveTo>
                      <a:pt x="377" y="7"/>
                    </a:moveTo>
                    <a:lnTo>
                      <a:pt x="379" y="7"/>
                    </a:lnTo>
                    <a:lnTo>
                      <a:pt x="388" y="11"/>
                    </a:lnTo>
                    <a:lnTo>
                      <a:pt x="400" y="17"/>
                    </a:lnTo>
                    <a:lnTo>
                      <a:pt x="415" y="26"/>
                    </a:lnTo>
                    <a:lnTo>
                      <a:pt x="432" y="38"/>
                    </a:lnTo>
                    <a:lnTo>
                      <a:pt x="453" y="51"/>
                    </a:lnTo>
                    <a:lnTo>
                      <a:pt x="474" y="70"/>
                    </a:lnTo>
                    <a:lnTo>
                      <a:pt x="497" y="93"/>
                    </a:lnTo>
                    <a:lnTo>
                      <a:pt x="516" y="118"/>
                    </a:lnTo>
                    <a:lnTo>
                      <a:pt x="537" y="152"/>
                    </a:lnTo>
                    <a:lnTo>
                      <a:pt x="554" y="186"/>
                    </a:lnTo>
                    <a:lnTo>
                      <a:pt x="569" y="228"/>
                    </a:lnTo>
                    <a:lnTo>
                      <a:pt x="579" y="272"/>
                    </a:lnTo>
                    <a:lnTo>
                      <a:pt x="586" y="323"/>
                    </a:lnTo>
                    <a:lnTo>
                      <a:pt x="588" y="380"/>
                    </a:lnTo>
                    <a:lnTo>
                      <a:pt x="582" y="443"/>
                    </a:lnTo>
                    <a:lnTo>
                      <a:pt x="569" y="505"/>
                    </a:lnTo>
                    <a:lnTo>
                      <a:pt x="550" y="568"/>
                    </a:lnTo>
                    <a:lnTo>
                      <a:pt x="523" y="625"/>
                    </a:lnTo>
                    <a:lnTo>
                      <a:pt x="491" y="680"/>
                    </a:lnTo>
                    <a:lnTo>
                      <a:pt x="453" y="731"/>
                    </a:lnTo>
                    <a:lnTo>
                      <a:pt x="413" y="781"/>
                    </a:lnTo>
                    <a:lnTo>
                      <a:pt x="369" y="827"/>
                    </a:lnTo>
                    <a:lnTo>
                      <a:pt x="324" y="868"/>
                    </a:lnTo>
                    <a:lnTo>
                      <a:pt x="276" y="906"/>
                    </a:lnTo>
                    <a:lnTo>
                      <a:pt x="231" y="942"/>
                    </a:lnTo>
                    <a:lnTo>
                      <a:pt x="183" y="973"/>
                    </a:lnTo>
                    <a:lnTo>
                      <a:pt x="141" y="1001"/>
                    </a:lnTo>
                    <a:lnTo>
                      <a:pt x="97" y="1026"/>
                    </a:lnTo>
                    <a:lnTo>
                      <a:pt x="61" y="1047"/>
                    </a:lnTo>
                    <a:lnTo>
                      <a:pt x="27" y="1064"/>
                    </a:lnTo>
                    <a:lnTo>
                      <a:pt x="0" y="1079"/>
                    </a:lnTo>
                    <a:lnTo>
                      <a:pt x="65" y="1077"/>
                    </a:lnTo>
                    <a:lnTo>
                      <a:pt x="134" y="1062"/>
                    </a:lnTo>
                    <a:lnTo>
                      <a:pt x="137" y="1058"/>
                    </a:lnTo>
                    <a:lnTo>
                      <a:pt x="153" y="1051"/>
                    </a:lnTo>
                    <a:lnTo>
                      <a:pt x="175" y="1039"/>
                    </a:lnTo>
                    <a:lnTo>
                      <a:pt x="208" y="1022"/>
                    </a:lnTo>
                    <a:lnTo>
                      <a:pt x="242" y="999"/>
                    </a:lnTo>
                    <a:lnTo>
                      <a:pt x="284" y="973"/>
                    </a:lnTo>
                    <a:lnTo>
                      <a:pt x="328" y="942"/>
                    </a:lnTo>
                    <a:lnTo>
                      <a:pt x="375" y="906"/>
                    </a:lnTo>
                    <a:lnTo>
                      <a:pt x="419" y="865"/>
                    </a:lnTo>
                    <a:lnTo>
                      <a:pt x="465" y="821"/>
                    </a:lnTo>
                    <a:lnTo>
                      <a:pt x="506" y="771"/>
                    </a:lnTo>
                    <a:lnTo>
                      <a:pt x="546" y="718"/>
                    </a:lnTo>
                    <a:lnTo>
                      <a:pt x="581" y="657"/>
                    </a:lnTo>
                    <a:lnTo>
                      <a:pt x="609" y="595"/>
                    </a:lnTo>
                    <a:lnTo>
                      <a:pt x="628" y="528"/>
                    </a:lnTo>
                    <a:lnTo>
                      <a:pt x="639" y="456"/>
                    </a:lnTo>
                    <a:lnTo>
                      <a:pt x="641" y="386"/>
                    </a:lnTo>
                    <a:lnTo>
                      <a:pt x="638" y="323"/>
                    </a:lnTo>
                    <a:lnTo>
                      <a:pt x="628" y="266"/>
                    </a:lnTo>
                    <a:lnTo>
                      <a:pt x="615" y="216"/>
                    </a:lnTo>
                    <a:lnTo>
                      <a:pt x="598" y="173"/>
                    </a:lnTo>
                    <a:lnTo>
                      <a:pt x="577" y="137"/>
                    </a:lnTo>
                    <a:lnTo>
                      <a:pt x="556" y="104"/>
                    </a:lnTo>
                    <a:lnTo>
                      <a:pt x="531" y="80"/>
                    </a:lnTo>
                    <a:lnTo>
                      <a:pt x="506" y="55"/>
                    </a:lnTo>
                    <a:lnTo>
                      <a:pt x="484" y="38"/>
                    </a:lnTo>
                    <a:lnTo>
                      <a:pt x="461" y="24"/>
                    </a:lnTo>
                    <a:lnTo>
                      <a:pt x="442" y="13"/>
                    </a:lnTo>
                    <a:lnTo>
                      <a:pt x="425" y="5"/>
                    </a:lnTo>
                    <a:lnTo>
                      <a:pt x="411" y="2"/>
                    </a:lnTo>
                    <a:lnTo>
                      <a:pt x="402" y="0"/>
                    </a:lnTo>
                    <a:lnTo>
                      <a:pt x="400" y="0"/>
                    </a:lnTo>
                    <a:lnTo>
                      <a:pt x="377" y="7"/>
                    </a:lnTo>
                    <a:lnTo>
                      <a:pt x="37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9" name="Freeform 46"/>
              <p:cNvSpPr>
                <a:spLocks/>
              </p:cNvSpPr>
              <p:nvPr/>
            </p:nvSpPr>
            <p:spPr bwMode="auto">
              <a:xfrm>
                <a:off x="3539456" y="4088581"/>
                <a:ext cx="139700" cy="148858"/>
              </a:xfrm>
              <a:custGeom>
                <a:avLst/>
                <a:gdLst/>
                <a:ahLst/>
                <a:cxnLst>
                  <a:cxn ang="0">
                    <a:pos x="84" y="28"/>
                  </a:cxn>
                  <a:cxn ang="0">
                    <a:pos x="71" y="36"/>
                  </a:cxn>
                  <a:cxn ang="0">
                    <a:pos x="53" y="51"/>
                  </a:cxn>
                  <a:cxn ang="0">
                    <a:pos x="44" y="66"/>
                  </a:cxn>
                  <a:cxn ang="0">
                    <a:pos x="40" y="81"/>
                  </a:cxn>
                  <a:cxn ang="0">
                    <a:pos x="40" y="95"/>
                  </a:cxn>
                  <a:cxn ang="0">
                    <a:pos x="44" y="108"/>
                  </a:cxn>
                  <a:cxn ang="0">
                    <a:pos x="52" y="118"/>
                  </a:cxn>
                  <a:cxn ang="0">
                    <a:pos x="63" y="127"/>
                  </a:cxn>
                  <a:cxn ang="0">
                    <a:pos x="76" y="131"/>
                  </a:cxn>
                  <a:cxn ang="0">
                    <a:pos x="90" y="131"/>
                  </a:cxn>
                  <a:cxn ang="0">
                    <a:pos x="103" y="127"/>
                  </a:cxn>
                  <a:cxn ang="0">
                    <a:pos x="116" y="118"/>
                  </a:cxn>
                  <a:cxn ang="0">
                    <a:pos x="126" y="104"/>
                  </a:cxn>
                  <a:cxn ang="0">
                    <a:pos x="131" y="87"/>
                  </a:cxn>
                  <a:cxn ang="0">
                    <a:pos x="131" y="68"/>
                  </a:cxn>
                  <a:cxn ang="0">
                    <a:pos x="128" y="49"/>
                  </a:cxn>
                  <a:cxn ang="0">
                    <a:pos x="122" y="32"/>
                  </a:cxn>
                  <a:cxn ang="0">
                    <a:pos x="116" y="17"/>
                  </a:cxn>
                  <a:cxn ang="0">
                    <a:pos x="109" y="2"/>
                  </a:cxn>
                  <a:cxn ang="0">
                    <a:pos x="147" y="32"/>
                  </a:cxn>
                  <a:cxn ang="0">
                    <a:pos x="154" y="41"/>
                  </a:cxn>
                  <a:cxn ang="0">
                    <a:pos x="162" y="55"/>
                  </a:cxn>
                  <a:cxn ang="0">
                    <a:pos x="171" y="70"/>
                  </a:cxn>
                  <a:cxn ang="0">
                    <a:pos x="175" y="87"/>
                  </a:cxn>
                  <a:cxn ang="0">
                    <a:pos x="175" y="106"/>
                  </a:cxn>
                  <a:cxn ang="0">
                    <a:pos x="169" y="127"/>
                  </a:cxn>
                  <a:cxn ang="0">
                    <a:pos x="152" y="148"/>
                  </a:cxn>
                  <a:cxn ang="0">
                    <a:pos x="128" y="163"/>
                  </a:cxn>
                  <a:cxn ang="0">
                    <a:pos x="105" y="171"/>
                  </a:cxn>
                  <a:cxn ang="0">
                    <a:pos x="78" y="171"/>
                  </a:cxn>
                  <a:cxn ang="0">
                    <a:pos x="55" y="167"/>
                  </a:cxn>
                  <a:cxn ang="0">
                    <a:pos x="34" y="154"/>
                  </a:cxn>
                  <a:cxn ang="0">
                    <a:pos x="17" y="138"/>
                  </a:cxn>
                  <a:cxn ang="0">
                    <a:pos x="6" y="119"/>
                  </a:cxn>
                  <a:cxn ang="0">
                    <a:pos x="2" y="99"/>
                  </a:cxn>
                  <a:cxn ang="0">
                    <a:pos x="2" y="78"/>
                  </a:cxn>
                  <a:cxn ang="0">
                    <a:pos x="10" y="60"/>
                  </a:cxn>
                  <a:cxn ang="0">
                    <a:pos x="17" y="45"/>
                  </a:cxn>
                  <a:cxn ang="0">
                    <a:pos x="31" y="34"/>
                  </a:cxn>
                  <a:cxn ang="0">
                    <a:pos x="42" y="26"/>
                  </a:cxn>
                  <a:cxn ang="0">
                    <a:pos x="53" y="21"/>
                  </a:cxn>
                  <a:cxn ang="0">
                    <a:pos x="63" y="17"/>
                  </a:cxn>
                  <a:cxn ang="0">
                    <a:pos x="88" y="28"/>
                  </a:cxn>
                </a:cxnLst>
                <a:rect l="0" t="0" r="r" b="b"/>
                <a:pathLst>
                  <a:path w="175" h="171">
                    <a:moveTo>
                      <a:pt x="88" y="28"/>
                    </a:moveTo>
                    <a:lnTo>
                      <a:pt x="84" y="28"/>
                    </a:lnTo>
                    <a:lnTo>
                      <a:pt x="78" y="32"/>
                    </a:lnTo>
                    <a:lnTo>
                      <a:pt x="71" y="36"/>
                    </a:lnTo>
                    <a:lnTo>
                      <a:pt x="63" y="43"/>
                    </a:lnTo>
                    <a:lnTo>
                      <a:pt x="53" y="51"/>
                    </a:lnTo>
                    <a:lnTo>
                      <a:pt x="46" y="62"/>
                    </a:lnTo>
                    <a:lnTo>
                      <a:pt x="44" y="66"/>
                    </a:lnTo>
                    <a:lnTo>
                      <a:pt x="42" y="74"/>
                    </a:lnTo>
                    <a:lnTo>
                      <a:pt x="40" y="81"/>
                    </a:lnTo>
                    <a:lnTo>
                      <a:pt x="40" y="89"/>
                    </a:lnTo>
                    <a:lnTo>
                      <a:pt x="40" y="95"/>
                    </a:lnTo>
                    <a:lnTo>
                      <a:pt x="42" y="102"/>
                    </a:lnTo>
                    <a:lnTo>
                      <a:pt x="44" y="108"/>
                    </a:lnTo>
                    <a:lnTo>
                      <a:pt x="48" y="114"/>
                    </a:lnTo>
                    <a:lnTo>
                      <a:pt x="52" y="118"/>
                    </a:lnTo>
                    <a:lnTo>
                      <a:pt x="57" y="123"/>
                    </a:lnTo>
                    <a:lnTo>
                      <a:pt x="63" y="127"/>
                    </a:lnTo>
                    <a:lnTo>
                      <a:pt x="71" y="129"/>
                    </a:lnTo>
                    <a:lnTo>
                      <a:pt x="76" y="131"/>
                    </a:lnTo>
                    <a:lnTo>
                      <a:pt x="84" y="131"/>
                    </a:lnTo>
                    <a:lnTo>
                      <a:pt x="90" y="131"/>
                    </a:lnTo>
                    <a:lnTo>
                      <a:pt x="97" y="131"/>
                    </a:lnTo>
                    <a:lnTo>
                      <a:pt x="103" y="127"/>
                    </a:lnTo>
                    <a:lnTo>
                      <a:pt x="111" y="123"/>
                    </a:lnTo>
                    <a:lnTo>
                      <a:pt x="116" y="118"/>
                    </a:lnTo>
                    <a:lnTo>
                      <a:pt x="122" y="114"/>
                    </a:lnTo>
                    <a:lnTo>
                      <a:pt x="126" y="104"/>
                    </a:lnTo>
                    <a:lnTo>
                      <a:pt x="130" y="97"/>
                    </a:lnTo>
                    <a:lnTo>
                      <a:pt x="131" y="87"/>
                    </a:lnTo>
                    <a:lnTo>
                      <a:pt x="131" y="78"/>
                    </a:lnTo>
                    <a:lnTo>
                      <a:pt x="131" y="68"/>
                    </a:lnTo>
                    <a:lnTo>
                      <a:pt x="130" y="59"/>
                    </a:lnTo>
                    <a:lnTo>
                      <a:pt x="128" y="49"/>
                    </a:lnTo>
                    <a:lnTo>
                      <a:pt x="126" y="41"/>
                    </a:lnTo>
                    <a:lnTo>
                      <a:pt x="122" y="32"/>
                    </a:lnTo>
                    <a:lnTo>
                      <a:pt x="120" y="24"/>
                    </a:lnTo>
                    <a:lnTo>
                      <a:pt x="116" y="17"/>
                    </a:lnTo>
                    <a:lnTo>
                      <a:pt x="112" y="11"/>
                    </a:lnTo>
                    <a:lnTo>
                      <a:pt x="109" y="2"/>
                    </a:lnTo>
                    <a:lnTo>
                      <a:pt x="107" y="0"/>
                    </a:lnTo>
                    <a:lnTo>
                      <a:pt x="147" y="32"/>
                    </a:lnTo>
                    <a:lnTo>
                      <a:pt x="149" y="34"/>
                    </a:lnTo>
                    <a:lnTo>
                      <a:pt x="154" y="41"/>
                    </a:lnTo>
                    <a:lnTo>
                      <a:pt x="158" y="47"/>
                    </a:lnTo>
                    <a:lnTo>
                      <a:pt x="162" y="55"/>
                    </a:lnTo>
                    <a:lnTo>
                      <a:pt x="166" y="60"/>
                    </a:lnTo>
                    <a:lnTo>
                      <a:pt x="171" y="70"/>
                    </a:lnTo>
                    <a:lnTo>
                      <a:pt x="173" y="78"/>
                    </a:lnTo>
                    <a:lnTo>
                      <a:pt x="175" y="87"/>
                    </a:lnTo>
                    <a:lnTo>
                      <a:pt x="175" y="97"/>
                    </a:lnTo>
                    <a:lnTo>
                      <a:pt x="175" y="106"/>
                    </a:lnTo>
                    <a:lnTo>
                      <a:pt x="173" y="116"/>
                    </a:lnTo>
                    <a:lnTo>
                      <a:pt x="169" y="127"/>
                    </a:lnTo>
                    <a:lnTo>
                      <a:pt x="162" y="137"/>
                    </a:lnTo>
                    <a:lnTo>
                      <a:pt x="152" y="148"/>
                    </a:lnTo>
                    <a:lnTo>
                      <a:pt x="141" y="156"/>
                    </a:lnTo>
                    <a:lnTo>
                      <a:pt x="128" y="163"/>
                    </a:lnTo>
                    <a:lnTo>
                      <a:pt x="116" y="167"/>
                    </a:lnTo>
                    <a:lnTo>
                      <a:pt x="105" y="171"/>
                    </a:lnTo>
                    <a:lnTo>
                      <a:pt x="92" y="171"/>
                    </a:lnTo>
                    <a:lnTo>
                      <a:pt x="78" y="171"/>
                    </a:lnTo>
                    <a:lnTo>
                      <a:pt x="67" y="169"/>
                    </a:lnTo>
                    <a:lnTo>
                      <a:pt x="55" y="167"/>
                    </a:lnTo>
                    <a:lnTo>
                      <a:pt x="44" y="159"/>
                    </a:lnTo>
                    <a:lnTo>
                      <a:pt x="34" y="154"/>
                    </a:lnTo>
                    <a:lnTo>
                      <a:pt x="25" y="146"/>
                    </a:lnTo>
                    <a:lnTo>
                      <a:pt x="17" y="138"/>
                    </a:lnTo>
                    <a:lnTo>
                      <a:pt x="10" y="129"/>
                    </a:lnTo>
                    <a:lnTo>
                      <a:pt x="6" y="119"/>
                    </a:lnTo>
                    <a:lnTo>
                      <a:pt x="2" y="110"/>
                    </a:lnTo>
                    <a:lnTo>
                      <a:pt x="2" y="99"/>
                    </a:lnTo>
                    <a:lnTo>
                      <a:pt x="0" y="87"/>
                    </a:lnTo>
                    <a:lnTo>
                      <a:pt x="2" y="78"/>
                    </a:lnTo>
                    <a:lnTo>
                      <a:pt x="4" y="66"/>
                    </a:lnTo>
                    <a:lnTo>
                      <a:pt x="10" y="60"/>
                    </a:lnTo>
                    <a:lnTo>
                      <a:pt x="14" y="51"/>
                    </a:lnTo>
                    <a:lnTo>
                      <a:pt x="17" y="45"/>
                    </a:lnTo>
                    <a:lnTo>
                      <a:pt x="25" y="40"/>
                    </a:lnTo>
                    <a:lnTo>
                      <a:pt x="31" y="34"/>
                    </a:lnTo>
                    <a:lnTo>
                      <a:pt x="36" y="30"/>
                    </a:lnTo>
                    <a:lnTo>
                      <a:pt x="42" y="26"/>
                    </a:lnTo>
                    <a:lnTo>
                      <a:pt x="46" y="22"/>
                    </a:lnTo>
                    <a:lnTo>
                      <a:pt x="53" y="21"/>
                    </a:lnTo>
                    <a:lnTo>
                      <a:pt x="61" y="17"/>
                    </a:lnTo>
                    <a:lnTo>
                      <a:pt x="63" y="17"/>
                    </a:lnTo>
                    <a:lnTo>
                      <a:pt x="88" y="28"/>
                    </a:lnTo>
                    <a:lnTo>
                      <a:pt x="88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0" name="Freeform 47"/>
              <p:cNvSpPr>
                <a:spLocks/>
              </p:cNvSpPr>
              <p:nvPr/>
            </p:nvSpPr>
            <p:spPr bwMode="auto">
              <a:xfrm>
                <a:off x="3668043" y="3964756"/>
                <a:ext cx="104775" cy="134848"/>
              </a:xfrm>
              <a:custGeom>
                <a:avLst/>
                <a:gdLst/>
                <a:ahLst/>
                <a:cxnLst>
                  <a:cxn ang="0">
                    <a:pos x="7" y="32"/>
                  </a:cxn>
                  <a:cxn ang="0">
                    <a:pos x="9" y="30"/>
                  </a:cxn>
                  <a:cxn ang="0">
                    <a:pos x="17" y="28"/>
                  </a:cxn>
                  <a:cxn ang="0">
                    <a:pos x="21" y="25"/>
                  </a:cxn>
                  <a:cxn ang="0">
                    <a:pos x="28" y="25"/>
                  </a:cxn>
                  <a:cxn ang="0">
                    <a:pos x="34" y="25"/>
                  </a:cxn>
                  <a:cxn ang="0">
                    <a:pos x="42" y="25"/>
                  </a:cxn>
                  <a:cxn ang="0">
                    <a:pos x="49" y="25"/>
                  </a:cxn>
                  <a:cxn ang="0">
                    <a:pos x="57" y="26"/>
                  </a:cxn>
                  <a:cxn ang="0">
                    <a:pos x="65" y="28"/>
                  </a:cxn>
                  <a:cxn ang="0">
                    <a:pos x="72" y="32"/>
                  </a:cxn>
                  <a:cxn ang="0">
                    <a:pos x="78" y="38"/>
                  </a:cxn>
                  <a:cxn ang="0">
                    <a:pos x="85" y="44"/>
                  </a:cxn>
                  <a:cxn ang="0">
                    <a:pos x="91" y="51"/>
                  </a:cxn>
                  <a:cxn ang="0">
                    <a:pos x="97" y="63"/>
                  </a:cxn>
                  <a:cxn ang="0">
                    <a:pos x="99" y="72"/>
                  </a:cxn>
                  <a:cxn ang="0">
                    <a:pos x="103" y="82"/>
                  </a:cxn>
                  <a:cxn ang="0">
                    <a:pos x="103" y="87"/>
                  </a:cxn>
                  <a:cxn ang="0">
                    <a:pos x="103" y="97"/>
                  </a:cxn>
                  <a:cxn ang="0">
                    <a:pos x="101" y="102"/>
                  </a:cxn>
                  <a:cxn ang="0">
                    <a:pos x="99" y="108"/>
                  </a:cxn>
                  <a:cxn ang="0">
                    <a:pos x="95" y="116"/>
                  </a:cxn>
                  <a:cxn ang="0">
                    <a:pos x="93" y="121"/>
                  </a:cxn>
                  <a:cxn ang="0">
                    <a:pos x="85" y="129"/>
                  </a:cxn>
                  <a:cxn ang="0">
                    <a:pos x="80" y="135"/>
                  </a:cxn>
                  <a:cxn ang="0">
                    <a:pos x="74" y="139"/>
                  </a:cxn>
                  <a:cxn ang="0">
                    <a:pos x="74" y="140"/>
                  </a:cxn>
                  <a:cxn ang="0">
                    <a:pos x="89" y="154"/>
                  </a:cxn>
                  <a:cxn ang="0">
                    <a:pos x="91" y="150"/>
                  </a:cxn>
                  <a:cxn ang="0">
                    <a:pos x="99" y="148"/>
                  </a:cxn>
                  <a:cxn ang="0">
                    <a:pos x="103" y="144"/>
                  </a:cxn>
                  <a:cxn ang="0">
                    <a:pos x="108" y="140"/>
                  </a:cxn>
                  <a:cxn ang="0">
                    <a:pos x="114" y="135"/>
                  </a:cxn>
                  <a:cxn ang="0">
                    <a:pos x="120" y="129"/>
                  </a:cxn>
                  <a:cxn ang="0">
                    <a:pos x="123" y="123"/>
                  </a:cxn>
                  <a:cxn ang="0">
                    <a:pos x="127" y="116"/>
                  </a:cxn>
                  <a:cxn ang="0">
                    <a:pos x="129" y="106"/>
                  </a:cxn>
                  <a:cxn ang="0">
                    <a:pos x="133" y="97"/>
                  </a:cxn>
                  <a:cxn ang="0">
                    <a:pos x="133" y="85"/>
                  </a:cxn>
                  <a:cxn ang="0">
                    <a:pos x="133" y="74"/>
                  </a:cxn>
                  <a:cxn ang="0">
                    <a:pos x="129" y="61"/>
                  </a:cxn>
                  <a:cxn ang="0">
                    <a:pos x="125" y="47"/>
                  </a:cxn>
                  <a:cxn ang="0">
                    <a:pos x="118" y="32"/>
                  </a:cxn>
                  <a:cxn ang="0">
                    <a:pos x="108" y="23"/>
                  </a:cxn>
                  <a:cxn ang="0">
                    <a:pos x="99" y="13"/>
                  </a:cxn>
                  <a:cxn ang="0">
                    <a:pos x="91" y="7"/>
                  </a:cxn>
                  <a:cxn ang="0">
                    <a:pos x="80" y="4"/>
                  </a:cxn>
                  <a:cxn ang="0">
                    <a:pos x="70" y="2"/>
                  </a:cxn>
                  <a:cxn ang="0">
                    <a:pos x="59" y="0"/>
                  </a:cxn>
                  <a:cxn ang="0">
                    <a:pos x="49" y="2"/>
                  </a:cxn>
                  <a:cxn ang="0">
                    <a:pos x="40" y="2"/>
                  </a:cxn>
                  <a:cxn ang="0">
                    <a:pos x="30" y="4"/>
                  </a:cxn>
                  <a:cxn ang="0">
                    <a:pos x="21" y="7"/>
                  </a:cxn>
                  <a:cxn ang="0">
                    <a:pos x="13" y="9"/>
                  </a:cxn>
                  <a:cxn ang="0">
                    <a:pos x="7" y="11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0" y="17"/>
                  </a:cxn>
                  <a:cxn ang="0">
                    <a:pos x="7" y="32"/>
                  </a:cxn>
                  <a:cxn ang="0">
                    <a:pos x="7" y="32"/>
                  </a:cxn>
                </a:cxnLst>
                <a:rect l="0" t="0" r="r" b="b"/>
                <a:pathLst>
                  <a:path w="133" h="154">
                    <a:moveTo>
                      <a:pt x="7" y="32"/>
                    </a:moveTo>
                    <a:lnTo>
                      <a:pt x="9" y="30"/>
                    </a:lnTo>
                    <a:lnTo>
                      <a:pt x="17" y="28"/>
                    </a:lnTo>
                    <a:lnTo>
                      <a:pt x="21" y="25"/>
                    </a:lnTo>
                    <a:lnTo>
                      <a:pt x="28" y="25"/>
                    </a:lnTo>
                    <a:lnTo>
                      <a:pt x="34" y="25"/>
                    </a:lnTo>
                    <a:lnTo>
                      <a:pt x="42" y="25"/>
                    </a:lnTo>
                    <a:lnTo>
                      <a:pt x="49" y="25"/>
                    </a:lnTo>
                    <a:lnTo>
                      <a:pt x="57" y="26"/>
                    </a:lnTo>
                    <a:lnTo>
                      <a:pt x="65" y="28"/>
                    </a:lnTo>
                    <a:lnTo>
                      <a:pt x="72" y="32"/>
                    </a:lnTo>
                    <a:lnTo>
                      <a:pt x="78" y="38"/>
                    </a:lnTo>
                    <a:lnTo>
                      <a:pt x="85" y="44"/>
                    </a:lnTo>
                    <a:lnTo>
                      <a:pt x="91" y="51"/>
                    </a:lnTo>
                    <a:lnTo>
                      <a:pt x="97" y="63"/>
                    </a:lnTo>
                    <a:lnTo>
                      <a:pt x="99" y="72"/>
                    </a:lnTo>
                    <a:lnTo>
                      <a:pt x="103" y="82"/>
                    </a:lnTo>
                    <a:lnTo>
                      <a:pt x="103" y="87"/>
                    </a:lnTo>
                    <a:lnTo>
                      <a:pt x="103" y="97"/>
                    </a:lnTo>
                    <a:lnTo>
                      <a:pt x="101" y="102"/>
                    </a:lnTo>
                    <a:lnTo>
                      <a:pt x="99" y="108"/>
                    </a:lnTo>
                    <a:lnTo>
                      <a:pt x="95" y="116"/>
                    </a:lnTo>
                    <a:lnTo>
                      <a:pt x="93" y="121"/>
                    </a:lnTo>
                    <a:lnTo>
                      <a:pt x="85" y="129"/>
                    </a:lnTo>
                    <a:lnTo>
                      <a:pt x="80" y="135"/>
                    </a:lnTo>
                    <a:lnTo>
                      <a:pt x="74" y="139"/>
                    </a:lnTo>
                    <a:lnTo>
                      <a:pt x="74" y="140"/>
                    </a:lnTo>
                    <a:lnTo>
                      <a:pt x="89" y="154"/>
                    </a:lnTo>
                    <a:lnTo>
                      <a:pt x="91" y="150"/>
                    </a:lnTo>
                    <a:lnTo>
                      <a:pt x="99" y="148"/>
                    </a:lnTo>
                    <a:lnTo>
                      <a:pt x="103" y="144"/>
                    </a:lnTo>
                    <a:lnTo>
                      <a:pt x="108" y="140"/>
                    </a:lnTo>
                    <a:lnTo>
                      <a:pt x="114" y="135"/>
                    </a:lnTo>
                    <a:lnTo>
                      <a:pt x="120" y="129"/>
                    </a:lnTo>
                    <a:lnTo>
                      <a:pt x="123" y="123"/>
                    </a:lnTo>
                    <a:lnTo>
                      <a:pt x="127" y="116"/>
                    </a:lnTo>
                    <a:lnTo>
                      <a:pt x="129" y="106"/>
                    </a:lnTo>
                    <a:lnTo>
                      <a:pt x="133" y="97"/>
                    </a:lnTo>
                    <a:lnTo>
                      <a:pt x="133" y="85"/>
                    </a:lnTo>
                    <a:lnTo>
                      <a:pt x="133" y="74"/>
                    </a:lnTo>
                    <a:lnTo>
                      <a:pt x="129" y="61"/>
                    </a:lnTo>
                    <a:lnTo>
                      <a:pt x="125" y="47"/>
                    </a:lnTo>
                    <a:lnTo>
                      <a:pt x="118" y="32"/>
                    </a:lnTo>
                    <a:lnTo>
                      <a:pt x="108" y="23"/>
                    </a:lnTo>
                    <a:lnTo>
                      <a:pt x="99" y="13"/>
                    </a:lnTo>
                    <a:lnTo>
                      <a:pt x="91" y="7"/>
                    </a:lnTo>
                    <a:lnTo>
                      <a:pt x="80" y="4"/>
                    </a:lnTo>
                    <a:lnTo>
                      <a:pt x="70" y="2"/>
                    </a:lnTo>
                    <a:lnTo>
                      <a:pt x="59" y="0"/>
                    </a:lnTo>
                    <a:lnTo>
                      <a:pt x="49" y="2"/>
                    </a:lnTo>
                    <a:lnTo>
                      <a:pt x="40" y="2"/>
                    </a:lnTo>
                    <a:lnTo>
                      <a:pt x="30" y="4"/>
                    </a:lnTo>
                    <a:lnTo>
                      <a:pt x="21" y="7"/>
                    </a:lnTo>
                    <a:lnTo>
                      <a:pt x="13" y="9"/>
                    </a:lnTo>
                    <a:lnTo>
                      <a:pt x="7" y="11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7" y="32"/>
                    </a:lnTo>
                    <a:lnTo>
                      <a:pt x="7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1" name="Freeform 51"/>
              <p:cNvSpPr>
                <a:spLocks/>
              </p:cNvSpPr>
              <p:nvPr/>
            </p:nvSpPr>
            <p:spPr bwMode="auto">
              <a:xfrm>
                <a:off x="4155406" y="3212281"/>
                <a:ext cx="247650" cy="183884"/>
              </a:xfrm>
              <a:custGeom>
                <a:avLst/>
                <a:gdLst/>
                <a:ahLst/>
                <a:cxnLst>
                  <a:cxn ang="0">
                    <a:pos x="312" y="211"/>
                  </a:cxn>
                  <a:cxn ang="0">
                    <a:pos x="310" y="208"/>
                  </a:cxn>
                  <a:cxn ang="0">
                    <a:pos x="306" y="204"/>
                  </a:cxn>
                  <a:cxn ang="0">
                    <a:pos x="299" y="194"/>
                  </a:cxn>
                  <a:cxn ang="0">
                    <a:pos x="289" y="183"/>
                  </a:cxn>
                  <a:cxn ang="0">
                    <a:pos x="278" y="168"/>
                  </a:cxn>
                  <a:cxn ang="0">
                    <a:pos x="264" y="152"/>
                  </a:cxn>
                  <a:cxn ang="0">
                    <a:pos x="247" y="137"/>
                  </a:cxn>
                  <a:cxn ang="0">
                    <a:pos x="230" y="122"/>
                  </a:cxn>
                  <a:cxn ang="0">
                    <a:pos x="207" y="105"/>
                  </a:cxn>
                  <a:cxn ang="0">
                    <a:pos x="185" y="90"/>
                  </a:cxn>
                  <a:cxn ang="0">
                    <a:pos x="158" y="73"/>
                  </a:cxn>
                  <a:cxn ang="0">
                    <a:pos x="131" y="61"/>
                  </a:cxn>
                  <a:cxn ang="0">
                    <a:pos x="99" y="50"/>
                  </a:cxn>
                  <a:cxn ang="0">
                    <a:pos x="69" y="42"/>
                  </a:cxn>
                  <a:cxn ang="0">
                    <a:pos x="34" y="38"/>
                  </a:cxn>
                  <a:cxn ang="0">
                    <a:pos x="0" y="38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40" y="0"/>
                  </a:cxn>
                  <a:cxn ang="0">
                    <a:pos x="48" y="0"/>
                  </a:cxn>
                  <a:cxn ang="0">
                    <a:pos x="59" y="4"/>
                  </a:cxn>
                  <a:cxn ang="0">
                    <a:pos x="72" y="6"/>
                  </a:cxn>
                  <a:cxn ang="0">
                    <a:pos x="88" y="10"/>
                  </a:cxn>
                  <a:cxn ang="0">
                    <a:pos x="105" y="16"/>
                  </a:cxn>
                  <a:cxn ang="0">
                    <a:pos x="126" y="25"/>
                  </a:cxn>
                  <a:cxn ang="0">
                    <a:pos x="145" y="35"/>
                  </a:cxn>
                  <a:cxn ang="0">
                    <a:pos x="167" y="46"/>
                  </a:cxn>
                  <a:cxn ang="0">
                    <a:pos x="188" y="61"/>
                  </a:cxn>
                  <a:cxn ang="0">
                    <a:pos x="213" y="80"/>
                  </a:cxn>
                  <a:cxn ang="0">
                    <a:pos x="236" y="99"/>
                  </a:cxn>
                  <a:cxn ang="0">
                    <a:pos x="263" y="124"/>
                  </a:cxn>
                  <a:cxn ang="0">
                    <a:pos x="285" y="152"/>
                  </a:cxn>
                  <a:cxn ang="0">
                    <a:pos x="310" y="185"/>
                  </a:cxn>
                  <a:cxn ang="0">
                    <a:pos x="312" y="211"/>
                  </a:cxn>
                  <a:cxn ang="0">
                    <a:pos x="312" y="211"/>
                  </a:cxn>
                </a:cxnLst>
                <a:rect l="0" t="0" r="r" b="b"/>
                <a:pathLst>
                  <a:path w="312" h="211">
                    <a:moveTo>
                      <a:pt x="312" y="211"/>
                    </a:moveTo>
                    <a:lnTo>
                      <a:pt x="310" y="208"/>
                    </a:lnTo>
                    <a:lnTo>
                      <a:pt x="306" y="204"/>
                    </a:lnTo>
                    <a:lnTo>
                      <a:pt x="299" y="194"/>
                    </a:lnTo>
                    <a:lnTo>
                      <a:pt x="289" y="183"/>
                    </a:lnTo>
                    <a:lnTo>
                      <a:pt x="278" y="168"/>
                    </a:lnTo>
                    <a:lnTo>
                      <a:pt x="264" y="152"/>
                    </a:lnTo>
                    <a:lnTo>
                      <a:pt x="247" y="137"/>
                    </a:lnTo>
                    <a:lnTo>
                      <a:pt x="230" y="122"/>
                    </a:lnTo>
                    <a:lnTo>
                      <a:pt x="207" y="105"/>
                    </a:lnTo>
                    <a:lnTo>
                      <a:pt x="185" y="90"/>
                    </a:lnTo>
                    <a:lnTo>
                      <a:pt x="158" y="73"/>
                    </a:lnTo>
                    <a:lnTo>
                      <a:pt x="131" y="61"/>
                    </a:lnTo>
                    <a:lnTo>
                      <a:pt x="99" y="50"/>
                    </a:lnTo>
                    <a:lnTo>
                      <a:pt x="69" y="42"/>
                    </a:lnTo>
                    <a:lnTo>
                      <a:pt x="34" y="38"/>
                    </a:lnTo>
                    <a:lnTo>
                      <a:pt x="0" y="38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9" y="4"/>
                    </a:lnTo>
                    <a:lnTo>
                      <a:pt x="72" y="6"/>
                    </a:lnTo>
                    <a:lnTo>
                      <a:pt x="88" y="10"/>
                    </a:lnTo>
                    <a:lnTo>
                      <a:pt x="105" y="16"/>
                    </a:lnTo>
                    <a:lnTo>
                      <a:pt x="126" y="25"/>
                    </a:lnTo>
                    <a:lnTo>
                      <a:pt x="145" y="35"/>
                    </a:lnTo>
                    <a:lnTo>
                      <a:pt x="167" y="46"/>
                    </a:lnTo>
                    <a:lnTo>
                      <a:pt x="188" y="61"/>
                    </a:lnTo>
                    <a:lnTo>
                      <a:pt x="213" y="80"/>
                    </a:lnTo>
                    <a:lnTo>
                      <a:pt x="236" y="99"/>
                    </a:lnTo>
                    <a:lnTo>
                      <a:pt x="263" y="124"/>
                    </a:lnTo>
                    <a:lnTo>
                      <a:pt x="285" y="152"/>
                    </a:lnTo>
                    <a:lnTo>
                      <a:pt x="310" y="185"/>
                    </a:lnTo>
                    <a:lnTo>
                      <a:pt x="312" y="211"/>
                    </a:lnTo>
                    <a:lnTo>
                      <a:pt x="312" y="2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2" name="Freeform 52"/>
              <p:cNvSpPr>
                <a:spLocks/>
              </p:cNvSpPr>
              <p:nvPr/>
            </p:nvSpPr>
            <p:spPr bwMode="auto">
              <a:xfrm>
                <a:off x="4190331" y="3132906"/>
                <a:ext cx="228600" cy="206651"/>
              </a:xfrm>
              <a:custGeom>
                <a:avLst/>
                <a:gdLst/>
                <a:ahLst/>
                <a:cxnLst>
                  <a:cxn ang="0">
                    <a:pos x="285" y="235"/>
                  </a:cxn>
                  <a:cxn ang="0">
                    <a:pos x="283" y="233"/>
                  </a:cxn>
                  <a:cxn ang="0">
                    <a:pos x="279" y="228"/>
                  </a:cxn>
                  <a:cxn ang="0">
                    <a:pos x="272" y="220"/>
                  </a:cxn>
                  <a:cxn ang="0">
                    <a:pos x="262" y="211"/>
                  </a:cxn>
                  <a:cxn ang="0">
                    <a:pos x="251" y="197"/>
                  </a:cxn>
                  <a:cxn ang="0">
                    <a:pos x="236" y="182"/>
                  </a:cxn>
                  <a:cxn ang="0">
                    <a:pos x="220" y="167"/>
                  </a:cxn>
                  <a:cxn ang="0">
                    <a:pos x="203" y="150"/>
                  </a:cxn>
                  <a:cxn ang="0">
                    <a:pos x="182" y="133"/>
                  </a:cxn>
                  <a:cxn ang="0">
                    <a:pos x="162" y="116"/>
                  </a:cxn>
                  <a:cxn ang="0">
                    <a:pos x="141" y="97"/>
                  </a:cxn>
                  <a:cxn ang="0">
                    <a:pos x="120" y="81"/>
                  </a:cxn>
                  <a:cxn ang="0">
                    <a:pos x="95" y="66"/>
                  </a:cxn>
                  <a:cxn ang="0">
                    <a:pos x="72" y="51"/>
                  </a:cxn>
                  <a:cxn ang="0">
                    <a:pos x="49" y="38"/>
                  </a:cxn>
                  <a:cxn ang="0">
                    <a:pos x="26" y="2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9" y="2"/>
                  </a:cxn>
                  <a:cxn ang="0">
                    <a:pos x="19" y="3"/>
                  </a:cxn>
                  <a:cxn ang="0">
                    <a:pos x="30" y="7"/>
                  </a:cxn>
                  <a:cxn ang="0">
                    <a:pos x="44" y="13"/>
                  </a:cxn>
                  <a:cxn ang="0">
                    <a:pos x="61" y="21"/>
                  </a:cxn>
                  <a:cxn ang="0">
                    <a:pos x="78" y="30"/>
                  </a:cxn>
                  <a:cxn ang="0">
                    <a:pos x="97" y="41"/>
                  </a:cxn>
                  <a:cxn ang="0">
                    <a:pos x="120" y="57"/>
                  </a:cxn>
                  <a:cxn ang="0">
                    <a:pos x="144" y="74"/>
                  </a:cxn>
                  <a:cxn ang="0">
                    <a:pos x="169" y="97"/>
                  </a:cxn>
                  <a:cxn ang="0">
                    <a:pos x="198" y="121"/>
                  </a:cxn>
                  <a:cxn ang="0">
                    <a:pos x="226" y="148"/>
                  </a:cxn>
                  <a:cxn ang="0">
                    <a:pos x="257" y="180"/>
                  </a:cxn>
                  <a:cxn ang="0">
                    <a:pos x="289" y="218"/>
                  </a:cxn>
                  <a:cxn ang="0">
                    <a:pos x="285" y="235"/>
                  </a:cxn>
                  <a:cxn ang="0">
                    <a:pos x="285" y="235"/>
                  </a:cxn>
                </a:cxnLst>
                <a:rect l="0" t="0" r="r" b="b"/>
                <a:pathLst>
                  <a:path w="289" h="235">
                    <a:moveTo>
                      <a:pt x="285" y="235"/>
                    </a:moveTo>
                    <a:lnTo>
                      <a:pt x="283" y="233"/>
                    </a:lnTo>
                    <a:lnTo>
                      <a:pt x="279" y="228"/>
                    </a:lnTo>
                    <a:lnTo>
                      <a:pt x="272" y="220"/>
                    </a:lnTo>
                    <a:lnTo>
                      <a:pt x="262" y="211"/>
                    </a:lnTo>
                    <a:lnTo>
                      <a:pt x="251" y="197"/>
                    </a:lnTo>
                    <a:lnTo>
                      <a:pt x="236" y="182"/>
                    </a:lnTo>
                    <a:lnTo>
                      <a:pt x="220" y="167"/>
                    </a:lnTo>
                    <a:lnTo>
                      <a:pt x="203" y="150"/>
                    </a:lnTo>
                    <a:lnTo>
                      <a:pt x="182" y="133"/>
                    </a:lnTo>
                    <a:lnTo>
                      <a:pt x="162" y="116"/>
                    </a:lnTo>
                    <a:lnTo>
                      <a:pt x="141" y="97"/>
                    </a:lnTo>
                    <a:lnTo>
                      <a:pt x="120" y="81"/>
                    </a:lnTo>
                    <a:lnTo>
                      <a:pt x="95" y="66"/>
                    </a:lnTo>
                    <a:lnTo>
                      <a:pt x="72" y="51"/>
                    </a:lnTo>
                    <a:lnTo>
                      <a:pt x="49" y="38"/>
                    </a:lnTo>
                    <a:lnTo>
                      <a:pt x="26" y="2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9" y="2"/>
                    </a:lnTo>
                    <a:lnTo>
                      <a:pt x="19" y="3"/>
                    </a:lnTo>
                    <a:lnTo>
                      <a:pt x="30" y="7"/>
                    </a:lnTo>
                    <a:lnTo>
                      <a:pt x="44" y="13"/>
                    </a:lnTo>
                    <a:lnTo>
                      <a:pt x="61" y="21"/>
                    </a:lnTo>
                    <a:lnTo>
                      <a:pt x="78" y="30"/>
                    </a:lnTo>
                    <a:lnTo>
                      <a:pt x="97" y="41"/>
                    </a:lnTo>
                    <a:lnTo>
                      <a:pt x="120" y="57"/>
                    </a:lnTo>
                    <a:lnTo>
                      <a:pt x="144" y="74"/>
                    </a:lnTo>
                    <a:lnTo>
                      <a:pt x="169" y="97"/>
                    </a:lnTo>
                    <a:lnTo>
                      <a:pt x="198" y="121"/>
                    </a:lnTo>
                    <a:lnTo>
                      <a:pt x="226" y="148"/>
                    </a:lnTo>
                    <a:lnTo>
                      <a:pt x="257" y="180"/>
                    </a:lnTo>
                    <a:lnTo>
                      <a:pt x="289" y="218"/>
                    </a:lnTo>
                    <a:lnTo>
                      <a:pt x="285" y="235"/>
                    </a:lnTo>
                    <a:lnTo>
                      <a:pt x="285" y="2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3" name="Freeform 53"/>
              <p:cNvSpPr>
                <a:spLocks/>
              </p:cNvSpPr>
              <p:nvPr/>
            </p:nvSpPr>
            <p:spPr bwMode="auto">
              <a:xfrm>
                <a:off x="4022056" y="3342456"/>
                <a:ext cx="401638" cy="690005"/>
              </a:xfrm>
              <a:custGeom>
                <a:avLst/>
                <a:gdLst/>
                <a:ahLst/>
                <a:cxnLst>
                  <a:cxn ang="0">
                    <a:pos x="9" y="764"/>
                  </a:cxn>
                  <a:cxn ang="0">
                    <a:pos x="32" y="756"/>
                  </a:cxn>
                  <a:cxn ang="0">
                    <a:pos x="74" y="741"/>
                  </a:cxn>
                  <a:cxn ang="0">
                    <a:pos x="127" y="718"/>
                  </a:cxn>
                  <a:cxn ang="0">
                    <a:pos x="192" y="682"/>
                  </a:cxn>
                  <a:cxn ang="0">
                    <a:pos x="258" y="636"/>
                  </a:cxn>
                  <a:cxn ang="0">
                    <a:pos x="323" y="578"/>
                  </a:cxn>
                  <a:cxn ang="0">
                    <a:pos x="382" y="507"/>
                  </a:cxn>
                  <a:cxn ang="0">
                    <a:pos x="430" y="422"/>
                  </a:cxn>
                  <a:cxn ang="0">
                    <a:pos x="460" y="336"/>
                  </a:cxn>
                  <a:cxn ang="0">
                    <a:pos x="475" y="256"/>
                  </a:cxn>
                  <a:cxn ang="0">
                    <a:pos x="479" y="180"/>
                  </a:cxn>
                  <a:cxn ang="0">
                    <a:pos x="477" y="114"/>
                  </a:cxn>
                  <a:cxn ang="0">
                    <a:pos x="471" y="61"/>
                  </a:cxn>
                  <a:cxn ang="0">
                    <a:pos x="466" y="21"/>
                  </a:cxn>
                  <a:cxn ang="0">
                    <a:pos x="460" y="2"/>
                  </a:cxn>
                  <a:cxn ang="0">
                    <a:pos x="481" y="23"/>
                  </a:cxn>
                  <a:cxn ang="0">
                    <a:pos x="483" y="30"/>
                  </a:cxn>
                  <a:cxn ang="0">
                    <a:pos x="490" y="59"/>
                  </a:cxn>
                  <a:cxn ang="0">
                    <a:pos x="498" y="99"/>
                  </a:cxn>
                  <a:cxn ang="0">
                    <a:pos x="506" y="154"/>
                  </a:cxn>
                  <a:cxn ang="0">
                    <a:pos x="506" y="218"/>
                  </a:cxn>
                  <a:cxn ang="0">
                    <a:pos x="500" y="294"/>
                  </a:cxn>
                  <a:cxn ang="0">
                    <a:pos x="485" y="374"/>
                  </a:cxn>
                  <a:cxn ang="0">
                    <a:pos x="456" y="460"/>
                  </a:cxn>
                  <a:cxn ang="0">
                    <a:pos x="411" y="540"/>
                  </a:cxn>
                  <a:cxn ang="0">
                    <a:pos x="348" y="606"/>
                  </a:cxn>
                  <a:cxn ang="0">
                    <a:pos x="277" y="661"/>
                  </a:cxn>
                  <a:cxn ang="0">
                    <a:pos x="207" y="707"/>
                  </a:cxn>
                  <a:cxn ang="0">
                    <a:pos x="135" y="741"/>
                  </a:cxn>
                  <a:cxn ang="0">
                    <a:pos x="74" y="766"/>
                  </a:cxn>
                  <a:cxn ang="0">
                    <a:pos x="26" y="781"/>
                  </a:cxn>
                  <a:cxn ang="0">
                    <a:pos x="0" y="787"/>
                  </a:cxn>
                  <a:cxn ang="0">
                    <a:pos x="7" y="766"/>
                  </a:cxn>
                </a:cxnLst>
                <a:rect l="0" t="0" r="r" b="b"/>
                <a:pathLst>
                  <a:path w="506" h="787">
                    <a:moveTo>
                      <a:pt x="7" y="766"/>
                    </a:moveTo>
                    <a:lnTo>
                      <a:pt x="9" y="764"/>
                    </a:lnTo>
                    <a:lnTo>
                      <a:pt x="19" y="762"/>
                    </a:lnTo>
                    <a:lnTo>
                      <a:pt x="32" y="756"/>
                    </a:lnTo>
                    <a:lnTo>
                      <a:pt x="51" y="751"/>
                    </a:lnTo>
                    <a:lnTo>
                      <a:pt x="74" y="741"/>
                    </a:lnTo>
                    <a:lnTo>
                      <a:pt x="101" y="732"/>
                    </a:lnTo>
                    <a:lnTo>
                      <a:pt x="127" y="718"/>
                    </a:lnTo>
                    <a:lnTo>
                      <a:pt x="160" y="701"/>
                    </a:lnTo>
                    <a:lnTo>
                      <a:pt x="192" y="682"/>
                    </a:lnTo>
                    <a:lnTo>
                      <a:pt x="224" y="661"/>
                    </a:lnTo>
                    <a:lnTo>
                      <a:pt x="258" y="636"/>
                    </a:lnTo>
                    <a:lnTo>
                      <a:pt x="293" y="610"/>
                    </a:lnTo>
                    <a:lnTo>
                      <a:pt x="323" y="578"/>
                    </a:lnTo>
                    <a:lnTo>
                      <a:pt x="355" y="545"/>
                    </a:lnTo>
                    <a:lnTo>
                      <a:pt x="382" y="507"/>
                    </a:lnTo>
                    <a:lnTo>
                      <a:pt x="409" y="467"/>
                    </a:lnTo>
                    <a:lnTo>
                      <a:pt x="430" y="422"/>
                    </a:lnTo>
                    <a:lnTo>
                      <a:pt x="447" y="380"/>
                    </a:lnTo>
                    <a:lnTo>
                      <a:pt x="460" y="336"/>
                    </a:lnTo>
                    <a:lnTo>
                      <a:pt x="469" y="296"/>
                    </a:lnTo>
                    <a:lnTo>
                      <a:pt x="475" y="256"/>
                    </a:lnTo>
                    <a:lnTo>
                      <a:pt x="479" y="216"/>
                    </a:lnTo>
                    <a:lnTo>
                      <a:pt x="479" y="180"/>
                    </a:lnTo>
                    <a:lnTo>
                      <a:pt x="481" y="146"/>
                    </a:lnTo>
                    <a:lnTo>
                      <a:pt x="477" y="114"/>
                    </a:lnTo>
                    <a:lnTo>
                      <a:pt x="475" y="85"/>
                    </a:lnTo>
                    <a:lnTo>
                      <a:pt x="471" y="61"/>
                    </a:lnTo>
                    <a:lnTo>
                      <a:pt x="468" y="40"/>
                    </a:lnTo>
                    <a:lnTo>
                      <a:pt x="466" y="21"/>
                    </a:lnTo>
                    <a:lnTo>
                      <a:pt x="462" y="9"/>
                    </a:lnTo>
                    <a:lnTo>
                      <a:pt x="460" y="2"/>
                    </a:lnTo>
                    <a:lnTo>
                      <a:pt x="460" y="0"/>
                    </a:lnTo>
                    <a:lnTo>
                      <a:pt x="481" y="23"/>
                    </a:lnTo>
                    <a:lnTo>
                      <a:pt x="481" y="24"/>
                    </a:lnTo>
                    <a:lnTo>
                      <a:pt x="483" y="30"/>
                    </a:lnTo>
                    <a:lnTo>
                      <a:pt x="487" y="42"/>
                    </a:lnTo>
                    <a:lnTo>
                      <a:pt x="490" y="59"/>
                    </a:lnTo>
                    <a:lnTo>
                      <a:pt x="494" y="78"/>
                    </a:lnTo>
                    <a:lnTo>
                      <a:pt x="498" y="99"/>
                    </a:lnTo>
                    <a:lnTo>
                      <a:pt x="500" y="125"/>
                    </a:lnTo>
                    <a:lnTo>
                      <a:pt x="506" y="154"/>
                    </a:lnTo>
                    <a:lnTo>
                      <a:pt x="506" y="184"/>
                    </a:lnTo>
                    <a:lnTo>
                      <a:pt x="506" y="218"/>
                    </a:lnTo>
                    <a:lnTo>
                      <a:pt x="504" y="256"/>
                    </a:lnTo>
                    <a:lnTo>
                      <a:pt x="500" y="294"/>
                    </a:lnTo>
                    <a:lnTo>
                      <a:pt x="494" y="332"/>
                    </a:lnTo>
                    <a:lnTo>
                      <a:pt x="485" y="374"/>
                    </a:lnTo>
                    <a:lnTo>
                      <a:pt x="473" y="416"/>
                    </a:lnTo>
                    <a:lnTo>
                      <a:pt x="456" y="460"/>
                    </a:lnTo>
                    <a:lnTo>
                      <a:pt x="435" y="500"/>
                    </a:lnTo>
                    <a:lnTo>
                      <a:pt x="411" y="540"/>
                    </a:lnTo>
                    <a:lnTo>
                      <a:pt x="380" y="574"/>
                    </a:lnTo>
                    <a:lnTo>
                      <a:pt x="348" y="606"/>
                    </a:lnTo>
                    <a:lnTo>
                      <a:pt x="314" y="635"/>
                    </a:lnTo>
                    <a:lnTo>
                      <a:pt x="277" y="661"/>
                    </a:lnTo>
                    <a:lnTo>
                      <a:pt x="241" y="686"/>
                    </a:lnTo>
                    <a:lnTo>
                      <a:pt x="207" y="707"/>
                    </a:lnTo>
                    <a:lnTo>
                      <a:pt x="169" y="724"/>
                    </a:lnTo>
                    <a:lnTo>
                      <a:pt x="135" y="741"/>
                    </a:lnTo>
                    <a:lnTo>
                      <a:pt x="102" y="754"/>
                    </a:lnTo>
                    <a:lnTo>
                      <a:pt x="74" y="766"/>
                    </a:lnTo>
                    <a:lnTo>
                      <a:pt x="47" y="773"/>
                    </a:lnTo>
                    <a:lnTo>
                      <a:pt x="26" y="781"/>
                    </a:lnTo>
                    <a:lnTo>
                      <a:pt x="9" y="783"/>
                    </a:lnTo>
                    <a:lnTo>
                      <a:pt x="0" y="787"/>
                    </a:lnTo>
                    <a:lnTo>
                      <a:pt x="7" y="766"/>
                    </a:lnTo>
                    <a:lnTo>
                      <a:pt x="7" y="7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4" name="Freeform 54"/>
              <p:cNvSpPr>
                <a:spLocks/>
              </p:cNvSpPr>
              <p:nvPr/>
            </p:nvSpPr>
            <p:spPr bwMode="auto">
              <a:xfrm>
                <a:off x="4023643" y="3536131"/>
                <a:ext cx="538163" cy="612949"/>
              </a:xfrm>
              <a:custGeom>
                <a:avLst/>
                <a:gdLst/>
                <a:ahLst/>
                <a:cxnLst>
                  <a:cxn ang="0">
                    <a:pos x="47" y="660"/>
                  </a:cxn>
                  <a:cxn ang="0">
                    <a:pos x="72" y="652"/>
                  </a:cxn>
                  <a:cxn ang="0">
                    <a:pos x="118" y="633"/>
                  </a:cxn>
                  <a:cxn ang="0">
                    <a:pos x="180" y="604"/>
                  </a:cxn>
                  <a:cxn ang="0">
                    <a:pos x="253" y="568"/>
                  </a:cxn>
                  <a:cxn ang="0">
                    <a:pos x="329" y="521"/>
                  </a:cxn>
                  <a:cxn ang="0">
                    <a:pos x="405" y="464"/>
                  </a:cxn>
                  <a:cxn ang="0">
                    <a:pos x="477" y="395"/>
                  </a:cxn>
                  <a:cxn ang="0">
                    <a:pos x="536" y="319"/>
                  </a:cxn>
                  <a:cxn ang="0">
                    <a:pos x="582" y="247"/>
                  </a:cxn>
                  <a:cxn ang="0">
                    <a:pos x="618" y="183"/>
                  </a:cxn>
                  <a:cxn ang="0">
                    <a:pos x="641" y="126"/>
                  </a:cxn>
                  <a:cxn ang="0">
                    <a:pos x="654" y="78"/>
                  </a:cxn>
                  <a:cxn ang="0">
                    <a:pos x="663" y="40"/>
                  </a:cxn>
                  <a:cxn ang="0">
                    <a:pos x="667" y="15"/>
                  </a:cxn>
                  <a:cxn ang="0">
                    <a:pos x="667" y="2"/>
                  </a:cxn>
                  <a:cxn ang="0">
                    <a:pos x="677" y="30"/>
                  </a:cxn>
                  <a:cxn ang="0">
                    <a:pos x="677" y="38"/>
                  </a:cxn>
                  <a:cxn ang="0">
                    <a:pos x="677" y="63"/>
                  </a:cxn>
                  <a:cxn ang="0">
                    <a:pos x="673" y="99"/>
                  </a:cxn>
                  <a:cxn ang="0">
                    <a:pos x="663" y="148"/>
                  </a:cxn>
                  <a:cxn ang="0">
                    <a:pos x="642" y="205"/>
                  </a:cxn>
                  <a:cxn ang="0">
                    <a:pos x="610" y="272"/>
                  </a:cxn>
                  <a:cxn ang="0">
                    <a:pos x="561" y="348"/>
                  </a:cxn>
                  <a:cxn ang="0">
                    <a:pos x="492" y="428"/>
                  </a:cxn>
                  <a:cxn ang="0">
                    <a:pos x="409" y="500"/>
                  </a:cxn>
                  <a:cxn ang="0">
                    <a:pos x="325" y="561"/>
                  </a:cxn>
                  <a:cxn ang="0">
                    <a:pos x="241" y="608"/>
                  </a:cxn>
                  <a:cxn ang="0">
                    <a:pos x="165" y="644"/>
                  </a:cxn>
                  <a:cxn ang="0">
                    <a:pos x="99" y="671"/>
                  </a:cxn>
                  <a:cxn ang="0">
                    <a:pos x="45" y="688"/>
                  </a:cxn>
                  <a:cxn ang="0">
                    <a:pos x="11" y="698"/>
                  </a:cxn>
                  <a:cxn ang="0">
                    <a:pos x="0" y="699"/>
                  </a:cxn>
                  <a:cxn ang="0">
                    <a:pos x="43" y="663"/>
                  </a:cxn>
                </a:cxnLst>
                <a:rect l="0" t="0" r="r" b="b"/>
                <a:pathLst>
                  <a:path w="677" h="699">
                    <a:moveTo>
                      <a:pt x="43" y="663"/>
                    </a:moveTo>
                    <a:lnTo>
                      <a:pt x="47" y="660"/>
                    </a:lnTo>
                    <a:lnTo>
                      <a:pt x="57" y="658"/>
                    </a:lnTo>
                    <a:lnTo>
                      <a:pt x="72" y="652"/>
                    </a:lnTo>
                    <a:lnTo>
                      <a:pt x="93" y="644"/>
                    </a:lnTo>
                    <a:lnTo>
                      <a:pt x="118" y="633"/>
                    </a:lnTo>
                    <a:lnTo>
                      <a:pt x="148" y="622"/>
                    </a:lnTo>
                    <a:lnTo>
                      <a:pt x="180" y="604"/>
                    </a:lnTo>
                    <a:lnTo>
                      <a:pt x="216" y="589"/>
                    </a:lnTo>
                    <a:lnTo>
                      <a:pt x="253" y="568"/>
                    </a:lnTo>
                    <a:lnTo>
                      <a:pt x="291" y="547"/>
                    </a:lnTo>
                    <a:lnTo>
                      <a:pt x="329" y="521"/>
                    </a:lnTo>
                    <a:lnTo>
                      <a:pt x="369" y="494"/>
                    </a:lnTo>
                    <a:lnTo>
                      <a:pt x="405" y="464"/>
                    </a:lnTo>
                    <a:lnTo>
                      <a:pt x="443" y="431"/>
                    </a:lnTo>
                    <a:lnTo>
                      <a:pt x="477" y="395"/>
                    </a:lnTo>
                    <a:lnTo>
                      <a:pt x="509" y="359"/>
                    </a:lnTo>
                    <a:lnTo>
                      <a:pt x="536" y="319"/>
                    </a:lnTo>
                    <a:lnTo>
                      <a:pt x="561" y="281"/>
                    </a:lnTo>
                    <a:lnTo>
                      <a:pt x="582" y="247"/>
                    </a:lnTo>
                    <a:lnTo>
                      <a:pt x="601" y="215"/>
                    </a:lnTo>
                    <a:lnTo>
                      <a:pt x="618" y="183"/>
                    </a:lnTo>
                    <a:lnTo>
                      <a:pt x="629" y="152"/>
                    </a:lnTo>
                    <a:lnTo>
                      <a:pt x="641" y="126"/>
                    </a:lnTo>
                    <a:lnTo>
                      <a:pt x="650" y="101"/>
                    </a:lnTo>
                    <a:lnTo>
                      <a:pt x="654" y="78"/>
                    </a:lnTo>
                    <a:lnTo>
                      <a:pt x="660" y="57"/>
                    </a:lnTo>
                    <a:lnTo>
                      <a:pt x="663" y="40"/>
                    </a:lnTo>
                    <a:lnTo>
                      <a:pt x="665" y="27"/>
                    </a:lnTo>
                    <a:lnTo>
                      <a:pt x="667" y="15"/>
                    </a:lnTo>
                    <a:lnTo>
                      <a:pt x="667" y="8"/>
                    </a:lnTo>
                    <a:lnTo>
                      <a:pt x="667" y="2"/>
                    </a:lnTo>
                    <a:lnTo>
                      <a:pt x="669" y="0"/>
                    </a:lnTo>
                    <a:lnTo>
                      <a:pt x="677" y="30"/>
                    </a:lnTo>
                    <a:lnTo>
                      <a:pt x="677" y="32"/>
                    </a:lnTo>
                    <a:lnTo>
                      <a:pt x="677" y="38"/>
                    </a:lnTo>
                    <a:lnTo>
                      <a:pt x="677" y="48"/>
                    </a:lnTo>
                    <a:lnTo>
                      <a:pt x="677" y="63"/>
                    </a:lnTo>
                    <a:lnTo>
                      <a:pt x="675" y="78"/>
                    </a:lnTo>
                    <a:lnTo>
                      <a:pt x="673" y="99"/>
                    </a:lnTo>
                    <a:lnTo>
                      <a:pt x="669" y="122"/>
                    </a:lnTo>
                    <a:lnTo>
                      <a:pt x="663" y="148"/>
                    </a:lnTo>
                    <a:lnTo>
                      <a:pt x="654" y="175"/>
                    </a:lnTo>
                    <a:lnTo>
                      <a:pt x="642" y="205"/>
                    </a:lnTo>
                    <a:lnTo>
                      <a:pt x="629" y="238"/>
                    </a:lnTo>
                    <a:lnTo>
                      <a:pt x="610" y="272"/>
                    </a:lnTo>
                    <a:lnTo>
                      <a:pt x="587" y="310"/>
                    </a:lnTo>
                    <a:lnTo>
                      <a:pt x="561" y="348"/>
                    </a:lnTo>
                    <a:lnTo>
                      <a:pt x="528" y="386"/>
                    </a:lnTo>
                    <a:lnTo>
                      <a:pt x="492" y="428"/>
                    </a:lnTo>
                    <a:lnTo>
                      <a:pt x="450" y="466"/>
                    </a:lnTo>
                    <a:lnTo>
                      <a:pt x="409" y="500"/>
                    </a:lnTo>
                    <a:lnTo>
                      <a:pt x="367" y="532"/>
                    </a:lnTo>
                    <a:lnTo>
                      <a:pt x="325" y="561"/>
                    </a:lnTo>
                    <a:lnTo>
                      <a:pt x="281" y="585"/>
                    </a:lnTo>
                    <a:lnTo>
                      <a:pt x="241" y="608"/>
                    </a:lnTo>
                    <a:lnTo>
                      <a:pt x="201" y="627"/>
                    </a:lnTo>
                    <a:lnTo>
                      <a:pt x="165" y="644"/>
                    </a:lnTo>
                    <a:lnTo>
                      <a:pt x="129" y="658"/>
                    </a:lnTo>
                    <a:lnTo>
                      <a:pt x="99" y="671"/>
                    </a:lnTo>
                    <a:lnTo>
                      <a:pt x="70" y="679"/>
                    </a:lnTo>
                    <a:lnTo>
                      <a:pt x="45" y="688"/>
                    </a:lnTo>
                    <a:lnTo>
                      <a:pt x="26" y="694"/>
                    </a:lnTo>
                    <a:lnTo>
                      <a:pt x="11" y="698"/>
                    </a:lnTo>
                    <a:lnTo>
                      <a:pt x="2" y="699"/>
                    </a:lnTo>
                    <a:lnTo>
                      <a:pt x="0" y="699"/>
                    </a:lnTo>
                    <a:lnTo>
                      <a:pt x="43" y="663"/>
                    </a:lnTo>
                    <a:lnTo>
                      <a:pt x="43" y="66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5" name="Freeform 55"/>
              <p:cNvSpPr>
                <a:spLocks/>
              </p:cNvSpPr>
              <p:nvPr/>
            </p:nvSpPr>
            <p:spPr bwMode="auto">
              <a:xfrm>
                <a:off x="4122068" y="3131319"/>
                <a:ext cx="93663" cy="122590"/>
              </a:xfrm>
              <a:custGeom>
                <a:avLst/>
                <a:gdLst/>
                <a:ahLst/>
                <a:cxnLst>
                  <a:cxn ang="0">
                    <a:pos x="4" y="129"/>
                  </a:cxn>
                  <a:cxn ang="0">
                    <a:pos x="14" y="137"/>
                  </a:cxn>
                  <a:cxn ang="0">
                    <a:pos x="33" y="138"/>
                  </a:cxn>
                  <a:cxn ang="0">
                    <a:pos x="46" y="138"/>
                  </a:cxn>
                  <a:cxn ang="0">
                    <a:pos x="63" y="135"/>
                  </a:cxn>
                  <a:cxn ang="0">
                    <a:pos x="78" y="123"/>
                  </a:cxn>
                  <a:cxn ang="0">
                    <a:pos x="93" y="106"/>
                  </a:cxn>
                  <a:cxn ang="0">
                    <a:pos x="107" y="87"/>
                  </a:cxn>
                  <a:cxn ang="0">
                    <a:pos x="116" y="66"/>
                  </a:cxn>
                  <a:cxn ang="0">
                    <a:pos x="118" y="43"/>
                  </a:cxn>
                  <a:cxn ang="0">
                    <a:pos x="116" y="24"/>
                  </a:cxn>
                  <a:cxn ang="0">
                    <a:pos x="105" y="11"/>
                  </a:cxn>
                  <a:cxn ang="0">
                    <a:pos x="86" y="2"/>
                  </a:cxn>
                  <a:cxn ang="0">
                    <a:pos x="61" y="2"/>
                  </a:cxn>
                  <a:cxn ang="0">
                    <a:pos x="42" y="9"/>
                  </a:cxn>
                  <a:cxn ang="0">
                    <a:pos x="27" y="23"/>
                  </a:cxn>
                  <a:cxn ang="0">
                    <a:pos x="15" y="42"/>
                  </a:cxn>
                  <a:cxn ang="0">
                    <a:pos x="8" y="61"/>
                  </a:cxn>
                  <a:cxn ang="0">
                    <a:pos x="2" y="80"/>
                  </a:cxn>
                  <a:cxn ang="0">
                    <a:pos x="0" y="95"/>
                  </a:cxn>
                  <a:cxn ang="0">
                    <a:pos x="2" y="102"/>
                  </a:cxn>
                  <a:cxn ang="0">
                    <a:pos x="17" y="83"/>
                  </a:cxn>
                  <a:cxn ang="0">
                    <a:pos x="25" y="68"/>
                  </a:cxn>
                  <a:cxn ang="0">
                    <a:pos x="40" y="49"/>
                  </a:cxn>
                  <a:cxn ang="0">
                    <a:pos x="59" y="36"/>
                  </a:cxn>
                  <a:cxn ang="0">
                    <a:pos x="78" y="43"/>
                  </a:cxn>
                  <a:cxn ang="0">
                    <a:pos x="82" y="57"/>
                  </a:cxn>
                  <a:cxn ang="0">
                    <a:pos x="78" y="72"/>
                  </a:cxn>
                  <a:cxn ang="0">
                    <a:pos x="73" y="83"/>
                  </a:cxn>
                  <a:cxn ang="0">
                    <a:pos x="63" y="95"/>
                  </a:cxn>
                  <a:cxn ang="0">
                    <a:pos x="50" y="102"/>
                  </a:cxn>
                  <a:cxn ang="0">
                    <a:pos x="36" y="106"/>
                  </a:cxn>
                  <a:cxn ang="0">
                    <a:pos x="0" y="125"/>
                  </a:cxn>
                </a:cxnLst>
                <a:rect l="0" t="0" r="r" b="b"/>
                <a:pathLst>
                  <a:path w="118" h="138">
                    <a:moveTo>
                      <a:pt x="0" y="125"/>
                    </a:moveTo>
                    <a:lnTo>
                      <a:pt x="4" y="129"/>
                    </a:lnTo>
                    <a:lnTo>
                      <a:pt x="8" y="131"/>
                    </a:lnTo>
                    <a:lnTo>
                      <a:pt x="14" y="137"/>
                    </a:lnTo>
                    <a:lnTo>
                      <a:pt x="23" y="138"/>
                    </a:lnTo>
                    <a:lnTo>
                      <a:pt x="33" y="138"/>
                    </a:lnTo>
                    <a:lnTo>
                      <a:pt x="40" y="138"/>
                    </a:lnTo>
                    <a:lnTo>
                      <a:pt x="46" y="138"/>
                    </a:lnTo>
                    <a:lnTo>
                      <a:pt x="54" y="137"/>
                    </a:lnTo>
                    <a:lnTo>
                      <a:pt x="63" y="135"/>
                    </a:lnTo>
                    <a:lnTo>
                      <a:pt x="69" y="129"/>
                    </a:lnTo>
                    <a:lnTo>
                      <a:pt x="78" y="123"/>
                    </a:lnTo>
                    <a:lnTo>
                      <a:pt x="86" y="116"/>
                    </a:lnTo>
                    <a:lnTo>
                      <a:pt x="93" y="106"/>
                    </a:lnTo>
                    <a:lnTo>
                      <a:pt x="99" y="97"/>
                    </a:lnTo>
                    <a:lnTo>
                      <a:pt x="107" y="87"/>
                    </a:lnTo>
                    <a:lnTo>
                      <a:pt x="112" y="76"/>
                    </a:lnTo>
                    <a:lnTo>
                      <a:pt x="116" y="66"/>
                    </a:lnTo>
                    <a:lnTo>
                      <a:pt x="118" y="55"/>
                    </a:lnTo>
                    <a:lnTo>
                      <a:pt x="118" y="43"/>
                    </a:lnTo>
                    <a:lnTo>
                      <a:pt x="118" y="34"/>
                    </a:lnTo>
                    <a:lnTo>
                      <a:pt x="116" y="24"/>
                    </a:lnTo>
                    <a:lnTo>
                      <a:pt x="112" y="15"/>
                    </a:lnTo>
                    <a:lnTo>
                      <a:pt x="105" y="11"/>
                    </a:lnTo>
                    <a:lnTo>
                      <a:pt x="95" y="4"/>
                    </a:lnTo>
                    <a:lnTo>
                      <a:pt x="86" y="2"/>
                    </a:lnTo>
                    <a:lnTo>
                      <a:pt x="73" y="0"/>
                    </a:lnTo>
                    <a:lnTo>
                      <a:pt x="61" y="2"/>
                    </a:lnTo>
                    <a:lnTo>
                      <a:pt x="52" y="4"/>
                    </a:lnTo>
                    <a:lnTo>
                      <a:pt x="42" y="9"/>
                    </a:lnTo>
                    <a:lnTo>
                      <a:pt x="33" y="15"/>
                    </a:lnTo>
                    <a:lnTo>
                      <a:pt x="27" y="23"/>
                    </a:lnTo>
                    <a:lnTo>
                      <a:pt x="19" y="32"/>
                    </a:lnTo>
                    <a:lnTo>
                      <a:pt x="15" y="42"/>
                    </a:lnTo>
                    <a:lnTo>
                      <a:pt x="10" y="51"/>
                    </a:lnTo>
                    <a:lnTo>
                      <a:pt x="8" y="61"/>
                    </a:lnTo>
                    <a:lnTo>
                      <a:pt x="4" y="70"/>
                    </a:lnTo>
                    <a:lnTo>
                      <a:pt x="2" y="80"/>
                    </a:lnTo>
                    <a:lnTo>
                      <a:pt x="0" y="87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102"/>
                    </a:lnTo>
                    <a:lnTo>
                      <a:pt x="17" y="87"/>
                    </a:lnTo>
                    <a:lnTo>
                      <a:pt x="17" y="83"/>
                    </a:lnTo>
                    <a:lnTo>
                      <a:pt x="21" y="78"/>
                    </a:lnTo>
                    <a:lnTo>
                      <a:pt x="25" y="68"/>
                    </a:lnTo>
                    <a:lnTo>
                      <a:pt x="33" y="59"/>
                    </a:lnTo>
                    <a:lnTo>
                      <a:pt x="40" y="49"/>
                    </a:lnTo>
                    <a:lnTo>
                      <a:pt x="50" y="42"/>
                    </a:lnTo>
                    <a:lnTo>
                      <a:pt x="59" y="36"/>
                    </a:lnTo>
                    <a:lnTo>
                      <a:pt x="71" y="38"/>
                    </a:lnTo>
                    <a:lnTo>
                      <a:pt x="78" y="43"/>
                    </a:lnTo>
                    <a:lnTo>
                      <a:pt x="82" y="53"/>
                    </a:lnTo>
                    <a:lnTo>
                      <a:pt x="82" y="57"/>
                    </a:lnTo>
                    <a:lnTo>
                      <a:pt x="82" y="64"/>
                    </a:lnTo>
                    <a:lnTo>
                      <a:pt x="78" y="72"/>
                    </a:lnTo>
                    <a:lnTo>
                      <a:pt x="76" y="78"/>
                    </a:lnTo>
                    <a:lnTo>
                      <a:pt x="73" y="83"/>
                    </a:lnTo>
                    <a:lnTo>
                      <a:pt x="69" y="89"/>
                    </a:lnTo>
                    <a:lnTo>
                      <a:pt x="63" y="95"/>
                    </a:lnTo>
                    <a:lnTo>
                      <a:pt x="57" y="100"/>
                    </a:lnTo>
                    <a:lnTo>
                      <a:pt x="50" y="102"/>
                    </a:lnTo>
                    <a:lnTo>
                      <a:pt x="44" y="106"/>
                    </a:lnTo>
                    <a:lnTo>
                      <a:pt x="36" y="106"/>
                    </a:lnTo>
                    <a:lnTo>
                      <a:pt x="29" y="108"/>
                    </a:lnTo>
                    <a:lnTo>
                      <a:pt x="0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6" name="Freeform 56"/>
              <p:cNvSpPr>
                <a:spLocks/>
              </p:cNvSpPr>
              <p:nvPr/>
            </p:nvSpPr>
            <p:spPr bwMode="auto">
              <a:xfrm>
                <a:off x="3223543" y="3274194"/>
                <a:ext cx="417513" cy="465841"/>
              </a:xfrm>
              <a:custGeom>
                <a:avLst/>
                <a:gdLst/>
                <a:ahLst/>
                <a:cxnLst>
                  <a:cxn ang="0">
                    <a:pos x="2" y="329"/>
                  </a:cxn>
                  <a:cxn ang="0">
                    <a:pos x="0" y="306"/>
                  </a:cxn>
                  <a:cxn ang="0">
                    <a:pos x="5" y="274"/>
                  </a:cxn>
                  <a:cxn ang="0">
                    <a:pos x="17" y="234"/>
                  </a:cxn>
                  <a:cxn ang="0">
                    <a:pos x="44" y="198"/>
                  </a:cxn>
                  <a:cxn ang="0">
                    <a:pos x="87" y="164"/>
                  </a:cxn>
                  <a:cxn ang="0">
                    <a:pos x="125" y="126"/>
                  </a:cxn>
                  <a:cxn ang="0">
                    <a:pos x="154" y="78"/>
                  </a:cxn>
                  <a:cxn ang="0">
                    <a:pos x="186" y="38"/>
                  </a:cxn>
                  <a:cxn ang="0">
                    <a:pos x="228" y="10"/>
                  </a:cxn>
                  <a:cxn ang="0">
                    <a:pos x="291" y="2"/>
                  </a:cxn>
                  <a:cxn ang="0">
                    <a:pos x="348" y="16"/>
                  </a:cxn>
                  <a:cxn ang="0">
                    <a:pos x="380" y="48"/>
                  </a:cxn>
                  <a:cxn ang="0">
                    <a:pos x="397" y="93"/>
                  </a:cxn>
                  <a:cxn ang="0">
                    <a:pos x="405" y="141"/>
                  </a:cxn>
                  <a:cxn ang="0">
                    <a:pos x="412" y="183"/>
                  </a:cxn>
                  <a:cxn ang="0">
                    <a:pos x="428" y="213"/>
                  </a:cxn>
                  <a:cxn ang="0">
                    <a:pos x="452" y="240"/>
                  </a:cxn>
                  <a:cxn ang="0">
                    <a:pos x="481" y="268"/>
                  </a:cxn>
                  <a:cxn ang="0">
                    <a:pos x="506" y="301"/>
                  </a:cxn>
                  <a:cxn ang="0">
                    <a:pos x="521" y="344"/>
                  </a:cxn>
                  <a:cxn ang="0">
                    <a:pos x="521" y="401"/>
                  </a:cxn>
                  <a:cxn ang="0">
                    <a:pos x="496" y="453"/>
                  </a:cxn>
                  <a:cxn ang="0">
                    <a:pos x="458" y="487"/>
                  </a:cxn>
                  <a:cxn ang="0">
                    <a:pos x="418" y="514"/>
                  </a:cxn>
                  <a:cxn ang="0">
                    <a:pos x="386" y="525"/>
                  </a:cxn>
                  <a:cxn ang="0">
                    <a:pos x="374" y="533"/>
                  </a:cxn>
                  <a:cxn ang="0">
                    <a:pos x="380" y="502"/>
                  </a:cxn>
                  <a:cxn ang="0">
                    <a:pos x="399" y="491"/>
                  </a:cxn>
                  <a:cxn ang="0">
                    <a:pos x="426" y="472"/>
                  </a:cxn>
                  <a:cxn ang="0">
                    <a:pos x="452" y="441"/>
                  </a:cxn>
                  <a:cxn ang="0">
                    <a:pos x="471" y="401"/>
                  </a:cxn>
                  <a:cxn ang="0">
                    <a:pos x="475" y="350"/>
                  </a:cxn>
                  <a:cxn ang="0">
                    <a:pos x="464" y="314"/>
                  </a:cxn>
                  <a:cxn ang="0">
                    <a:pos x="441" y="285"/>
                  </a:cxn>
                  <a:cxn ang="0">
                    <a:pos x="414" y="263"/>
                  </a:cxn>
                  <a:cxn ang="0">
                    <a:pos x="390" y="232"/>
                  </a:cxn>
                  <a:cxn ang="0">
                    <a:pos x="376" y="189"/>
                  </a:cxn>
                  <a:cxn ang="0">
                    <a:pos x="369" y="137"/>
                  </a:cxn>
                  <a:cxn ang="0">
                    <a:pos x="363" y="93"/>
                  </a:cxn>
                  <a:cxn ang="0">
                    <a:pos x="352" y="61"/>
                  </a:cxn>
                  <a:cxn ang="0">
                    <a:pos x="333" y="38"/>
                  </a:cxn>
                  <a:cxn ang="0">
                    <a:pos x="295" y="25"/>
                  </a:cxn>
                  <a:cxn ang="0">
                    <a:pos x="247" y="29"/>
                  </a:cxn>
                  <a:cxn ang="0">
                    <a:pos x="215" y="54"/>
                  </a:cxn>
                  <a:cxn ang="0">
                    <a:pos x="190" y="93"/>
                  </a:cxn>
                  <a:cxn ang="0">
                    <a:pos x="169" y="132"/>
                  </a:cxn>
                  <a:cxn ang="0">
                    <a:pos x="144" y="168"/>
                  </a:cxn>
                  <a:cxn ang="0">
                    <a:pos x="106" y="189"/>
                  </a:cxn>
                  <a:cxn ang="0">
                    <a:pos x="76" y="211"/>
                  </a:cxn>
                  <a:cxn ang="0">
                    <a:pos x="51" y="240"/>
                  </a:cxn>
                  <a:cxn ang="0">
                    <a:pos x="38" y="272"/>
                  </a:cxn>
                  <a:cxn ang="0">
                    <a:pos x="30" y="304"/>
                  </a:cxn>
                  <a:cxn ang="0">
                    <a:pos x="32" y="337"/>
                  </a:cxn>
                </a:cxnLst>
                <a:rect l="0" t="0" r="r" b="b"/>
                <a:pathLst>
                  <a:path w="525" h="533">
                    <a:moveTo>
                      <a:pt x="4" y="335"/>
                    </a:moveTo>
                    <a:lnTo>
                      <a:pt x="2" y="331"/>
                    </a:lnTo>
                    <a:lnTo>
                      <a:pt x="2" y="329"/>
                    </a:lnTo>
                    <a:lnTo>
                      <a:pt x="0" y="323"/>
                    </a:lnTo>
                    <a:lnTo>
                      <a:pt x="0" y="316"/>
                    </a:lnTo>
                    <a:lnTo>
                      <a:pt x="0" y="306"/>
                    </a:lnTo>
                    <a:lnTo>
                      <a:pt x="0" y="297"/>
                    </a:lnTo>
                    <a:lnTo>
                      <a:pt x="2" y="285"/>
                    </a:lnTo>
                    <a:lnTo>
                      <a:pt x="5" y="274"/>
                    </a:lnTo>
                    <a:lnTo>
                      <a:pt x="7" y="261"/>
                    </a:lnTo>
                    <a:lnTo>
                      <a:pt x="11" y="247"/>
                    </a:lnTo>
                    <a:lnTo>
                      <a:pt x="17" y="234"/>
                    </a:lnTo>
                    <a:lnTo>
                      <a:pt x="24" y="221"/>
                    </a:lnTo>
                    <a:lnTo>
                      <a:pt x="32" y="209"/>
                    </a:lnTo>
                    <a:lnTo>
                      <a:pt x="44" y="198"/>
                    </a:lnTo>
                    <a:lnTo>
                      <a:pt x="57" y="185"/>
                    </a:lnTo>
                    <a:lnTo>
                      <a:pt x="74" y="177"/>
                    </a:lnTo>
                    <a:lnTo>
                      <a:pt x="87" y="164"/>
                    </a:lnTo>
                    <a:lnTo>
                      <a:pt x="101" y="152"/>
                    </a:lnTo>
                    <a:lnTo>
                      <a:pt x="112" y="139"/>
                    </a:lnTo>
                    <a:lnTo>
                      <a:pt x="125" y="126"/>
                    </a:lnTo>
                    <a:lnTo>
                      <a:pt x="135" y="109"/>
                    </a:lnTo>
                    <a:lnTo>
                      <a:pt x="144" y="95"/>
                    </a:lnTo>
                    <a:lnTo>
                      <a:pt x="154" y="78"/>
                    </a:lnTo>
                    <a:lnTo>
                      <a:pt x="165" y="65"/>
                    </a:lnTo>
                    <a:lnTo>
                      <a:pt x="175" y="52"/>
                    </a:lnTo>
                    <a:lnTo>
                      <a:pt x="186" y="38"/>
                    </a:lnTo>
                    <a:lnTo>
                      <a:pt x="198" y="25"/>
                    </a:lnTo>
                    <a:lnTo>
                      <a:pt x="213" y="17"/>
                    </a:lnTo>
                    <a:lnTo>
                      <a:pt x="228" y="10"/>
                    </a:lnTo>
                    <a:lnTo>
                      <a:pt x="247" y="4"/>
                    </a:lnTo>
                    <a:lnTo>
                      <a:pt x="266" y="0"/>
                    </a:lnTo>
                    <a:lnTo>
                      <a:pt x="291" y="2"/>
                    </a:lnTo>
                    <a:lnTo>
                      <a:pt x="314" y="2"/>
                    </a:lnTo>
                    <a:lnTo>
                      <a:pt x="333" y="8"/>
                    </a:lnTo>
                    <a:lnTo>
                      <a:pt x="348" y="16"/>
                    </a:lnTo>
                    <a:lnTo>
                      <a:pt x="361" y="25"/>
                    </a:lnTo>
                    <a:lnTo>
                      <a:pt x="371" y="36"/>
                    </a:lnTo>
                    <a:lnTo>
                      <a:pt x="380" y="48"/>
                    </a:lnTo>
                    <a:lnTo>
                      <a:pt x="388" y="63"/>
                    </a:lnTo>
                    <a:lnTo>
                      <a:pt x="393" y="78"/>
                    </a:lnTo>
                    <a:lnTo>
                      <a:pt x="397" y="93"/>
                    </a:lnTo>
                    <a:lnTo>
                      <a:pt x="399" y="109"/>
                    </a:lnTo>
                    <a:lnTo>
                      <a:pt x="401" y="126"/>
                    </a:lnTo>
                    <a:lnTo>
                      <a:pt x="405" y="141"/>
                    </a:lnTo>
                    <a:lnTo>
                      <a:pt x="407" y="156"/>
                    </a:lnTo>
                    <a:lnTo>
                      <a:pt x="409" y="170"/>
                    </a:lnTo>
                    <a:lnTo>
                      <a:pt x="412" y="183"/>
                    </a:lnTo>
                    <a:lnTo>
                      <a:pt x="416" y="194"/>
                    </a:lnTo>
                    <a:lnTo>
                      <a:pt x="420" y="204"/>
                    </a:lnTo>
                    <a:lnTo>
                      <a:pt x="428" y="213"/>
                    </a:lnTo>
                    <a:lnTo>
                      <a:pt x="433" y="223"/>
                    </a:lnTo>
                    <a:lnTo>
                      <a:pt x="443" y="232"/>
                    </a:lnTo>
                    <a:lnTo>
                      <a:pt x="452" y="240"/>
                    </a:lnTo>
                    <a:lnTo>
                      <a:pt x="462" y="249"/>
                    </a:lnTo>
                    <a:lnTo>
                      <a:pt x="471" y="257"/>
                    </a:lnTo>
                    <a:lnTo>
                      <a:pt x="481" y="268"/>
                    </a:lnTo>
                    <a:lnTo>
                      <a:pt x="489" y="278"/>
                    </a:lnTo>
                    <a:lnTo>
                      <a:pt x="498" y="287"/>
                    </a:lnTo>
                    <a:lnTo>
                      <a:pt x="506" y="301"/>
                    </a:lnTo>
                    <a:lnTo>
                      <a:pt x="513" y="314"/>
                    </a:lnTo>
                    <a:lnTo>
                      <a:pt x="517" y="327"/>
                    </a:lnTo>
                    <a:lnTo>
                      <a:pt x="521" y="344"/>
                    </a:lnTo>
                    <a:lnTo>
                      <a:pt x="523" y="361"/>
                    </a:lnTo>
                    <a:lnTo>
                      <a:pt x="525" y="382"/>
                    </a:lnTo>
                    <a:lnTo>
                      <a:pt x="521" y="401"/>
                    </a:lnTo>
                    <a:lnTo>
                      <a:pt x="515" y="420"/>
                    </a:lnTo>
                    <a:lnTo>
                      <a:pt x="506" y="436"/>
                    </a:lnTo>
                    <a:lnTo>
                      <a:pt x="496" y="453"/>
                    </a:lnTo>
                    <a:lnTo>
                      <a:pt x="485" y="464"/>
                    </a:lnTo>
                    <a:lnTo>
                      <a:pt x="471" y="477"/>
                    </a:lnTo>
                    <a:lnTo>
                      <a:pt x="458" y="487"/>
                    </a:lnTo>
                    <a:lnTo>
                      <a:pt x="445" y="498"/>
                    </a:lnTo>
                    <a:lnTo>
                      <a:pt x="431" y="506"/>
                    </a:lnTo>
                    <a:lnTo>
                      <a:pt x="418" y="514"/>
                    </a:lnTo>
                    <a:lnTo>
                      <a:pt x="407" y="517"/>
                    </a:lnTo>
                    <a:lnTo>
                      <a:pt x="395" y="523"/>
                    </a:lnTo>
                    <a:lnTo>
                      <a:pt x="386" y="525"/>
                    </a:lnTo>
                    <a:lnTo>
                      <a:pt x="378" y="529"/>
                    </a:lnTo>
                    <a:lnTo>
                      <a:pt x="374" y="531"/>
                    </a:lnTo>
                    <a:lnTo>
                      <a:pt x="374" y="533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80" y="502"/>
                    </a:lnTo>
                    <a:lnTo>
                      <a:pt x="386" y="498"/>
                    </a:lnTo>
                    <a:lnTo>
                      <a:pt x="392" y="496"/>
                    </a:lnTo>
                    <a:lnTo>
                      <a:pt x="399" y="491"/>
                    </a:lnTo>
                    <a:lnTo>
                      <a:pt x="407" y="485"/>
                    </a:lnTo>
                    <a:lnTo>
                      <a:pt x="416" y="479"/>
                    </a:lnTo>
                    <a:lnTo>
                      <a:pt x="426" y="472"/>
                    </a:lnTo>
                    <a:lnTo>
                      <a:pt x="433" y="462"/>
                    </a:lnTo>
                    <a:lnTo>
                      <a:pt x="443" y="453"/>
                    </a:lnTo>
                    <a:lnTo>
                      <a:pt x="452" y="441"/>
                    </a:lnTo>
                    <a:lnTo>
                      <a:pt x="460" y="430"/>
                    </a:lnTo>
                    <a:lnTo>
                      <a:pt x="466" y="417"/>
                    </a:lnTo>
                    <a:lnTo>
                      <a:pt x="471" y="401"/>
                    </a:lnTo>
                    <a:lnTo>
                      <a:pt x="475" y="386"/>
                    </a:lnTo>
                    <a:lnTo>
                      <a:pt x="477" y="369"/>
                    </a:lnTo>
                    <a:lnTo>
                      <a:pt x="475" y="350"/>
                    </a:lnTo>
                    <a:lnTo>
                      <a:pt x="473" y="337"/>
                    </a:lnTo>
                    <a:lnTo>
                      <a:pt x="469" y="323"/>
                    </a:lnTo>
                    <a:lnTo>
                      <a:pt x="464" y="314"/>
                    </a:lnTo>
                    <a:lnTo>
                      <a:pt x="458" y="303"/>
                    </a:lnTo>
                    <a:lnTo>
                      <a:pt x="450" y="295"/>
                    </a:lnTo>
                    <a:lnTo>
                      <a:pt x="441" y="285"/>
                    </a:lnTo>
                    <a:lnTo>
                      <a:pt x="433" y="278"/>
                    </a:lnTo>
                    <a:lnTo>
                      <a:pt x="424" y="270"/>
                    </a:lnTo>
                    <a:lnTo>
                      <a:pt x="414" y="263"/>
                    </a:lnTo>
                    <a:lnTo>
                      <a:pt x="405" y="253"/>
                    </a:lnTo>
                    <a:lnTo>
                      <a:pt x="397" y="244"/>
                    </a:lnTo>
                    <a:lnTo>
                      <a:pt x="390" y="232"/>
                    </a:lnTo>
                    <a:lnTo>
                      <a:pt x="384" y="219"/>
                    </a:lnTo>
                    <a:lnTo>
                      <a:pt x="378" y="204"/>
                    </a:lnTo>
                    <a:lnTo>
                      <a:pt x="376" y="189"/>
                    </a:lnTo>
                    <a:lnTo>
                      <a:pt x="372" y="170"/>
                    </a:lnTo>
                    <a:lnTo>
                      <a:pt x="371" y="152"/>
                    </a:lnTo>
                    <a:lnTo>
                      <a:pt x="369" y="137"/>
                    </a:lnTo>
                    <a:lnTo>
                      <a:pt x="367" y="122"/>
                    </a:lnTo>
                    <a:lnTo>
                      <a:pt x="365" y="107"/>
                    </a:lnTo>
                    <a:lnTo>
                      <a:pt x="363" y="93"/>
                    </a:lnTo>
                    <a:lnTo>
                      <a:pt x="359" y="80"/>
                    </a:lnTo>
                    <a:lnTo>
                      <a:pt x="357" y="73"/>
                    </a:lnTo>
                    <a:lnTo>
                      <a:pt x="352" y="61"/>
                    </a:lnTo>
                    <a:lnTo>
                      <a:pt x="346" y="52"/>
                    </a:lnTo>
                    <a:lnTo>
                      <a:pt x="338" y="44"/>
                    </a:lnTo>
                    <a:lnTo>
                      <a:pt x="333" y="38"/>
                    </a:lnTo>
                    <a:lnTo>
                      <a:pt x="321" y="33"/>
                    </a:lnTo>
                    <a:lnTo>
                      <a:pt x="308" y="29"/>
                    </a:lnTo>
                    <a:lnTo>
                      <a:pt x="295" y="25"/>
                    </a:lnTo>
                    <a:lnTo>
                      <a:pt x="279" y="25"/>
                    </a:lnTo>
                    <a:lnTo>
                      <a:pt x="262" y="25"/>
                    </a:lnTo>
                    <a:lnTo>
                      <a:pt x="247" y="29"/>
                    </a:lnTo>
                    <a:lnTo>
                      <a:pt x="234" y="35"/>
                    </a:lnTo>
                    <a:lnTo>
                      <a:pt x="224" y="44"/>
                    </a:lnTo>
                    <a:lnTo>
                      <a:pt x="215" y="54"/>
                    </a:lnTo>
                    <a:lnTo>
                      <a:pt x="205" y="65"/>
                    </a:lnTo>
                    <a:lnTo>
                      <a:pt x="198" y="78"/>
                    </a:lnTo>
                    <a:lnTo>
                      <a:pt x="190" y="93"/>
                    </a:lnTo>
                    <a:lnTo>
                      <a:pt x="184" y="105"/>
                    </a:lnTo>
                    <a:lnTo>
                      <a:pt x="177" y="120"/>
                    </a:lnTo>
                    <a:lnTo>
                      <a:pt x="169" y="132"/>
                    </a:lnTo>
                    <a:lnTo>
                      <a:pt x="161" y="147"/>
                    </a:lnTo>
                    <a:lnTo>
                      <a:pt x="152" y="158"/>
                    </a:lnTo>
                    <a:lnTo>
                      <a:pt x="144" y="168"/>
                    </a:lnTo>
                    <a:lnTo>
                      <a:pt x="133" y="177"/>
                    </a:lnTo>
                    <a:lnTo>
                      <a:pt x="121" y="185"/>
                    </a:lnTo>
                    <a:lnTo>
                      <a:pt x="106" y="189"/>
                    </a:lnTo>
                    <a:lnTo>
                      <a:pt x="95" y="196"/>
                    </a:lnTo>
                    <a:lnTo>
                      <a:pt x="83" y="202"/>
                    </a:lnTo>
                    <a:lnTo>
                      <a:pt x="76" y="211"/>
                    </a:lnTo>
                    <a:lnTo>
                      <a:pt x="66" y="221"/>
                    </a:lnTo>
                    <a:lnTo>
                      <a:pt x="59" y="230"/>
                    </a:lnTo>
                    <a:lnTo>
                      <a:pt x="51" y="240"/>
                    </a:lnTo>
                    <a:lnTo>
                      <a:pt x="47" y="251"/>
                    </a:lnTo>
                    <a:lnTo>
                      <a:pt x="40" y="261"/>
                    </a:lnTo>
                    <a:lnTo>
                      <a:pt x="38" y="272"/>
                    </a:lnTo>
                    <a:lnTo>
                      <a:pt x="32" y="282"/>
                    </a:lnTo>
                    <a:lnTo>
                      <a:pt x="32" y="293"/>
                    </a:lnTo>
                    <a:lnTo>
                      <a:pt x="30" y="304"/>
                    </a:lnTo>
                    <a:lnTo>
                      <a:pt x="30" y="314"/>
                    </a:lnTo>
                    <a:lnTo>
                      <a:pt x="30" y="325"/>
                    </a:lnTo>
                    <a:lnTo>
                      <a:pt x="32" y="337"/>
                    </a:lnTo>
                    <a:lnTo>
                      <a:pt x="4" y="335"/>
                    </a:lnTo>
                    <a:lnTo>
                      <a:pt x="4" y="3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7" name="Freeform 57"/>
              <p:cNvSpPr>
                <a:spLocks/>
              </p:cNvSpPr>
              <p:nvPr/>
            </p:nvSpPr>
            <p:spPr bwMode="auto">
              <a:xfrm>
                <a:off x="3348956" y="3166243"/>
                <a:ext cx="119063" cy="189139"/>
              </a:xfrm>
              <a:custGeom>
                <a:avLst/>
                <a:gdLst/>
                <a:ahLst/>
                <a:cxnLst>
                  <a:cxn ang="0">
                    <a:pos x="148" y="215"/>
                  </a:cxn>
                  <a:cxn ang="0">
                    <a:pos x="148" y="213"/>
                  </a:cxn>
                  <a:cxn ang="0">
                    <a:pos x="150" y="208"/>
                  </a:cxn>
                  <a:cxn ang="0">
                    <a:pos x="150" y="198"/>
                  </a:cxn>
                  <a:cxn ang="0">
                    <a:pos x="150" y="189"/>
                  </a:cxn>
                  <a:cxn ang="0">
                    <a:pos x="150" y="171"/>
                  </a:cxn>
                  <a:cxn ang="0">
                    <a:pos x="150" y="158"/>
                  </a:cxn>
                  <a:cxn ang="0">
                    <a:pos x="148" y="139"/>
                  </a:cxn>
                  <a:cxn ang="0">
                    <a:pos x="144" y="124"/>
                  </a:cxn>
                  <a:cxn ang="0">
                    <a:pos x="138" y="105"/>
                  </a:cxn>
                  <a:cxn ang="0">
                    <a:pos x="129" y="86"/>
                  </a:cxn>
                  <a:cxn ang="0">
                    <a:pos x="118" y="67"/>
                  </a:cxn>
                  <a:cxn ang="0">
                    <a:pos x="104" y="50"/>
                  </a:cxn>
                  <a:cxn ang="0">
                    <a:pos x="85" y="33"/>
                  </a:cxn>
                  <a:cxn ang="0">
                    <a:pos x="64" y="19"/>
                  </a:cxn>
                  <a:cxn ang="0">
                    <a:pos x="40" y="8"/>
                  </a:cxn>
                  <a:cxn ang="0">
                    <a:pos x="9" y="0"/>
                  </a:cxn>
                  <a:cxn ang="0">
                    <a:pos x="0" y="29"/>
                  </a:cxn>
                  <a:cxn ang="0">
                    <a:pos x="0" y="29"/>
                  </a:cxn>
                  <a:cxn ang="0">
                    <a:pos x="5" y="29"/>
                  </a:cxn>
                  <a:cxn ang="0">
                    <a:pos x="11" y="31"/>
                  </a:cxn>
                  <a:cxn ang="0">
                    <a:pos x="21" y="35"/>
                  </a:cxn>
                  <a:cxn ang="0">
                    <a:pos x="32" y="37"/>
                  </a:cxn>
                  <a:cxn ang="0">
                    <a:pos x="43" y="44"/>
                  </a:cxn>
                  <a:cxn ang="0">
                    <a:pos x="57" y="50"/>
                  </a:cxn>
                  <a:cxn ang="0">
                    <a:pos x="70" y="61"/>
                  </a:cxn>
                  <a:cxn ang="0">
                    <a:pos x="81" y="71"/>
                  </a:cxn>
                  <a:cxn ang="0">
                    <a:pos x="95" y="84"/>
                  </a:cxn>
                  <a:cxn ang="0">
                    <a:pos x="104" y="97"/>
                  </a:cxn>
                  <a:cxn ang="0">
                    <a:pos x="116" y="116"/>
                  </a:cxn>
                  <a:cxn ang="0">
                    <a:pos x="121" y="135"/>
                  </a:cxn>
                  <a:cxn ang="0">
                    <a:pos x="127" y="158"/>
                  </a:cxn>
                  <a:cxn ang="0">
                    <a:pos x="127" y="183"/>
                  </a:cxn>
                  <a:cxn ang="0">
                    <a:pos x="127" y="211"/>
                  </a:cxn>
                  <a:cxn ang="0">
                    <a:pos x="148" y="215"/>
                  </a:cxn>
                  <a:cxn ang="0">
                    <a:pos x="148" y="215"/>
                  </a:cxn>
                </a:cxnLst>
                <a:rect l="0" t="0" r="r" b="b"/>
                <a:pathLst>
                  <a:path w="150" h="215">
                    <a:moveTo>
                      <a:pt x="148" y="215"/>
                    </a:moveTo>
                    <a:lnTo>
                      <a:pt x="148" y="213"/>
                    </a:lnTo>
                    <a:lnTo>
                      <a:pt x="150" y="208"/>
                    </a:lnTo>
                    <a:lnTo>
                      <a:pt x="150" y="198"/>
                    </a:lnTo>
                    <a:lnTo>
                      <a:pt x="150" y="189"/>
                    </a:lnTo>
                    <a:lnTo>
                      <a:pt x="150" y="171"/>
                    </a:lnTo>
                    <a:lnTo>
                      <a:pt x="150" y="158"/>
                    </a:lnTo>
                    <a:lnTo>
                      <a:pt x="148" y="139"/>
                    </a:lnTo>
                    <a:lnTo>
                      <a:pt x="144" y="124"/>
                    </a:lnTo>
                    <a:lnTo>
                      <a:pt x="138" y="105"/>
                    </a:lnTo>
                    <a:lnTo>
                      <a:pt x="129" y="86"/>
                    </a:lnTo>
                    <a:lnTo>
                      <a:pt x="118" y="67"/>
                    </a:lnTo>
                    <a:lnTo>
                      <a:pt x="104" y="50"/>
                    </a:lnTo>
                    <a:lnTo>
                      <a:pt x="85" y="33"/>
                    </a:lnTo>
                    <a:lnTo>
                      <a:pt x="64" y="19"/>
                    </a:lnTo>
                    <a:lnTo>
                      <a:pt x="40" y="8"/>
                    </a:lnTo>
                    <a:lnTo>
                      <a:pt x="9" y="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5" y="29"/>
                    </a:lnTo>
                    <a:lnTo>
                      <a:pt x="11" y="31"/>
                    </a:lnTo>
                    <a:lnTo>
                      <a:pt x="21" y="35"/>
                    </a:lnTo>
                    <a:lnTo>
                      <a:pt x="32" y="37"/>
                    </a:lnTo>
                    <a:lnTo>
                      <a:pt x="43" y="44"/>
                    </a:lnTo>
                    <a:lnTo>
                      <a:pt x="57" y="50"/>
                    </a:lnTo>
                    <a:lnTo>
                      <a:pt x="70" y="61"/>
                    </a:lnTo>
                    <a:lnTo>
                      <a:pt x="81" y="71"/>
                    </a:lnTo>
                    <a:lnTo>
                      <a:pt x="95" y="84"/>
                    </a:lnTo>
                    <a:lnTo>
                      <a:pt x="104" y="97"/>
                    </a:lnTo>
                    <a:lnTo>
                      <a:pt x="116" y="116"/>
                    </a:lnTo>
                    <a:lnTo>
                      <a:pt x="121" y="135"/>
                    </a:lnTo>
                    <a:lnTo>
                      <a:pt x="127" y="158"/>
                    </a:lnTo>
                    <a:lnTo>
                      <a:pt x="127" y="183"/>
                    </a:lnTo>
                    <a:lnTo>
                      <a:pt x="127" y="211"/>
                    </a:lnTo>
                    <a:lnTo>
                      <a:pt x="148" y="215"/>
                    </a:lnTo>
                    <a:lnTo>
                      <a:pt x="148" y="2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8" name="Freeform 58"/>
              <p:cNvSpPr>
                <a:spLocks/>
              </p:cNvSpPr>
              <p:nvPr/>
            </p:nvSpPr>
            <p:spPr bwMode="auto">
              <a:xfrm>
                <a:off x="3429918" y="3326581"/>
                <a:ext cx="63500" cy="457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6" y="11"/>
                  </a:cxn>
                  <a:cxn ang="0">
                    <a:pos x="12" y="15"/>
                  </a:cxn>
                  <a:cxn ang="0">
                    <a:pos x="18" y="19"/>
                  </a:cxn>
                  <a:cxn ang="0">
                    <a:pos x="21" y="21"/>
                  </a:cxn>
                  <a:cxn ang="0">
                    <a:pos x="25" y="23"/>
                  </a:cxn>
                  <a:cxn ang="0">
                    <a:pos x="31" y="25"/>
                  </a:cxn>
                  <a:cxn ang="0">
                    <a:pos x="37" y="26"/>
                  </a:cxn>
                  <a:cxn ang="0">
                    <a:pos x="46" y="26"/>
                  </a:cxn>
                  <a:cxn ang="0">
                    <a:pos x="56" y="25"/>
                  </a:cxn>
                  <a:cxn ang="0">
                    <a:pos x="63" y="21"/>
                  </a:cxn>
                  <a:cxn ang="0">
                    <a:pos x="69" y="19"/>
                  </a:cxn>
                  <a:cxn ang="0">
                    <a:pos x="78" y="11"/>
                  </a:cxn>
                  <a:cxn ang="0">
                    <a:pos x="80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80" h="26">
                    <a:moveTo>
                      <a:pt x="0" y="0"/>
                    </a:moveTo>
                    <a:lnTo>
                      <a:pt x="0" y="2"/>
                    </a:lnTo>
                    <a:lnTo>
                      <a:pt x="6" y="11"/>
                    </a:lnTo>
                    <a:lnTo>
                      <a:pt x="12" y="15"/>
                    </a:lnTo>
                    <a:lnTo>
                      <a:pt x="18" y="19"/>
                    </a:lnTo>
                    <a:lnTo>
                      <a:pt x="21" y="21"/>
                    </a:lnTo>
                    <a:lnTo>
                      <a:pt x="25" y="23"/>
                    </a:lnTo>
                    <a:lnTo>
                      <a:pt x="31" y="25"/>
                    </a:lnTo>
                    <a:lnTo>
                      <a:pt x="37" y="26"/>
                    </a:lnTo>
                    <a:lnTo>
                      <a:pt x="46" y="26"/>
                    </a:lnTo>
                    <a:lnTo>
                      <a:pt x="56" y="25"/>
                    </a:lnTo>
                    <a:lnTo>
                      <a:pt x="63" y="21"/>
                    </a:lnTo>
                    <a:lnTo>
                      <a:pt x="69" y="19"/>
                    </a:lnTo>
                    <a:lnTo>
                      <a:pt x="78" y="11"/>
                    </a:lnTo>
                    <a:lnTo>
                      <a:pt x="80" y="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9" name="Freeform 63"/>
              <p:cNvSpPr>
                <a:spLocks/>
              </p:cNvSpPr>
              <p:nvPr/>
            </p:nvSpPr>
            <p:spPr bwMode="auto">
              <a:xfrm>
                <a:off x="3695031" y="3820293"/>
                <a:ext cx="104775" cy="117335"/>
              </a:xfrm>
              <a:custGeom>
                <a:avLst/>
                <a:gdLst/>
                <a:ahLst/>
                <a:cxnLst>
                  <a:cxn ang="0">
                    <a:pos x="40" y="40"/>
                  </a:cxn>
                  <a:cxn ang="0">
                    <a:pos x="36" y="50"/>
                  </a:cxn>
                  <a:cxn ang="0">
                    <a:pos x="31" y="67"/>
                  </a:cxn>
                  <a:cxn ang="0">
                    <a:pos x="32" y="86"/>
                  </a:cxn>
                  <a:cxn ang="0">
                    <a:pos x="48" y="101"/>
                  </a:cxn>
                  <a:cxn ang="0">
                    <a:pos x="65" y="105"/>
                  </a:cxn>
                  <a:cxn ang="0">
                    <a:pos x="82" y="94"/>
                  </a:cxn>
                  <a:cxn ang="0">
                    <a:pos x="95" y="76"/>
                  </a:cxn>
                  <a:cxn ang="0">
                    <a:pos x="99" y="59"/>
                  </a:cxn>
                  <a:cxn ang="0">
                    <a:pos x="95" y="48"/>
                  </a:cxn>
                  <a:cxn ang="0">
                    <a:pos x="89" y="35"/>
                  </a:cxn>
                  <a:cxn ang="0">
                    <a:pos x="78" y="25"/>
                  </a:cxn>
                  <a:cxn ang="0">
                    <a:pos x="69" y="23"/>
                  </a:cxn>
                  <a:cxn ang="0">
                    <a:pos x="57" y="23"/>
                  </a:cxn>
                  <a:cxn ang="0">
                    <a:pos x="42" y="27"/>
                  </a:cxn>
                  <a:cxn ang="0">
                    <a:pos x="36" y="27"/>
                  </a:cxn>
                  <a:cxn ang="0">
                    <a:pos x="38" y="17"/>
                  </a:cxn>
                  <a:cxn ang="0">
                    <a:pos x="46" y="8"/>
                  </a:cxn>
                  <a:cxn ang="0">
                    <a:pos x="53" y="2"/>
                  </a:cxn>
                  <a:cxn ang="0">
                    <a:pos x="65" y="0"/>
                  </a:cxn>
                  <a:cxn ang="0">
                    <a:pos x="82" y="0"/>
                  </a:cxn>
                  <a:cxn ang="0">
                    <a:pos x="101" y="4"/>
                  </a:cxn>
                  <a:cxn ang="0">
                    <a:pos x="114" y="14"/>
                  </a:cxn>
                  <a:cxn ang="0">
                    <a:pos x="126" y="31"/>
                  </a:cxn>
                  <a:cxn ang="0">
                    <a:pos x="131" y="54"/>
                  </a:cxn>
                  <a:cxn ang="0">
                    <a:pos x="129" y="74"/>
                  </a:cxn>
                  <a:cxn ang="0">
                    <a:pos x="124" y="95"/>
                  </a:cxn>
                  <a:cxn ang="0">
                    <a:pos x="110" y="114"/>
                  </a:cxn>
                  <a:cxn ang="0">
                    <a:pos x="91" y="128"/>
                  </a:cxn>
                  <a:cxn ang="0">
                    <a:pos x="69" y="135"/>
                  </a:cxn>
                  <a:cxn ang="0">
                    <a:pos x="48" y="135"/>
                  </a:cxn>
                  <a:cxn ang="0">
                    <a:pos x="29" y="130"/>
                  </a:cxn>
                  <a:cxn ang="0">
                    <a:pos x="17" y="122"/>
                  </a:cxn>
                  <a:cxn ang="0">
                    <a:pos x="8" y="109"/>
                  </a:cxn>
                  <a:cxn ang="0">
                    <a:pos x="0" y="94"/>
                  </a:cxn>
                  <a:cxn ang="0">
                    <a:pos x="0" y="80"/>
                  </a:cxn>
                  <a:cxn ang="0">
                    <a:pos x="2" y="67"/>
                  </a:cxn>
                  <a:cxn ang="0">
                    <a:pos x="10" y="55"/>
                  </a:cxn>
                  <a:cxn ang="0">
                    <a:pos x="15" y="46"/>
                  </a:cxn>
                  <a:cxn ang="0">
                    <a:pos x="25" y="38"/>
                  </a:cxn>
                  <a:cxn ang="0">
                    <a:pos x="38" y="36"/>
                  </a:cxn>
                  <a:cxn ang="0">
                    <a:pos x="42" y="38"/>
                  </a:cxn>
                </a:cxnLst>
                <a:rect l="0" t="0" r="r" b="b"/>
                <a:pathLst>
                  <a:path w="131" h="135">
                    <a:moveTo>
                      <a:pt x="42" y="38"/>
                    </a:moveTo>
                    <a:lnTo>
                      <a:pt x="40" y="40"/>
                    </a:lnTo>
                    <a:lnTo>
                      <a:pt x="38" y="44"/>
                    </a:lnTo>
                    <a:lnTo>
                      <a:pt x="36" y="50"/>
                    </a:lnTo>
                    <a:lnTo>
                      <a:pt x="32" y="57"/>
                    </a:lnTo>
                    <a:lnTo>
                      <a:pt x="31" y="67"/>
                    </a:lnTo>
                    <a:lnTo>
                      <a:pt x="31" y="76"/>
                    </a:lnTo>
                    <a:lnTo>
                      <a:pt x="32" y="86"/>
                    </a:lnTo>
                    <a:lnTo>
                      <a:pt x="40" y="94"/>
                    </a:lnTo>
                    <a:lnTo>
                      <a:pt x="48" y="101"/>
                    </a:lnTo>
                    <a:lnTo>
                      <a:pt x="55" y="105"/>
                    </a:lnTo>
                    <a:lnTo>
                      <a:pt x="65" y="105"/>
                    </a:lnTo>
                    <a:lnTo>
                      <a:pt x="74" y="101"/>
                    </a:lnTo>
                    <a:lnTo>
                      <a:pt x="82" y="94"/>
                    </a:lnTo>
                    <a:lnTo>
                      <a:pt x="89" y="86"/>
                    </a:lnTo>
                    <a:lnTo>
                      <a:pt x="95" y="76"/>
                    </a:lnTo>
                    <a:lnTo>
                      <a:pt x="99" y="65"/>
                    </a:lnTo>
                    <a:lnTo>
                      <a:pt x="99" y="59"/>
                    </a:lnTo>
                    <a:lnTo>
                      <a:pt x="99" y="54"/>
                    </a:lnTo>
                    <a:lnTo>
                      <a:pt x="95" y="48"/>
                    </a:lnTo>
                    <a:lnTo>
                      <a:pt x="95" y="44"/>
                    </a:lnTo>
                    <a:lnTo>
                      <a:pt x="89" y="35"/>
                    </a:lnTo>
                    <a:lnTo>
                      <a:pt x="84" y="29"/>
                    </a:lnTo>
                    <a:lnTo>
                      <a:pt x="78" y="25"/>
                    </a:lnTo>
                    <a:lnTo>
                      <a:pt x="72" y="25"/>
                    </a:lnTo>
                    <a:lnTo>
                      <a:pt x="69" y="23"/>
                    </a:lnTo>
                    <a:lnTo>
                      <a:pt x="63" y="23"/>
                    </a:lnTo>
                    <a:lnTo>
                      <a:pt x="57" y="23"/>
                    </a:lnTo>
                    <a:lnTo>
                      <a:pt x="50" y="25"/>
                    </a:lnTo>
                    <a:lnTo>
                      <a:pt x="42" y="27"/>
                    </a:lnTo>
                    <a:lnTo>
                      <a:pt x="36" y="29"/>
                    </a:lnTo>
                    <a:lnTo>
                      <a:pt x="36" y="27"/>
                    </a:lnTo>
                    <a:lnTo>
                      <a:pt x="36" y="23"/>
                    </a:lnTo>
                    <a:lnTo>
                      <a:pt x="38" y="17"/>
                    </a:lnTo>
                    <a:lnTo>
                      <a:pt x="44" y="12"/>
                    </a:lnTo>
                    <a:lnTo>
                      <a:pt x="46" y="8"/>
                    </a:lnTo>
                    <a:lnTo>
                      <a:pt x="50" y="6"/>
                    </a:lnTo>
                    <a:lnTo>
                      <a:pt x="53" y="2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72" y="0"/>
                    </a:lnTo>
                    <a:lnTo>
                      <a:pt x="82" y="0"/>
                    </a:lnTo>
                    <a:lnTo>
                      <a:pt x="91" y="2"/>
                    </a:lnTo>
                    <a:lnTo>
                      <a:pt x="101" y="4"/>
                    </a:lnTo>
                    <a:lnTo>
                      <a:pt x="108" y="8"/>
                    </a:lnTo>
                    <a:lnTo>
                      <a:pt x="114" y="14"/>
                    </a:lnTo>
                    <a:lnTo>
                      <a:pt x="122" y="23"/>
                    </a:lnTo>
                    <a:lnTo>
                      <a:pt x="126" y="31"/>
                    </a:lnTo>
                    <a:lnTo>
                      <a:pt x="128" y="42"/>
                    </a:lnTo>
                    <a:lnTo>
                      <a:pt x="131" y="54"/>
                    </a:lnTo>
                    <a:lnTo>
                      <a:pt x="131" y="65"/>
                    </a:lnTo>
                    <a:lnTo>
                      <a:pt x="129" y="74"/>
                    </a:lnTo>
                    <a:lnTo>
                      <a:pt x="128" y="86"/>
                    </a:lnTo>
                    <a:lnTo>
                      <a:pt x="124" y="95"/>
                    </a:lnTo>
                    <a:lnTo>
                      <a:pt x="118" y="107"/>
                    </a:lnTo>
                    <a:lnTo>
                      <a:pt x="110" y="114"/>
                    </a:lnTo>
                    <a:lnTo>
                      <a:pt x="103" y="122"/>
                    </a:lnTo>
                    <a:lnTo>
                      <a:pt x="91" y="128"/>
                    </a:lnTo>
                    <a:lnTo>
                      <a:pt x="82" y="133"/>
                    </a:lnTo>
                    <a:lnTo>
                      <a:pt x="69" y="135"/>
                    </a:lnTo>
                    <a:lnTo>
                      <a:pt x="59" y="135"/>
                    </a:lnTo>
                    <a:lnTo>
                      <a:pt x="48" y="135"/>
                    </a:lnTo>
                    <a:lnTo>
                      <a:pt x="38" y="133"/>
                    </a:lnTo>
                    <a:lnTo>
                      <a:pt x="29" y="130"/>
                    </a:lnTo>
                    <a:lnTo>
                      <a:pt x="23" y="128"/>
                    </a:lnTo>
                    <a:lnTo>
                      <a:pt x="17" y="122"/>
                    </a:lnTo>
                    <a:lnTo>
                      <a:pt x="12" y="116"/>
                    </a:lnTo>
                    <a:lnTo>
                      <a:pt x="8" y="109"/>
                    </a:lnTo>
                    <a:lnTo>
                      <a:pt x="4" y="101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0" y="80"/>
                    </a:lnTo>
                    <a:lnTo>
                      <a:pt x="0" y="73"/>
                    </a:lnTo>
                    <a:lnTo>
                      <a:pt x="2" y="67"/>
                    </a:lnTo>
                    <a:lnTo>
                      <a:pt x="6" y="61"/>
                    </a:lnTo>
                    <a:lnTo>
                      <a:pt x="10" y="55"/>
                    </a:lnTo>
                    <a:lnTo>
                      <a:pt x="12" y="50"/>
                    </a:lnTo>
                    <a:lnTo>
                      <a:pt x="15" y="46"/>
                    </a:lnTo>
                    <a:lnTo>
                      <a:pt x="19" y="44"/>
                    </a:lnTo>
                    <a:lnTo>
                      <a:pt x="25" y="38"/>
                    </a:lnTo>
                    <a:lnTo>
                      <a:pt x="31" y="38"/>
                    </a:lnTo>
                    <a:lnTo>
                      <a:pt x="38" y="36"/>
                    </a:lnTo>
                    <a:lnTo>
                      <a:pt x="42" y="38"/>
                    </a:lnTo>
                    <a:lnTo>
                      <a:pt x="4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0" name="Freeform 64"/>
              <p:cNvSpPr>
                <a:spLocks/>
              </p:cNvSpPr>
              <p:nvPr/>
            </p:nvSpPr>
            <p:spPr bwMode="auto">
              <a:xfrm>
                <a:off x="3701381" y="3672656"/>
                <a:ext cx="80963" cy="94569"/>
              </a:xfrm>
              <a:custGeom>
                <a:avLst/>
                <a:gdLst/>
                <a:ahLst/>
                <a:cxnLst>
                  <a:cxn ang="0">
                    <a:pos x="83" y="10"/>
                  </a:cxn>
                  <a:cxn ang="0">
                    <a:pos x="78" y="8"/>
                  </a:cxn>
                  <a:cxn ang="0">
                    <a:pos x="70" y="4"/>
                  </a:cxn>
                  <a:cxn ang="0">
                    <a:pos x="64" y="2"/>
                  </a:cxn>
                  <a:cxn ang="0">
                    <a:pos x="57" y="0"/>
                  </a:cxn>
                  <a:cxn ang="0">
                    <a:pos x="51" y="0"/>
                  </a:cxn>
                  <a:cxn ang="0">
                    <a:pos x="43" y="0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9" y="12"/>
                  </a:cxn>
                  <a:cxn ang="0">
                    <a:pos x="5" y="19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3"/>
                  </a:cxn>
                  <a:cxn ang="0">
                    <a:pos x="4" y="70"/>
                  </a:cxn>
                  <a:cxn ang="0">
                    <a:pos x="7" y="78"/>
                  </a:cxn>
                  <a:cxn ang="0">
                    <a:pos x="11" y="84"/>
                  </a:cxn>
                  <a:cxn ang="0">
                    <a:pos x="17" y="89"/>
                  </a:cxn>
                  <a:cxn ang="0">
                    <a:pos x="23" y="95"/>
                  </a:cxn>
                  <a:cxn ang="0">
                    <a:pos x="28" y="99"/>
                  </a:cxn>
                  <a:cxn ang="0">
                    <a:pos x="34" y="101"/>
                  </a:cxn>
                  <a:cxn ang="0">
                    <a:pos x="40" y="103"/>
                  </a:cxn>
                  <a:cxn ang="0">
                    <a:pos x="45" y="105"/>
                  </a:cxn>
                  <a:cxn ang="0">
                    <a:pos x="51" y="107"/>
                  </a:cxn>
                  <a:cxn ang="0">
                    <a:pos x="59" y="107"/>
                  </a:cxn>
                  <a:cxn ang="0">
                    <a:pos x="62" y="108"/>
                  </a:cxn>
                  <a:cxn ang="0">
                    <a:pos x="99" y="74"/>
                  </a:cxn>
                  <a:cxn ang="0">
                    <a:pos x="99" y="72"/>
                  </a:cxn>
                  <a:cxn ang="0">
                    <a:pos x="99" y="69"/>
                  </a:cxn>
                  <a:cxn ang="0">
                    <a:pos x="99" y="63"/>
                  </a:cxn>
                  <a:cxn ang="0">
                    <a:pos x="99" y="57"/>
                  </a:cxn>
                  <a:cxn ang="0">
                    <a:pos x="99" y="50"/>
                  </a:cxn>
                  <a:cxn ang="0">
                    <a:pos x="100" y="44"/>
                  </a:cxn>
                  <a:cxn ang="0">
                    <a:pos x="100" y="38"/>
                  </a:cxn>
                  <a:cxn ang="0">
                    <a:pos x="102" y="38"/>
                  </a:cxn>
                  <a:cxn ang="0">
                    <a:pos x="99" y="31"/>
                  </a:cxn>
                  <a:cxn ang="0">
                    <a:pos x="93" y="21"/>
                  </a:cxn>
                  <a:cxn ang="0">
                    <a:pos x="85" y="13"/>
                  </a:cxn>
                  <a:cxn ang="0">
                    <a:pos x="83" y="10"/>
                  </a:cxn>
                  <a:cxn ang="0">
                    <a:pos x="83" y="10"/>
                  </a:cxn>
                </a:cxnLst>
                <a:rect l="0" t="0" r="r" b="b"/>
                <a:pathLst>
                  <a:path w="102" h="108">
                    <a:moveTo>
                      <a:pt x="83" y="10"/>
                    </a:moveTo>
                    <a:lnTo>
                      <a:pt x="78" y="8"/>
                    </a:lnTo>
                    <a:lnTo>
                      <a:pt x="70" y="4"/>
                    </a:lnTo>
                    <a:lnTo>
                      <a:pt x="64" y="2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3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2" y="27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3"/>
                    </a:lnTo>
                    <a:lnTo>
                      <a:pt x="4" y="70"/>
                    </a:lnTo>
                    <a:lnTo>
                      <a:pt x="7" y="78"/>
                    </a:lnTo>
                    <a:lnTo>
                      <a:pt x="11" y="84"/>
                    </a:lnTo>
                    <a:lnTo>
                      <a:pt x="17" y="89"/>
                    </a:lnTo>
                    <a:lnTo>
                      <a:pt x="23" y="95"/>
                    </a:lnTo>
                    <a:lnTo>
                      <a:pt x="28" y="99"/>
                    </a:lnTo>
                    <a:lnTo>
                      <a:pt x="34" y="101"/>
                    </a:lnTo>
                    <a:lnTo>
                      <a:pt x="40" y="103"/>
                    </a:lnTo>
                    <a:lnTo>
                      <a:pt x="45" y="105"/>
                    </a:lnTo>
                    <a:lnTo>
                      <a:pt x="51" y="107"/>
                    </a:lnTo>
                    <a:lnTo>
                      <a:pt x="59" y="107"/>
                    </a:lnTo>
                    <a:lnTo>
                      <a:pt x="62" y="108"/>
                    </a:lnTo>
                    <a:lnTo>
                      <a:pt x="99" y="74"/>
                    </a:lnTo>
                    <a:lnTo>
                      <a:pt x="99" y="72"/>
                    </a:lnTo>
                    <a:lnTo>
                      <a:pt x="99" y="69"/>
                    </a:lnTo>
                    <a:lnTo>
                      <a:pt x="99" y="63"/>
                    </a:lnTo>
                    <a:lnTo>
                      <a:pt x="99" y="57"/>
                    </a:lnTo>
                    <a:lnTo>
                      <a:pt x="99" y="50"/>
                    </a:lnTo>
                    <a:lnTo>
                      <a:pt x="100" y="44"/>
                    </a:lnTo>
                    <a:lnTo>
                      <a:pt x="100" y="38"/>
                    </a:lnTo>
                    <a:lnTo>
                      <a:pt x="102" y="38"/>
                    </a:lnTo>
                    <a:lnTo>
                      <a:pt x="99" y="31"/>
                    </a:lnTo>
                    <a:lnTo>
                      <a:pt x="93" y="21"/>
                    </a:lnTo>
                    <a:lnTo>
                      <a:pt x="85" y="13"/>
                    </a:lnTo>
                    <a:lnTo>
                      <a:pt x="83" y="10"/>
                    </a:lnTo>
                    <a:lnTo>
                      <a:pt x="83" y="10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1" name="Freeform 65"/>
              <p:cNvSpPr>
                <a:spLocks/>
              </p:cNvSpPr>
              <p:nvPr/>
            </p:nvSpPr>
            <p:spPr bwMode="auto">
              <a:xfrm>
                <a:off x="3688681" y="3650431"/>
                <a:ext cx="109538" cy="143605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1" y="9"/>
                  </a:cxn>
                  <a:cxn ang="0">
                    <a:pos x="20" y="26"/>
                  </a:cxn>
                  <a:cxn ang="0">
                    <a:pos x="12" y="38"/>
                  </a:cxn>
                  <a:cxn ang="0">
                    <a:pos x="6" y="57"/>
                  </a:cxn>
                  <a:cxn ang="0">
                    <a:pos x="2" y="77"/>
                  </a:cxn>
                  <a:cxn ang="0">
                    <a:pos x="0" y="100"/>
                  </a:cxn>
                  <a:cxn ang="0">
                    <a:pos x="4" y="121"/>
                  </a:cxn>
                  <a:cxn ang="0">
                    <a:pos x="14" y="136"/>
                  </a:cxn>
                  <a:cxn ang="0">
                    <a:pos x="27" y="150"/>
                  </a:cxn>
                  <a:cxn ang="0">
                    <a:pos x="44" y="157"/>
                  </a:cxn>
                  <a:cxn ang="0">
                    <a:pos x="63" y="163"/>
                  </a:cxn>
                  <a:cxn ang="0">
                    <a:pos x="82" y="161"/>
                  </a:cxn>
                  <a:cxn ang="0">
                    <a:pos x="103" y="153"/>
                  </a:cxn>
                  <a:cxn ang="0">
                    <a:pos x="122" y="140"/>
                  </a:cxn>
                  <a:cxn ang="0">
                    <a:pos x="134" y="121"/>
                  </a:cxn>
                  <a:cxn ang="0">
                    <a:pos x="137" y="98"/>
                  </a:cxn>
                  <a:cxn ang="0">
                    <a:pos x="136" y="76"/>
                  </a:cxn>
                  <a:cxn ang="0">
                    <a:pos x="128" y="51"/>
                  </a:cxn>
                  <a:cxn ang="0">
                    <a:pos x="115" y="32"/>
                  </a:cxn>
                  <a:cxn ang="0">
                    <a:pos x="97" y="19"/>
                  </a:cxn>
                  <a:cxn ang="0">
                    <a:pos x="77" y="11"/>
                  </a:cxn>
                  <a:cxn ang="0">
                    <a:pos x="67" y="13"/>
                  </a:cxn>
                  <a:cxn ang="0">
                    <a:pos x="77" y="22"/>
                  </a:cxn>
                  <a:cxn ang="0">
                    <a:pos x="88" y="38"/>
                  </a:cxn>
                  <a:cxn ang="0">
                    <a:pos x="94" y="51"/>
                  </a:cxn>
                  <a:cxn ang="0">
                    <a:pos x="97" y="62"/>
                  </a:cxn>
                  <a:cxn ang="0">
                    <a:pos x="101" y="77"/>
                  </a:cxn>
                  <a:cxn ang="0">
                    <a:pos x="101" y="91"/>
                  </a:cxn>
                  <a:cxn ang="0">
                    <a:pos x="96" y="102"/>
                  </a:cxn>
                  <a:cxn ang="0">
                    <a:pos x="82" y="114"/>
                  </a:cxn>
                  <a:cxn ang="0">
                    <a:pos x="65" y="115"/>
                  </a:cxn>
                  <a:cxn ang="0">
                    <a:pos x="52" y="114"/>
                  </a:cxn>
                  <a:cxn ang="0">
                    <a:pos x="44" y="106"/>
                  </a:cxn>
                  <a:cxn ang="0">
                    <a:pos x="37" y="95"/>
                  </a:cxn>
                  <a:cxn ang="0">
                    <a:pos x="33" y="81"/>
                  </a:cxn>
                  <a:cxn ang="0">
                    <a:pos x="33" y="68"/>
                  </a:cxn>
                  <a:cxn ang="0">
                    <a:pos x="35" y="57"/>
                  </a:cxn>
                  <a:cxn ang="0">
                    <a:pos x="39" y="43"/>
                  </a:cxn>
                  <a:cxn ang="0">
                    <a:pos x="46" y="30"/>
                  </a:cxn>
                  <a:cxn ang="0">
                    <a:pos x="52" y="19"/>
                  </a:cxn>
                  <a:cxn ang="0">
                    <a:pos x="44" y="0"/>
                  </a:cxn>
                </a:cxnLst>
                <a:rect l="0" t="0" r="r" b="b"/>
                <a:pathLst>
                  <a:path w="137" h="163">
                    <a:moveTo>
                      <a:pt x="44" y="0"/>
                    </a:moveTo>
                    <a:lnTo>
                      <a:pt x="42" y="0"/>
                    </a:lnTo>
                    <a:lnTo>
                      <a:pt x="37" y="3"/>
                    </a:lnTo>
                    <a:lnTo>
                      <a:pt x="31" y="9"/>
                    </a:lnTo>
                    <a:lnTo>
                      <a:pt x="23" y="20"/>
                    </a:lnTo>
                    <a:lnTo>
                      <a:pt x="20" y="26"/>
                    </a:lnTo>
                    <a:lnTo>
                      <a:pt x="16" y="32"/>
                    </a:lnTo>
                    <a:lnTo>
                      <a:pt x="12" y="38"/>
                    </a:lnTo>
                    <a:lnTo>
                      <a:pt x="8" y="47"/>
                    </a:lnTo>
                    <a:lnTo>
                      <a:pt x="6" y="57"/>
                    </a:lnTo>
                    <a:lnTo>
                      <a:pt x="4" y="66"/>
                    </a:lnTo>
                    <a:lnTo>
                      <a:pt x="2" y="77"/>
                    </a:lnTo>
                    <a:lnTo>
                      <a:pt x="2" y="89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4" y="121"/>
                    </a:lnTo>
                    <a:lnTo>
                      <a:pt x="10" y="131"/>
                    </a:lnTo>
                    <a:lnTo>
                      <a:pt x="14" y="136"/>
                    </a:lnTo>
                    <a:lnTo>
                      <a:pt x="21" y="144"/>
                    </a:lnTo>
                    <a:lnTo>
                      <a:pt x="27" y="150"/>
                    </a:lnTo>
                    <a:lnTo>
                      <a:pt x="37" y="155"/>
                    </a:lnTo>
                    <a:lnTo>
                      <a:pt x="44" y="157"/>
                    </a:lnTo>
                    <a:lnTo>
                      <a:pt x="54" y="161"/>
                    </a:lnTo>
                    <a:lnTo>
                      <a:pt x="63" y="163"/>
                    </a:lnTo>
                    <a:lnTo>
                      <a:pt x="73" y="163"/>
                    </a:lnTo>
                    <a:lnTo>
                      <a:pt x="82" y="161"/>
                    </a:lnTo>
                    <a:lnTo>
                      <a:pt x="94" y="157"/>
                    </a:lnTo>
                    <a:lnTo>
                      <a:pt x="103" y="153"/>
                    </a:lnTo>
                    <a:lnTo>
                      <a:pt x="115" y="148"/>
                    </a:lnTo>
                    <a:lnTo>
                      <a:pt x="122" y="140"/>
                    </a:lnTo>
                    <a:lnTo>
                      <a:pt x="130" y="131"/>
                    </a:lnTo>
                    <a:lnTo>
                      <a:pt x="134" y="121"/>
                    </a:lnTo>
                    <a:lnTo>
                      <a:pt x="137" y="112"/>
                    </a:lnTo>
                    <a:lnTo>
                      <a:pt x="137" y="98"/>
                    </a:lnTo>
                    <a:lnTo>
                      <a:pt x="137" y="87"/>
                    </a:lnTo>
                    <a:lnTo>
                      <a:pt x="136" y="76"/>
                    </a:lnTo>
                    <a:lnTo>
                      <a:pt x="134" y="64"/>
                    </a:lnTo>
                    <a:lnTo>
                      <a:pt x="128" y="51"/>
                    </a:lnTo>
                    <a:lnTo>
                      <a:pt x="122" y="41"/>
                    </a:lnTo>
                    <a:lnTo>
                      <a:pt x="115" y="32"/>
                    </a:lnTo>
                    <a:lnTo>
                      <a:pt x="107" y="26"/>
                    </a:lnTo>
                    <a:lnTo>
                      <a:pt x="97" y="19"/>
                    </a:lnTo>
                    <a:lnTo>
                      <a:pt x="88" y="15"/>
                    </a:lnTo>
                    <a:lnTo>
                      <a:pt x="77" y="11"/>
                    </a:lnTo>
                    <a:lnTo>
                      <a:pt x="67" y="11"/>
                    </a:lnTo>
                    <a:lnTo>
                      <a:pt x="67" y="13"/>
                    </a:lnTo>
                    <a:lnTo>
                      <a:pt x="71" y="17"/>
                    </a:lnTo>
                    <a:lnTo>
                      <a:pt x="77" y="22"/>
                    </a:lnTo>
                    <a:lnTo>
                      <a:pt x="84" y="34"/>
                    </a:lnTo>
                    <a:lnTo>
                      <a:pt x="88" y="38"/>
                    </a:lnTo>
                    <a:lnTo>
                      <a:pt x="90" y="45"/>
                    </a:lnTo>
                    <a:lnTo>
                      <a:pt x="94" y="51"/>
                    </a:lnTo>
                    <a:lnTo>
                      <a:pt x="97" y="57"/>
                    </a:lnTo>
                    <a:lnTo>
                      <a:pt x="97" y="62"/>
                    </a:lnTo>
                    <a:lnTo>
                      <a:pt x="99" y="70"/>
                    </a:lnTo>
                    <a:lnTo>
                      <a:pt x="101" y="77"/>
                    </a:lnTo>
                    <a:lnTo>
                      <a:pt x="101" y="85"/>
                    </a:lnTo>
                    <a:lnTo>
                      <a:pt x="101" y="91"/>
                    </a:lnTo>
                    <a:lnTo>
                      <a:pt x="99" y="98"/>
                    </a:lnTo>
                    <a:lnTo>
                      <a:pt x="96" y="102"/>
                    </a:lnTo>
                    <a:lnTo>
                      <a:pt x="92" y="108"/>
                    </a:lnTo>
                    <a:lnTo>
                      <a:pt x="82" y="114"/>
                    </a:lnTo>
                    <a:lnTo>
                      <a:pt x="71" y="117"/>
                    </a:lnTo>
                    <a:lnTo>
                      <a:pt x="65" y="115"/>
                    </a:lnTo>
                    <a:lnTo>
                      <a:pt x="59" y="115"/>
                    </a:lnTo>
                    <a:lnTo>
                      <a:pt x="52" y="114"/>
                    </a:lnTo>
                    <a:lnTo>
                      <a:pt x="48" y="112"/>
                    </a:lnTo>
                    <a:lnTo>
                      <a:pt x="44" y="106"/>
                    </a:lnTo>
                    <a:lnTo>
                      <a:pt x="40" y="102"/>
                    </a:lnTo>
                    <a:lnTo>
                      <a:pt x="37" y="95"/>
                    </a:lnTo>
                    <a:lnTo>
                      <a:pt x="35" y="91"/>
                    </a:lnTo>
                    <a:lnTo>
                      <a:pt x="33" y="81"/>
                    </a:lnTo>
                    <a:lnTo>
                      <a:pt x="33" y="74"/>
                    </a:lnTo>
                    <a:lnTo>
                      <a:pt x="33" y="68"/>
                    </a:lnTo>
                    <a:lnTo>
                      <a:pt x="35" y="62"/>
                    </a:lnTo>
                    <a:lnTo>
                      <a:pt x="35" y="57"/>
                    </a:lnTo>
                    <a:lnTo>
                      <a:pt x="37" y="49"/>
                    </a:lnTo>
                    <a:lnTo>
                      <a:pt x="39" y="43"/>
                    </a:lnTo>
                    <a:lnTo>
                      <a:pt x="40" y="39"/>
                    </a:lnTo>
                    <a:lnTo>
                      <a:pt x="46" y="30"/>
                    </a:lnTo>
                    <a:lnTo>
                      <a:pt x="50" y="22"/>
                    </a:lnTo>
                    <a:lnTo>
                      <a:pt x="52" y="19"/>
                    </a:lnTo>
                    <a:lnTo>
                      <a:pt x="56" y="19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2" name="Freeform 66"/>
              <p:cNvSpPr>
                <a:spLocks/>
              </p:cNvSpPr>
              <p:nvPr/>
            </p:nvSpPr>
            <p:spPr bwMode="auto">
              <a:xfrm>
                <a:off x="3580731" y="3899669"/>
                <a:ext cx="79375" cy="87564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32" y="4"/>
                  </a:cxn>
                  <a:cxn ang="0">
                    <a:pos x="24" y="6"/>
                  </a:cxn>
                  <a:cxn ang="0">
                    <a:pos x="17" y="10"/>
                  </a:cxn>
                  <a:cxn ang="0">
                    <a:pos x="9" y="17"/>
                  </a:cxn>
                  <a:cxn ang="0">
                    <a:pos x="5" y="21"/>
                  </a:cxn>
                  <a:cxn ang="0">
                    <a:pos x="1" y="27"/>
                  </a:cxn>
                  <a:cxn ang="0">
                    <a:pos x="0" y="32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1" y="55"/>
                  </a:cxn>
                  <a:cxn ang="0">
                    <a:pos x="3" y="63"/>
                  </a:cxn>
                  <a:cxn ang="0">
                    <a:pos x="11" y="74"/>
                  </a:cxn>
                  <a:cxn ang="0">
                    <a:pos x="17" y="84"/>
                  </a:cxn>
                  <a:cxn ang="0">
                    <a:pos x="24" y="91"/>
                  </a:cxn>
                  <a:cxn ang="0">
                    <a:pos x="32" y="95"/>
                  </a:cxn>
                  <a:cxn ang="0">
                    <a:pos x="41" y="101"/>
                  </a:cxn>
                  <a:cxn ang="0">
                    <a:pos x="49" y="101"/>
                  </a:cxn>
                  <a:cxn ang="0">
                    <a:pos x="57" y="101"/>
                  </a:cxn>
                  <a:cxn ang="0">
                    <a:pos x="64" y="99"/>
                  </a:cxn>
                  <a:cxn ang="0">
                    <a:pos x="74" y="97"/>
                  </a:cxn>
                  <a:cxn ang="0">
                    <a:pos x="79" y="91"/>
                  </a:cxn>
                  <a:cxn ang="0">
                    <a:pos x="85" y="86"/>
                  </a:cxn>
                  <a:cxn ang="0">
                    <a:pos x="91" y="80"/>
                  </a:cxn>
                  <a:cxn ang="0">
                    <a:pos x="97" y="72"/>
                  </a:cxn>
                  <a:cxn ang="0">
                    <a:pos x="98" y="65"/>
                  </a:cxn>
                  <a:cxn ang="0">
                    <a:pos x="100" y="57"/>
                  </a:cxn>
                  <a:cxn ang="0">
                    <a:pos x="100" y="48"/>
                  </a:cxn>
                  <a:cxn ang="0">
                    <a:pos x="100" y="40"/>
                  </a:cxn>
                  <a:cxn ang="0">
                    <a:pos x="98" y="31"/>
                  </a:cxn>
                  <a:cxn ang="0">
                    <a:pos x="95" y="23"/>
                  </a:cxn>
                  <a:cxn ang="0">
                    <a:pos x="89" y="17"/>
                  </a:cxn>
                  <a:cxn ang="0">
                    <a:pos x="85" y="12"/>
                  </a:cxn>
                  <a:cxn ang="0">
                    <a:pos x="79" y="8"/>
                  </a:cxn>
                  <a:cxn ang="0">
                    <a:pos x="74" y="6"/>
                  </a:cxn>
                  <a:cxn ang="0">
                    <a:pos x="68" y="2"/>
                  </a:cxn>
                  <a:cxn ang="0">
                    <a:pos x="64" y="2"/>
                  </a:cxn>
                  <a:cxn ang="0">
                    <a:pos x="57" y="0"/>
                  </a:cxn>
                  <a:cxn ang="0">
                    <a:pos x="51" y="0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4" y="4"/>
                  </a:cxn>
                </a:cxnLst>
                <a:rect l="0" t="0" r="r" b="b"/>
                <a:pathLst>
                  <a:path w="100" h="101">
                    <a:moveTo>
                      <a:pt x="34" y="4"/>
                    </a:moveTo>
                    <a:lnTo>
                      <a:pt x="32" y="4"/>
                    </a:lnTo>
                    <a:lnTo>
                      <a:pt x="24" y="6"/>
                    </a:lnTo>
                    <a:lnTo>
                      <a:pt x="17" y="10"/>
                    </a:lnTo>
                    <a:lnTo>
                      <a:pt x="9" y="17"/>
                    </a:lnTo>
                    <a:lnTo>
                      <a:pt x="5" y="21"/>
                    </a:lnTo>
                    <a:lnTo>
                      <a:pt x="1" y="27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1" y="55"/>
                    </a:lnTo>
                    <a:lnTo>
                      <a:pt x="3" y="63"/>
                    </a:lnTo>
                    <a:lnTo>
                      <a:pt x="11" y="74"/>
                    </a:lnTo>
                    <a:lnTo>
                      <a:pt x="17" y="84"/>
                    </a:lnTo>
                    <a:lnTo>
                      <a:pt x="24" y="91"/>
                    </a:lnTo>
                    <a:lnTo>
                      <a:pt x="32" y="95"/>
                    </a:lnTo>
                    <a:lnTo>
                      <a:pt x="41" y="101"/>
                    </a:lnTo>
                    <a:lnTo>
                      <a:pt x="49" y="101"/>
                    </a:lnTo>
                    <a:lnTo>
                      <a:pt x="57" y="101"/>
                    </a:lnTo>
                    <a:lnTo>
                      <a:pt x="64" y="99"/>
                    </a:lnTo>
                    <a:lnTo>
                      <a:pt x="74" y="97"/>
                    </a:lnTo>
                    <a:lnTo>
                      <a:pt x="79" y="91"/>
                    </a:lnTo>
                    <a:lnTo>
                      <a:pt x="85" y="86"/>
                    </a:lnTo>
                    <a:lnTo>
                      <a:pt x="91" y="80"/>
                    </a:lnTo>
                    <a:lnTo>
                      <a:pt x="97" y="72"/>
                    </a:lnTo>
                    <a:lnTo>
                      <a:pt x="98" y="65"/>
                    </a:lnTo>
                    <a:lnTo>
                      <a:pt x="100" y="57"/>
                    </a:lnTo>
                    <a:lnTo>
                      <a:pt x="100" y="48"/>
                    </a:lnTo>
                    <a:lnTo>
                      <a:pt x="100" y="40"/>
                    </a:lnTo>
                    <a:lnTo>
                      <a:pt x="98" y="31"/>
                    </a:lnTo>
                    <a:lnTo>
                      <a:pt x="95" y="23"/>
                    </a:lnTo>
                    <a:lnTo>
                      <a:pt x="89" y="17"/>
                    </a:lnTo>
                    <a:lnTo>
                      <a:pt x="85" y="12"/>
                    </a:lnTo>
                    <a:lnTo>
                      <a:pt x="79" y="8"/>
                    </a:lnTo>
                    <a:lnTo>
                      <a:pt x="74" y="6"/>
                    </a:lnTo>
                    <a:lnTo>
                      <a:pt x="68" y="2"/>
                    </a:lnTo>
                    <a:lnTo>
                      <a:pt x="64" y="2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3" name="Freeform 67"/>
              <p:cNvSpPr>
                <a:spLocks/>
              </p:cNvSpPr>
              <p:nvPr/>
            </p:nvSpPr>
            <p:spPr bwMode="auto">
              <a:xfrm>
                <a:off x="3123531" y="3648844"/>
                <a:ext cx="247650" cy="239925"/>
              </a:xfrm>
              <a:custGeom>
                <a:avLst/>
                <a:gdLst/>
                <a:ahLst/>
                <a:cxnLst>
                  <a:cxn ang="0">
                    <a:pos x="135" y="2"/>
                  </a:cxn>
                  <a:cxn ang="0">
                    <a:pos x="133" y="2"/>
                  </a:cxn>
                  <a:cxn ang="0">
                    <a:pos x="128" y="2"/>
                  </a:cxn>
                  <a:cxn ang="0">
                    <a:pos x="120" y="0"/>
                  </a:cxn>
                  <a:cxn ang="0">
                    <a:pos x="113" y="2"/>
                  </a:cxn>
                  <a:cxn ang="0">
                    <a:pos x="101" y="2"/>
                  </a:cxn>
                  <a:cxn ang="0">
                    <a:pos x="90" y="2"/>
                  </a:cxn>
                  <a:cxn ang="0">
                    <a:pos x="75" y="5"/>
                  </a:cxn>
                  <a:cxn ang="0">
                    <a:pos x="63" y="11"/>
                  </a:cxn>
                  <a:cxn ang="0">
                    <a:pos x="50" y="17"/>
                  </a:cxn>
                  <a:cxn ang="0">
                    <a:pos x="36" y="22"/>
                  </a:cxn>
                  <a:cxn ang="0">
                    <a:pos x="25" y="32"/>
                  </a:cxn>
                  <a:cxn ang="0">
                    <a:pos x="17" y="47"/>
                  </a:cxn>
                  <a:cxn ang="0">
                    <a:pos x="8" y="60"/>
                  </a:cxn>
                  <a:cxn ang="0">
                    <a:pos x="4" y="79"/>
                  </a:cxn>
                  <a:cxn ang="0">
                    <a:pos x="0" y="100"/>
                  </a:cxn>
                  <a:cxn ang="0">
                    <a:pos x="2" y="125"/>
                  </a:cxn>
                  <a:cxn ang="0">
                    <a:pos x="8" y="150"/>
                  </a:cxn>
                  <a:cxn ang="0">
                    <a:pos x="19" y="174"/>
                  </a:cxn>
                  <a:cxn ang="0">
                    <a:pos x="35" y="197"/>
                  </a:cxn>
                  <a:cxn ang="0">
                    <a:pos x="55" y="218"/>
                  </a:cxn>
                  <a:cxn ang="0">
                    <a:pos x="78" y="233"/>
                  </a:cxn>
                  <a:cxn ang="0">
                    <a:pos x="103" y="249"/>
                  </a:cxn>
                  <a:cxn ang="0">
                    <a:pos x="132" y="260"/>
                  </a:cxn>
                  <a:cxn ang="0">
                    <a:pos x="158" y="269"/>
                  </a:cxn>
                  <a:cxn ang="0">
                    <a:pos x="187" y="273"/>
                  </a:cxn>
                  <a:cxn ang="0">
                    <a:pos x="213" y="273"/>
                  </a:cxn>
                  <a:cxn ang="0">
                    <a:pos x="238" y="269"/>
                  </a:cxn>
                  <a:cxn ang="0">
                    <a:pos x="261" y="264"/>
                  </a:cxn>
                  <a:cxn ang="0">
                    <a:pos x="280" y="250"/>
                  </a:cxn>
                  <a:cxn ang="0">
                    <a:pos x="295" y="235"/>
                  </a:cxn>
                  <a:cxn ang="0">
                    <a:pos x="307" y="214"/>
                  </a:cxn>
                  <a:cxn ang="0">
                    <a:pos x="312" y="190"/>
                  </a:cxn>
                  <a:cxn ang="0">
                    <a:pos x="312" y="161"/>
                  </a:cxn>
                  <a:cxn ang="0">
                    <a:pos x="307" y="136"/>
                  </a:cxn>
                  <a:cxn ang="0">
                    <a:pos x="297" y="114"/>
                  </a:cxn>
                  <a:cxn ang="0">
                    <a:pos x="288" y="95"/>
                  </a:cxn>
                  <a:cxn ang="0">
                    <a:pos x="274" y="76"/>
                  </a:cxn>
                  <a:cxn ang="0">
                    <a:pos x="259" y="60"/>
                  </a:cxn>
                  <a:cxn ang="0">
                    <a:pos x="242" y="49"/>
                  </a:cxn>
                  <a:cxn ang="0">
                    <a:pos x="227" y="38"/>
                  </a:cxn>
                  <a:cxn ang="0">
                    <a:pos x="210" y="28"/>
                  </a:cxn>
                  <a:cxn ang="0">
                    <a:pos x="192" y="21"/>
                  </a:cxn>
                  <a:cxn ang="0">
                    <a:pos x="177" y="13"/>
                  </a:cxn>
                  <a:cxn ang="0">
                    <a:pos x="164" y="9"/>
                  </a:cxn>
                  <a:cxn ang="0">
                    <a:pos x="151" y="5"/>
                  </a:cxn>
                  <a:cxn ang="0">
                    <a:pos x="143" y="3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2"/>
                  </a:cxn>
                </a:cxnLst>
                <a:rect l="0" t="0" r="r" b="b"/>
                <a:pathLst>
                  <a:path w="312" h="273">
                    <a:moveTo>
                      <a:pt x="135" y="2"/>
                    </a:moveTo>
                    <a:lnTo>
                      <a:pt x="133" y="2"/>
                    </a:lnTo>
                    <a:lnTo>
                      <a:pt x="128" y="2"/>
                    </a:lnTo>
                    <a:lnTo>
                      <a:pt x="120" y="0"/>
                    </a:lnTo>
                    <a:lnTo>
                      <a:pt x="113" y="2"/>
                    </a:lnTo>
                    <a:lnTo>
                      <a:pt x="101" y="2"/>
                    </a:lnTo>
                    <a:lnTo>
                      <a:pt x="90" y="2"/>
                    </a:lnTo>
                    <a:lnTo>
                      <a:pt x="75" y="5"/>
                    </a:lnTo>
                    <a:lnTo>
                      <a:pt x="63" y="11"/>
                    </a:lnTo>
                    <a:lnTo>
                      <a:pt x="50" y="17"/>
                    </a:lnTo>
                    <a:lnTo>
                      <a:pt x="36" y="22"/>
                    </a:lnTo>
                    <a:lnTo>
                      <a:pt x="25" y="32"/>
                    </a:lnTo>
                    <a:lnTo>
                      <a:pt x="17" y="47"/>
                    </a:lnTo>
                    <a:lnTo>
                      <a:pt x="8" y="60"/>
                    </a:lnTo>
                    <a:lnTo>
                      <a:pt x="4" y="79"/>
                    </a:lnTo>
                    <a:lnTo>
                      <a:pt x="0" y="100"/>
                    </a:lnTo>
                    <a:lnTo>
                      <a:pt x="2" y="125"/>
                    </a:lnTo>
                    <a:lnTo>
                      <a:pt x="8" y="150"/>
                    </a:lnTo>
                    <a:lnTo>
                      <a:pt x="19" y="174"/>
                    </a:lnTo>
                    <a:lnTo>
                      <a:pt x="35" y="197"/>
                    </a:lnTo>
                    <a:lnTo>
                      <a:pt x="55" y="218"/>
                    </a:lnTo>
                    <a:lnTo>
                      <a:pt x="78" y="233"/>
                    </a:lnTo>
                    <a:lnTo>
                      <a:pt x="103" y="249"/>
                    </a:lnTo>
                    <a:lnTo>
                      <a:pt x="132" y="260"/>
                    </a:lnTo>
                    <a:lnTo>
                      <a:pt x="158" y="269"/>
                    </a:lnTo>
                    <a:lnTo>
                      <a:pt x="187" y="273"/>
                    </a:lnTo>
                    <a:lnTo>
                      <a:pt x="213" y="273"/>
                    </a:lnTo>
                    <a:lnTo>
                      <a:pt x="238" y="269"/>
                    </a:lnTo>
                    <a:lnTo>
                      <a:pt x="261" y="264"/>
                    </a:lnTo>
                    <a:lnTo>
                      <a:pt x="280" y="250"/>
                    </a:lnTo>
                    <a:lnTo>
                      <a:pt x="295" y="235"/>
                    </a:lnTo>
                    <a:lnTo>
                      <a:pt x="307" y="214"/>
                    </a:lnTo>
                    <a:lnTo>
                      <a:pt x="312" y="190"/>
                    </a:lnTo>
                    <a:lnTo>
                      <a:pt x="312" y="161"/>
                    </a:lnTo>
                    <a:lnTo>
                      <a:pt x="307" y="136"/>
                    </a:lnTo>
                    <a:lnTo>
                      <a:pt x="297" y="114"/>
                    </a:lnTo>
                    <a:lnTo>
                      <a:pt x="288" y="95"/>
                    </a:lnTo>
                    <a:lnTo>
                      <a:pt x="274" y="76"/>
                    </a:lnTo>
                    <a:lnTo>
                      <a:pt x="259" y="60"/>
                    </a:lnTo>
                    <a:lnTo>
                      <a:pt x="242" y="49"/>
                    </a:lnTo>
                    <a:lnTo>
                      <a:pt x="227" y="38"/>
                    </a:lnTo>
                    <a:lnTo>
                      <a:pt x="210" y="28"/>
                    </a:lnTo>
                    <a:lnTo>
                      <a:pt x="192" y="21"/>
                    </a:lnTo>
                    <a:lnTo>
                      <a:pt x="177" y="13"/>
                    </a:lnTo>
                    <a:lnTo>
                      <a:pt x="164" y="9"/>
                    </a:lnTo>
                    <a:lnTo>
                      <a:pt x="151" y="5"/>
                    </a:lnTo>
                    <a:lnTo>
                      <a:pt x="143" y="3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2"/>
                    </a:lnTo>
                    <a:close/>
                  </a:path>
                </a:pathLst>
              </a:custGeom>
              <a:solidFill>
                <a:srgbClr val="FF944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4" name="Freeform 68"/>
              <p:cNvSpPr>
                <a:spLocks/>
              </p:cNvSpPr>
              <p:nvPr/>
            </p:nvSpPr>
            <p:spPr bwMode="auto">
              <a:xfrm>
                <a:off x="3866481" y="3791719"/>
                <a:ext cx="90488" cy="106828"/>
              </a:xfrm>
              <a:custGeom>
                <a:avLst/>
                <a:gdLst/>
                <a:ahLst/>
                <a:cxnLst>
                  <a:cxn ang="0">
                    <a:pos x="34" y="2"/>
                  </a:cxn>
                  <a:cxn ang="0">
                    <a:pos x="30" y="4"/>
                  </a:cxn>
                  <a:cxn ang="0">
                    <a:pos x="25" y="8"/>
                  </a:cxn>
                  <a:cxn ang="0">
                    <a:pos x="17" y="14"/>
                  </a:cxn>
                  <a:cxn ang="0">
                    <a:pos x="9" y="25"/>
                  </a:cxn>
                  <a:cxn ang="0">
                    <a:pos x="6" y="31"/>
                  </a:cxn>
                  <a:cxn ang="0">
                    <a:pos x="4" y="38"/>
                  </a:cxn>
                  <a:cxn ang="0">
                    <a:pos x="0" y="44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71"/>
                  </a:cxn>
                  <a:cxn ang="0">
                    <a:pos x="6" y="80"/>
                  </a:cxn>
                  <a:cxn ang="0">
                    <a:pos x="13" y="91"/>
                  </a:cxn>
                  <a:cxn ang="0">
                    <a:pos x="19" y="101"/>
                  </a:cxn>
                  <a:cxn ang="0">
                    <a:pos x="27" y="109"/>
                  </a:cxn>
                  <a:cxn ang="0">
                    <a:pos x="34" y="114"/>
                  </a:cxn>
                  <a:cxn ang="0">
                    <a:pos x="44" y="120"/>
                  </a:cxn>
                  <a:cxn ang="0">
                    <a:pos x="51" y="122"/>
                  </a:cxn>
                  <a:cxn ang="0">
                    <a:pos x="61" y="124"/>
                  </a:cxn>
                  <a:cxn ang="0">
                    <a:pos x="70" y="122"/>
                  </a:cxn>
                  <a:cxn ang="0">
                    <a:pos x="80" y="122"/>
                  </a:cxn>
                  <a:cxn ang="0">
                    <a:pos x="87" y="116"/>
                  </a:cxn>
                  <a:cxn ang="0">
                    <a:pos x="93" y="112"/>
                  </a:cxn>
                  <a:cxn ang="0">
                    <a:pos x="101" y="105"/>
                  </a:cxn>
                  <a:cxn ang="0">
                    <a:pos x="106" y="97"/>
                  </a:cxn>
                  <a:cxn ang="0">
                    <a:pos x="110" y="88"/>
                  </a:cxn>
                  <a:cxn ang="0">
                    <a:pos x="112" y="78"/>
                  </a:cxn>
                  <a:cxn ang="0">
                    <a:pos x="114" y="67"/>
                  </a:cxn>
                  <a:cxn ang="0">
                    <a:pos x="114" y="55"/>
                  </a:cxn>
                  <a:cxn ang="0">
                    <a:pos x="110" y="42"/>
                  </a:cxn>
                  <a:cxn ang="0">
                    <a:pos x="106" y="33"/>
                  </a:cxn>
                  <a:cxn ang="0">
                    <a:pos x="101" y="23"/>
                  </a:cxn>
                  <a:cxn ang="0">
                    <a:pos x="97" y="17"/>
                  </a:cxn>
                  <a:cxn ang="0">
                    <a:pos x="89" y="12"/>
                  </a:cxn>
                  <a:cxn ang="0">
                    <a:pos x="82" y="8"/>
                  </a:cxn>
                  <a:cxn ang="0">
                    <a:pos x="76" y="4"/>
                  </a:cxn>
                  <a:cxn ang="0">
                    <a:pos x="68" y="2"/>
                  </a:cxn>
                  <a:cxn ang="0">
                    <a:pos x="63" y="0"/>
                  </a:cxn>
                  <a:cxn ang="0">
                    <a:pos x="55" y="0"/>
                  </a:cxn>
                  <a:cxn ang="0">
                    <a:pos x="47" y="0"/>
                  </a:cxn>
                  <a:cxn ang="0">
                    <a:pos x="44" y="0"/>
                  </a:cxn>
                  <a:cxn ang="0">
                    <a:pos x="36" y="2"/>
                  </a:cxn>
                  <a:cxn ang="0">
                    <a:pos x="34" y="2"/>
                  </a:cxn>
                  <a:cxn ang="0">
                    <a:pos x="34" y="2"/>
                  </a:cxn>
                </a:cxnLst>
                <a:rect l="0" t="0" r="r" b="b"/>
                <a:pathLst>
                  <a:path w="114" h="124">
                    <a:moveTo>
                      <a:pt x="34" y="2"/>
                    </a:moveTo>
                    <a:lnTo>
                      <a:pt x="30" y="4"/>
                    </a:lnTo>
                    <a:lnTo>
                      <a:pt x="25" y="8"/>
                    </a:lnTo>
                    <a:lnTo>
                      <a:pt x="17" y="14"/>
                    </a:lnTo>
                    <a:lnTo>
                      <a:pt x="9" y="25"/>
                    </a:lnTo>
                    <a:lnTo>
                      <a:pt x="6" y="31"/>
                    </a:lnTo>
                    <a:lnTo>
                      <a:pt x="4" y="38"/>
                    </a:lnTo>
                    <a:lnTo>
                      <a:pt x="0" y="44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71"/>
                    </a:lnTo>
                    <a:lnTo>
                      <a:pt x="6" y="80"/>
                    </a:lnTo>
                    <a:lnTo>
                      <a:pt x="13" y="91"/>
                    </a:lnTo>
                    <a:lnTo>
                      <a:pt x="19" y="101"/>
                    </a:lnTo>
                    <a:lnTo>
                      <a:pt x="27" y="109"/>
                    </a:lnTo>
                    <a:lnTo>
                      <a:pt x="34" y="114"/>
                    </a:lnTo>
                    <a:lnTo>
                      <a:pt x="44" y="120"/>
                    </a:lnTo>
                    <a:lnTo>
                      <a:pt x="51" y="122"/>
                    </a:lnTo>
                    <a:lnTo>
                      <a:pt x="61" y="124"/>
                    </a:lnTo>
                    <a:lnTo>
                      <a:pt x="70" y="122"/>
                    </a:lnTo>
                    <a:lnTo>
                      <a:pt x="80" y="122"/>
                    </a:lnTo>
                    <a:lnTo>
                      <a:pt x="87" y="116"/>
                    </a:lnTo>
                    <a:lnTo>
                      <a:pt x="93" y="112"/>
                    </a:lnTo>
                    <a:lnTo>
                      <a:pt x="101" y="105"/>
                    </a:lnTo>
                    <a:lnTo>
                      <a:pt x="106" y="97"/>
                    </a:lnTo>
                    <a:lnTo>
                      <a:pt x="110" y="88"/>
                    </a:lnTo>
                    <a:lnTo>
                      <a:pt x="112" y="78"/>
                    </a:lnTo>
                    <a:lnTo>
                      <a:pt x="114" y="67"/>
                    </a:lnTo>
                    <a:lnTo>
                      <a:pt x="114" y="55"/>
                    </a:lnTo>
                    <a:lnTo>
                      <a:pt x="110" y="42"/>
                    </a:lnTo>
                    <a:lnTo>
                      <a:pt x="106" y="33"/>
                    </a:lnTo>
                    <a:lnTo>
                      <a:pt x="101" y="23"/>
                    </a:lnTo>
                    <a:lnTo>
                      <a:pt x="97" y="17"/>
                    </a:lnTo>
                    <a:lnTo>
                      <a:pt x="89" y="12"/>
                    </a:lnTo>
                    <a:lnTo>
                      <a:pt x="82" y="8"/>
                    </a:lnTo>
                    <a:lnTo>
                      <a:pt x="76" y="4"/>
                    </a:lnTo>
                    <a:lnTo>
                      <a:pt x="68" y="2"/>
                    </a:lnTo>
                    <a:lnTo>
                      <a:pt x="63" y="0"/>
                    </a:lnTo>
                    <a:lnTo>
                      <a:pt x="55" y="0"/>
                    </a:lnTo>
                    <a:lnTo>
                      <a:pt x="47" y="0"/>
                    </a:lnTo>
                    <a:lnTo>
                      <a:pt x="44" y="0"/>
                    </a:lnTo>
                    <a:lnTo>
                      <a:pt x="36" y="2"/>
                    </a:lnTo>
                    <a:lnTo>
                      <a:pt x="34" y="2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C2A3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5" name="Freeform 69"/>
              <p:cNvSpPr>
                <a:spLocks/>
              </p:cNvSpPr>
              <p:nvPr/>
            </p:nvSpPr>
            <p:spPr bwMode="auto">
              <a:xfrm>
                <a:off x="3804568" y="3721869"/>
                <a:ext cx="114300" cy="171626"/>
              </a:xfrm>
              <a:custGeom>
                <a:avLst/>
                <a:gdLst/>
                <a:ahLst/>
                <a:cxnLst>
                  <a:cxn ang="0">
                    <a:pos x="61" y="6"/>
                  </a:cxn>
                  <a:cxn ang="0">
                    <a:pos x="51" y="17"/>
                  </a:cxn>
                  <a:cxn ang="0">
                    <a:pos x="44" y="30"/>
                  </a:cxn>
                  <a:cxn ang="0">
                    <a:pos x="36" y="45"/>
                  </a:cxn>
                  <a:cxn ang="0">
                    <a:pos x="28" y="64"/>
                  </a:cxn>
                  <a:cxn ang="0">
                    <a:pos x="25" y="83"/>
                  </a:cxn>
                  <a:cxn ang="0">
                    <a:pos x="25" y="106"/>
                  </a:cxn>
                  <a:cxn ang="0">
                    <a:pos x="28" y="129"/>
                  </a:cxn>
                  <a:cxn ang="0">
                    <a:pos x="36" y="146"/>
                  </a:cxn>
                  <a:cxn ang="0">
                    <a:pos x="49" y="159"/>
                  </a:cxn>
                  <a:cxn ang="0">
                    <a:pos x="63" y="165"/>
                  </a:cxn>
                  <a:cxn ang="0">
                    <a:pos x="76" y="167"/>
                  </a:cxn>
                  <a:cxn ang="0">
                    <a:pos x="89" y="163"/>
                  </a:cxn>
                  <a:cxn ang="0">
                    <a:pos x="103" y="158"/>
                  </a:cxn>
                  <a:cxn ang="0">
                    <a:pos x="110" y="144"/>
                  </a:cxn>
                  <a:cxn ang="0">
                    <a:pos x="114" y="127"/>
                  </a:cxn>
                  <a:cxn ang="0">
                    <a:pos x="112" y="110"/>
                  </a:cxn>
                  <a:cxn ang="0">
                    <a:pos x="106" y="97"/>
                  </a:cxn>
                  <a:cxn ang="0">
                    <a:pos x="97" y="83"/>
                  </a:cxn>
                  <a:cxn ang="0">
                    <a:pos x="86" y="74"/>
                  </a:cxn>
                  <a:cxn ang="0">
                    <a:pos x="74" y="64"/>
                  </a:cxn>
                  <a:cxn ang="0">
                    <a:pos x="63" y="57"/>
                  </a:cxn>
                  <a:cxn ang="0">
                    <a:pos x="61" y="55"/>
                  </a:cxn>
                  <a:cxn ang="0">
                    <a:pos x="66" y="55"/>
                  </a:cxn>
                  <a:cxn ang="0">
                    <a:pos x="78" y="57"/>
                  </a:cxn>
                  <a:cxn ang="0">
                    <a:pos x="93" y="61"/>
                  </a:cxn>
                  <a:cxn ang="0">
                    <a:pos x="108" y="68"/>
                  </a:cxn>
                  <a:cxn ang="0">
                    <a:pos x="122" y="80"/>
                  </a:cxn>
                  <a:cxn ang="0">
                    <a:pos x="133" y="97"/>
                  </a:cxn>
                  <a:cxn ang="0">
                    <a:pos x="141" y="120"/>
                  </a:cxn>
                  <a:cxn ang="0">
                    <a:pos x="139" y="146"/>
                  </a:cxn>
                  <a:cxn ang="0">
                    <a:pos x="127" y="169"/>
                  </a:cxn>
                  <a:cxn ang="0">
                    <a:pos x="110" y="184"/>
                  </a:cxn>
                  <a:cxn ang="0">
                    <a:pos x="89" y="194"/>
                  </a:cxn>
                  <a:cxn ang="0">
                    <a:pos x="66" y="194"/>
                  </a:cxn>
                  <a:cxn ang="0">
                    <a:pos x="42" y="188"/>
                  </a:cxn>
                  <a:cxn ang="0">
                    <a:pos x="21" y="173"/>
                  </a:cxn>
                  <a:cxn ang="0">
                    <a:pos x="8" y="150"/>
                  </a:cxn>
                  <a:cxn ang="0">
                    <a:pos x="0" y="118"/>
                  </a:cxn>
                  <a:cxn ang="0">
                    <a:pos x="0" y="87"/>
                  </a:cxn>
                  <a:cxn ang="0">
                    <a:pos x="6" y="63"/>
                  </a:cxn>
                  <a:cxn ang="0">
                    <a:pos x="15" y="42"/>
                  </a:cxn>
                  <a:cxn ang="0">
                    <a:pos x="27" y="25"/>
                  </a:cxn>
                  <a:cxn ang="0">
                    <a:pos x="36" y="11"/>
                  </a:cxn>
                  <a:cxn ang="0">
                    <a:pos x="49" y="2"/>
                  </a:cxn>
                  <a:cxn ang="0">
                    <a:pos x="63" y="4"/>
                  </a:cxn>
                </a:cxnLst>
                <a:rect l="0" t="0" r="r" b="b"/>
                <a:pathLst>
                  <a:path w="143" h="196">
                    <a:moveTo>
                      <a:pt x="63" y="4"/>
                    </a:moveTo>
                    <a:lnTo>
                      <a:pt x="61" y="6"/>
                    </a:lnTo>
                    <a:lnTo>
                      <a:pt x="55" y="13"/>
                    </a:lnTo>
                    <a:lnTo>
                      <a:pt x="51" y="17"/>
                    </a:lnTo>
                    <a:lnTo>
                      <a:pt x="47" y="23"/>
                    </a:lnTo>
                    <a:lnTo>
                      <a:pt x="44" y="30"/>
                    </a:lnTo>
                    <a:lnTo>
                      <a:pt x="40" y="38"/>
                    </a:lnTo>
                    <a:lnTo>
                      <a:pt x="36" y="45"/>
                    </a:lnTo>
                    <a:lnTo>
                      <a:pt x="32" y="55"/>
                    </a:lnTo>
                    <a:lnTo>
                      <a:pt x="28" y="64"/>
                    </a:lnTo>
                    <a:lnTo>
                      <a:pt x="27" y="74"/>
                    </a:lnTo>
                    <a:lnTo>
                      <a:pt x="25" y="83"/>
                    </a:lnTo>
                    <a:lnTo>
                      <a:pt x="25" y="95"/>
                    </a:lnTo>
                    <a:lnTo>
                      <a:pt x="25" y="106"/>
                    </a:lnTo>
                    <a:lnTo>
                      <a:pt x="27" y="120"/>
                    </a:lnTo>
                    <a:lnTo>
                      <a:pt x="28" y="129"/>
                    </a:lnTo>
                    <a:lnTo>
                      <a:pt x="32" y="139"/>
                    </a:lnTo>
                    <a:lnTo>
                      <a:pt x="36" y="146"/>
                    </a:lnTo>
                    <a:lnTo>
                      <a:pt x="42" y="154"/>
                    </a:lnTo>
                    <a:lnTo>
                      <a:pt x="49" y="159"/>
                    </a:lnTo>
                    <a:lnTo>
                      <a:pt x="55" y="163"/>
                    </a:lnTo>
                    <a:lnTo>
                      <a:pt x="63" y="165"/>
                    </a:lnTo>
                    <a:lnTo>
                      <a:pt x="70" y="169"/>
                    </a:lnTo>
                    <a:lnTo>
                      <a:pt x="76" y="167"/>
                    </a:lnTo>
                    <a:lnTo>
                      <a:pt x="84" y="167"/>
                    </a:lnTo>
                    <a:lnTo>
                      <a:pt x="89" y="163"/>
                    </a:lnTo>
                    <a:lnTo>
                      <a:pt x="97" y="161"/>
                    </a:lnTo>
                    <a:lnTo>
                      <a:pt x="103" y="158"/>
                    </a:lnTo>
                    <a:lnTo>
                      <a:pt x="108" y="152"/>
                    </a:lnTo>
                    <a:lnTo>
                      <a:pt x="110" y="144"/>
                    </a:lnTo>
                    <a:lnTo>
                      <a:pt x="114" y="137"/>
                    </a:lnTo>
                    <a:lnTo>
                      <a:pt x="114" y="127"/>
                    </a:lnTo>
                    <a:lnTo>
                      <a:pt x="116" y="120"/>
                    </a:lnTo>
                    <a:lnTo>
                      <a:pt x="112" y="110"/>
                    </a:lnTo>
                    <a:lnTo>
                      <a:pt x="110" y="104"/>
                    </a:lnTo>
                    <a:lnTo>
                      <a:pt x="106" y="97"/>
                    </a:lnTo>
                    <a:lnTo>
                      <a:pt x="103" y="89"/>
                    </a:lnTo>
                    <a:lnTo>
                      <a:pt x="97" y="83"/>
                    </a:lnTo>
                    <a:lnTo>
                      <a:pt x="91" y="80"/>
                    </a:lnTo>
                    <a:lnTo>
                      <a:pt x="86" y="74"/>
                    </a:lnTo>
                    <a:lnTo>
                      <a:pt x="80" y="68"/>
                    </a:lnTo>
                    <a:lnTo>
                      <a:pt x="74" y="64"/>
                    </a:lnTo>
                    <a:lnTo>
                      <a:pt x="70" y="63"/>
                    </a:lnTo>
                    <a:lnTo>
                      <a:pt x="63" y="57"/>
                    </a:lnTo>
                    <a:lnTo>
                      <a:pt x="61" y="57"/>
                    </a:lnTo>
                    <a:lnTo>
                      <a:pt x="61" y="55"/>
                    </a:lnTo>
                    <a:lnTo>
                      <a:pt x="63" y="55"/>
                    </a:lnTo>
                    <a:lnTo>
                      <a:pt x="66" y="55"/>
                    </a:lnTo>
                    <a:lnTo>
                      <a:pt x="72" y="57"/>
                    </a:lnTo>
                    <a:lnTo>
                      <a:pt x="78" y="57"/>
                    </a:lnTo>
                    <a:lnTo>
                      <a:pt x="86" y="59"/>
                    </a:lnTo>
                    <a:lnTo>
                      <a:pt x="93" y="61"/>
                    </a:lnTo>
                    <a:lnTo>
                      <a:pt x="101" y="64"/>
                    </a:lnTo>
                    <a:lnTo>
                      <a:pt x="108" y="68"/>
                    </a:lnTo>
                    <a:lnTo>
                      <a:pt x="116" y="74"/>
                    </a:lnTo>
                    <a:lnTo>
                      <a:pt x="122" y="80"/>
                    </a:lnTo>
                    <a:lnTo>
                      <a:pt x="129" y="87"/>
                    </a:lnTo>
                    <a:lnTo>
                      <a:pt x="133" y="97"/>
                    </a:lnTo>
                    <a:lnTo>
                      <a:pt x="137" y="106"/>
                    </a:lnTo>
                    <a:lnTo>
                      <a:pt x="141" y="120"/>
                    </a:lnTo>
                    <a:lnTo>
                      <a:pt x="143" y="135"/>
                    </a:lnTo>
                    <a:lnTo>
                      <a:pt x="139" y="146"/>
                    </a:lnTo>
                    <a:lnTo>
                      <a:pt x="135" y="159"/>
                    </a:lnTo>
                    <a:lnTo>
                      <a:pt x="127" y="169"/>
                    </a:lnTo>
                    <a:lnTo>
                      <a:pt x="122" y="178"/>
                    </a:lnTo>
                    <a:lnTo>
                      <a:pt x="110" y="184"/>
                    </a:lnTo>
                    <a:lnTo>
                      <a:pt x="101" y="190"/>
                    </a:lnTo>
                    <a:lnTo>
                      <a:pt x="89" y="194"/>
                    </a:lnTo>
                    <a:lnTo>
                      <a:pt x="78" y="196"/>
                    </a:lnTo>
                    <a:lnTo>
                      <a:pt x="66" y="194"/>
                    </a:lnTo>
                    <a:lnTo>
                      <a:pt x="53" y="192"/>
                    </a:lnTo>
                    <a:lnTo>
                      <a:pt x="42" y="188"/>
                    </a:lnTo>
                    <a:lnTo>
                      <a:pt x="32" y="182"/>
                    </a:lnTo>
                    <a:lnTo>
                      <a:pt x="21" y="173"/>
                    </a:lnTo>
                    <a:lnTo>
                      <a:pt x="15" y="163"/>
                    </a:lnTo>
                    <a:lnTo>
                      <a:pt x="8" y="150"/>
                    </a:lnTo>
                    <a:lnTo>
                      <a:pt x="4" y="135"/>
                    </a:lnTo>
                    <a:lnTo>
                      <a:pt x="0" y="118"/>
                    </a:lnTo>
                    <a:lnTo>
                      <a:pt x="0" y="102"/>
                    </a:lnTo>
                    <a:lnTo>
                      <a:pt x="0" y="87"/>
                    </a:lnTo>
                    <a:lnTo>
                      <a:pt x="4" y="76"/>
                    </a:lnTo>
                    <a:lnTo>
                      <a:pt x="6" y="63"/>
                    </a:lnTo>
                    <a:lnTo>
                      <a:pt x="9" y="51"/>
                    </a:lnTo>
                    <a:lnTo>
                      <a:pt x="15" y="42"/>
                    </a:lnTo>
                    <a:lnTo>
                      <a:pt x="21" y="34"/>
                    </a:lnTo>
                    <a:lnTo>
                      <a:pt x="27" y="25"/>
                    </a:lnTo>
                    <a:lnTo>
                      <a:pt x="30" y="19"/>
                    </a:lnTo>
                    <a:lnTo>
                      <a:pt x="36" y="11"/>
                    </a:lnTo>
                    <a:lnTo>
                      <a:pt x="42" y="7"/>
                    </a:lnTo>
                    <a:lnTo>
                      <a:pt x="49" y="2"/>
                    </a:lnTo>
                    <a:lnTo>
                      <a:pt x="51" y="0"/>
                    </a:lnTo>
                    <a:lnTo>
                      <a:pt x="63" y="4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6" name="Freeform 94"/>
              <p:cNvSpPr>
                <a:spLocks/>
              </p:cNvSpPr>
              <p:nvPr/>
            </p:nvSpPr>
            <p:spPr bwMode="auto">
              <a:xfrm>
                <a:off x="2812381" y="3450406"/>
                <a:ext cx="26988" cy="45719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2" y="2"/>
                  </a:cxn>
                  <a:cxn ang="0">
                    <a:pos x="26" y="7"/>
                  </a:cxn>
                  <a:cxn ang="0">
                    <a:pos x="28" y="13"/>
                  </a:cxn>
                  <a:cxn ang="0">
                    <a:pos x="34" y="21"/>
                  </a:cxn>
                  <a:cxn ang="0">
                    <a:pos x="34" y="28"/>
                  </a:cxn>
                  <a:cxn ang="0">
                    <a:pos x="34" y="34"/>
                  </a:cxn>
                  <a:cxn ang="0">
                    <a:pos x="30" y="38"/>
                  </a:cxn>
                  <a:cxn ang="0">
                    <a:pos x="26" y="40"/>
                  </a:cxn>
                  <a:cxn ang="0">
                    <a:pos x="22" y="42"/>
                  </a:cxn>
                  <a:cxn ang="0">
                    <a:pos x="17" y="42"/>
                  </a:cxn>
                  <a:cxn ang="0">
                    <a:pos x="9" y="42"/>
                  </a:cxn>
                  <a:cxn ang="0">
                    <a:pos x="7" y="42"/>
                  </a:cxn>
                  <a:cxn ang="0">
                    <a:pos x="1" y="36"/>
                  </a:cxn>
                  <a:cxn ang="0">
                    <a:pos x="0" y="30"/>
                  </a:cxn>
                  <a:cxn ang="0">
                    <a:pos x="3" y="23"/>
                  </a:cxn>
                  <a:cxn ang="0">
                    <a:pos x="7" y="17"/>
                  </a:cxn>
                  <a:cxn ang="0">
                    <a:pos x="11" y="11"/>
                  </a:cxn>
                  <a:cxn ang="0">
                    <a:pos x="17" y="5"/>
                  </a:cxn>
                  <a:cxn ang="0">
                    <a:pos x="21" y="2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" h="42">
                    <a:moveTo>
                      <a:pt x="22" y="0"/>
                    </a:moveTo>
                    <a:lnTo>
                      <a:pt x="22" y="2"/>
                    </a:lnTo>
                    <a:lnTo>
                      <a:pt x="26" y="7"/>
                    </a:lnTo>
                    <a:lnTo>
                      <a:pt x="28" y="13"/>
                    </a:lnTo>
                    <a:lnTo>
                      <a:pt x="34" y="21"/>
                    </a:lnTo>
                    <a:lnTo>
                      <a:pt x="34" y="28"/>
                    </a:lnTo>
                    <a:lnTo>
                      <a:pt x="34" y="34"/>
                    </a:lnTo>
                    <a:lnTo>
                      <a:pt x="30" y="38"/>
                    </a:lnTo>
                    <a:lnTo>
                      <a:pt x="26" y="40"/>
                    </a:lnTo>
                    <a:lnTo>
                      <a:pt x="22" y="42"/>
                    </a:lnTo>
                    <a:lnTo>
                      <a:pt x="17" y="42"/>
                    </a:lnTo>
                    <a:lnTo>
                      <a:pt x="9" y="42"/>
                    </a:lnTo>
                    <a:lnTo>
                      <a:pt x="7" y="42"/>
                    </a:lnTo>
                    <a:lnTo>
                      <a:pt x="1" y="36"/>
                    </a:lnTo>
                    <a:lnTo>
                      <a:pt x="0" y="30"/>
                    </a:lnTo>
                    <a:lnTo>
                      <a:pt x="3" y="23"/>
                    </a:lnTo>
                    <a:lnTo>
                      <a:pt x="7" y="17"/>
                    </a:lnTo>
                    <a:lnTo>
                      <a:pt x="11" y="11"/>
                    </a:lnTo>
                    <a:lnTo>
                      <a:pt x="17" y="5"/>
                    </a:lnTo>
                    <a:lnTo>
                      <a:pt x="21" y="2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7" name="Freeform 98"/>
              <p:cNvSpPr>
                <a:spLocks/>
              </p:cNvSpPr>
              <p:nvPr/>
            </p:nvSpPr>
            <p:spPr bwMode="auto">
              <a:xfrm>
                <a:off x="2606006" y="3471043"/>
                <a:ext cx="25400" cy="45719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4" y="0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23" y="6"/>
                  </a:cxn>
                  <a:cxn ang="0">
                    <a:pos x="29" y="10"/>
                  </a:cxn>
                  <a:cxn ang="0">
                    <a:pos x="32" y="16"/>
                  </a:cxn>
                  <a:cxn ang="0">
                    <a:pos x="32" y="19"/>
                  </a:cxn>
                  <a:cxn ang="0">
                    <a:pos x="32" y="25"/>
                  </a:cxn>
                  <a:cxn ang="0">
                    <a:pos x="29" y="29"/>
                  </a:cxn>
                  <a:cxn ang="0">
                    <a:pos x="25" y="36"/>
                  </a:cxn>
                  <a:cxn ang="0">
                    <a:pos x="19" y="38"/>
                  </a:cxn>
                  <a:cxn ang="0">
                    <a:pos x="15" y="40"/>
                  </a:cxn>
                  <a:cxn ang="0">
                    <a:pos x="10" y="40"/>
                  </a:cxn>
                  <a:cxn ang="0">
                    <a:pos x="6" y="38"/>
                  </a:cxn>
                  <a:cxn ang="0">
                    <a:pos x="2" y="31"/>
                  </a:cxn>
                  <a:cxn ang="0">
                    <a:pos x="2" y="23"/>
                  </a:cxn>
                  <a:cxn ang="0">
                    <a:pos x="0" y="14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32" h="40">
                    <a:moveTo>
                      <a:pt x="2" y="0"/>
                    </a:moveTo>
                    <a:lnTo>
                      <a:pt x="4" y="0"/>
                    </a:lnTo>
                    <a:lnTo>
                      <a:pt x="10" y="0"/>
                    </a:lnTo>
                    <a:lnTo>
                      <a:pt x="15" y="2"/>
                    </a:lnTo>
                    <a:lnTo>
                      <a:pt x="23" y="6"/>
                    </a:lnTo>
                    <a:lnTo>
                      <a:pt x="29" y="10"/>
                    </a:lnTo>
                    <a:lnTo>
                      <a:pt x="32" y="16"/>
                    </a:lnTo>
                    <a:lnTo>
                      <a:pt x="32" y="19"/>
                    </a:lnTo>
                    <a:lnTo>
                      <a:pt x="32" y="25"/>
                    </a:lnTo>
                    <a:lnTo>
                      <a:pt x="29" y="29"/>
                    </a:lnTo>
                    <a:lnTo>
                      <a:pt x="25" y="36"/>
                    </a:lnTo>
                    <a:lnTo>
                      <a:pt x="19" y="38"/>
                    </a:lnTo>
                    <a:lnTo>
                      <a:pt x="15" y="40"/>
                    </a:lnTo>
                    <a:lnTo>
                      <a:pt x="10" y="40"/>
                    </a:lnTo>
                    <a:lnTo>
                      <a:pt x="6" y="38"/>
                    </a:lnTo>
                    <a:lnTo>
                      <a:pt x="2" y="31"/>
                    </a:lnTo>
                    <a:lnTo>
                      <a:pt x="2" y="23"/>
                    </a:lnTo>
                    <a:lnTo>
                      <a:pt x="0" y="14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DE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8" name="Freeform 103"/>
              <p:cNvSpPr>
                <a:spLocks/>
              </p:cNvSpPr>
              <p:nvPr/>
            </p:nvSpPr>
            <p:spPr bwMode="auto">
              <a:xfrm>
                <a:off x="2707606" y="3459930"/>
                <a:ext cx="25400" cy="45719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0"/>
                  </a:cxn>
                  <a:cxn ang="0">
                    <a:pos x="19" y="4"/>
                  </a:cxn>
                  <a:cxn ang="0">
                    <a:pos x="23" y="10"/>
                  </a:cxn>
                  <a:cxn ang="0">
                    <a:pos x="31" y="17"/>
                  </a:cxn>
                  <a:cxn ang="0">
                    <a:pos x="33" y="23"/>
                  </a:cxn>
                  <a:cxn ang="0">
                    <a:pos x="33" y="29"/>
                  </a:cxn>
                  <a:cxn ang="0">
                    <a:pos x="31" y="31"/>
                  </a:cxn>
                  <a:cxn ang="0">
                    <a:pos x="29" y="34"/>
                  </a:cxn>
                  <a:cxn ang="0">
                    <a:pos x="23" y="38"/>
                  </a:cxn>
                  <a:cxn ang="0">
                    <a:pos x="19" y="40"/>
                  </a:cxn>
                  <a:cxn ang="0">
                    <a:pos x="14" y="42"/>
                  </a:cxn>
                  <a:cxn ang="0">
                    <a:pos x="8" y="42"/>
                  </a:cxn>
                  <a:cxn ang="0">
                    <a:pos x="2" y="38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4" y="19"/>
                  </a:cxn>
                  <a:cxn ang="0">
                    <a:pos x="6" y="12"/>
                  </a:cxn>
                  <a:cxn ang="0">
                    <a:pos x="10" y="6"/>
                  </a:cxn>
                  <a:cxn ang="0">
                    <a:pos x="12" y="0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33" h="42">
                    <a:moveTo>
                      <a:pt x="14" y="0"/>
                    </a:moveTo>
                    <a:lnTo>
                      <a:pt x="14" y="0"/>
                    </a:lnTo>
                    <a:lnTo>
                      <a:pt x="19" y="4"/>
                    </a:lnTo>
                    <a:lnTo>
                      <a:pt x="23" y="10"/>
                    </a:lnTo>
                    <a:lnTo>
                      <a:pt x="31" y="17"/>
                    </a:lnTo>
                    <a:lnTo>
                      <a:pt x="33" y="23"/>
                    </a:lnTo>
                    <a:lnTo>
                      <a:pt x="33" y="29"/>
                    </a:lnTo>
                    <a:lnTo>
                      <a:pt x="31" y="31"/>
                    </a:lnTo>
                    <a:lnTo>
                      <a:pt x="29" y="34"/>
                    </a:lnTo>
                    <a:lnTo>
                      <a:pt x="23" y="38"/>
                    </a:lnTo>
                    <a:lnTo>
                      <a:pt x="19" y="40"/>
                    </a:lnTo>
                    <a:lnTo>
                      <a:pt x="14" y="42"/>
                    </a:lnTo>
                    <a:lnTo>
                      <a:pt x="8" y="42"/>
                    </a:lnTo>
                    <a:lnTo>
                      <a:pt x="2" y="38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4" y="19"/>
                    </a:lnTo>
                    <a:lnTo>
                      <a:pt x="6" y="12"/>
                    </a:lnTo>
                    <a:lnTo>
                      <a:pt x="10" y="6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9" name="Freeform 106"/>
              <p:cNvSpPr>
                <a:spLocks/>
              </p:cNvSpPr>
              <p:nvPr/>
            </p:nvSpPr>
            <p:spPr bwMode="auto">
              <a:xfrm>
                <a:off x="2742531" y="3482156"/>
                <a:ext cx="25400" cy="4571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5" y="0"/>
                  </a:cxn>
                  <a:cxn ang="0">
                    <a:pos x="12" y="3"/>
                  </a:cxn>
                  <a:cxn ang="0">
                    <a:pos x="6" y="9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2" y="32"/>
                  </a:cxn>
                  <a:cxn ang="0">
                    <a:pos x="6" y="34"/>
                  </a:cxn>
                  <a:cxn ang="0">
                    <a:pos x="10" y="36"/>
                  </a:cxn>
                  <a:cxn ang="0">
                    <a:pos x="17" y="40"/>
                  </a:cxn>
                  <a:cxn ang="0">
                    <a:pos x="23" y="40"/>
                  </a:cxn>
                  <a:cxn ang="0">
                    <a:pos x="29" y="41"/>
                  </a:cxn>
                  <a:cxn ang="0">
                    <a:pos x="32" y="38"/>
                  </a:cxn>
                  <a:cxn ang="0">
                    <a:pos x="32" y="32"/>
                  </a:cxn>
                  <a:cxn ang="0">
                    <a:pos x="31" y="24"/>
                  </a:cxn>
                  <a:cxn ang="0">
                    <a:pos x="29" y="19"/>
                  </a:cxn>
                  <a:cxn ang="0">
                    <a:pos x="23" y="11"/>
                  </a:cxn>
                  <a:cxn ang="0">
                    <a:pos x="21" y="3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7" y="0"/>
                  </a:cxn>
                </a:cxnLst>
                <a:rect l="0" t="0" r="r" b="b"/>
                <a:pathLst>
                  <a:path w="32" h="41">
                    <a:moveTo>
                      <a:pt x="17" y="0"/>
                    </a:moveTo>
                    <a:lnTo>
                      <a:pt x="15" y="0"/>
                    </a:lnTo>
                    <a:lnTo>
                      <a:pt x="12" y="3"/>
                    </a:lnTo>
                    <a:lnTo>
                      <a:pt x="6" y="9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2" y="32"/>
                    </a:lnTo>
                    <a:lnTo>
                      <a:pt x="6" y="34"/>
                    </a:lnTo>
                    <a:lnTo>
                      <a:pt x="10" y="36"/>
                    </a:lnTo>
                    <a:lnTo>
                      <a:pt x="17" y="40"/>
                    </a:lnTo>
                    <a:lnTo>
                      <a:pt x="23" y="40"/>
                    </a:lnTo>
                    <a:lnTo>
                      <a:pt x="29" y="41"/>
                    </a:lnTo>
                    <a:lnTo>
                      <a:pt x="32" y="38"/>
                    </a:lnTo>
                    <a:lnTo>
                      <a:pt x="32" y="32"/>
                    </a:lnTo>
                    <a:lnTo>
                      <a:pt x="31" y="24"/>
                    </a:lnTo>
                    <a:lnTo>
                      <a:pt x="29" y="19"/>
                    </a:lnTo>
                    <a:lnTo>
                      <a:pt x="23" y="11"/>
                    </a:lnTo>
                    <a:lnTo>
                      <a:pt x="21" y="3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0" name="Freeform 107"/>
              <p:cNvSpPr>
                <a:spLocks/>
              </p:cNvSpPr>
              <p:nvPr/>
            </p:nvSpPr>
            <p:spPr bwMode="auto">
              <a:xfrm>
                <a:off x="2639343" y="3478981"/>
                <a:ext cx="28575" cy="457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7" y="2"/>
                  </a:cxn>
                  <a:cxn ang="0">
                    <a:pos x="15" y="2"/>
                  </a:cxn>
                  <a:cxn ang="0">
                    <a:pos x="23" y="4"/>
                  </a:cxn>
                  <a:cxn ang="0">
                    <a:pos x="30" y="6"/>
                  </a:cxn>
                  <a:cxn ang="0">
                    <a:pos x="34" y="11"/>
                  </a:cxn>
                  <a:cxn ang="0">
                    <a:pos x="36" y="19"/>
                  </a:cxn>
                  <a:cxn ang="0">
                    <a:pos x="32" y="28"/>
                  </a:cxn>
                  <a:cxn ang="0">
                    <a:pos x="28" y="34"/>
                  </a:cxn>
                  <a:cxn ang="0">
                    <a:pos x="23" y="36"/>
                  </a:cxn>
                  <a:cxn ang="0">
                    <a:pos x="17" y="36"/>
                  </a:cxn>
                  <a:cxn ang="0">
                    <a:pos x="13" y="34"/>
                  </a:cxn>
                  <a:cxn ang="0">
                    <a:pos x="9" y="28"/>
                  </a:cxn>
                  <a:cxn ang="0">
                    <a:pos x="6" y="23"/>
                  </a:cxn>
                  <a:cxn ang="0">
                    <a:pos x="2" y="13"/>
                  </a:cxn>
                  <a:cxn ang="0">
                    <a:pos x="2" y="7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36" h="36">
                    <a:moveTo>
                      <a:pt x="0" y="2"/>
                    </a:moveTo>
                    <a:lnTo>
                      <a:pt x="2" y="0"/>
                    </a:lnTo>
                    <a:lnTo>
                      <a:pt x="7" y="2"/>
                    </a:lnTo>
                    <a:lnTo>
                      <a:pt x="15" y="2"/>
                    </a:lnTo>
                    <a:lnTo>
                      <a:pt x="23" y="4"/>
                    </a:lnTo>
                    <a:lnTo>
                      <a:pt x="30" y="6"/>
                    </a:lnTo>
                    <a:lnTo>
                      <a:pt x="34" y="11"/>
                    </a:lnTo>
                    <a:lnTo>
                      <a:pt x="36" y="19"/>
                    </a:lnTo>
                    <a:lnTo>
                      <a:pt x="32" y="28"/>
                    </a:lnTo>
                    <a:lnTo>
                      <a:pt x="28" y="34"/>
                    </a:lnTo>
                    <a:lnTo>
                      <a:pt x="23" y="36"/>
                    </a:lnTo>
                    <a:lnTo>
                      <a:pt x="17" y="36"/>
                    </a:lnTo>
                    <a:lnTo>
                      <a:pt x="13" y="34"/>
                    </a:lnTo>
                    <a:lnTo>
                      <a:pt x="9" y="28"/>
                    </a:lnTo>
                    <a:lnTo>
                      <a:pt x="6" y="23"/>
                    </a:lnTo>
                    <a:lnTo>
                      <a:pt x="2" y="13"/>
                    </a:lnTo>
                    <a:lnTo>
                      <a:pt x="2" y="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1" name="Freeform 108"/>
              <p:cNvSpPr>
                <a:spLocks/>
              </p:cNvSpPr>
              <p:nvPr/>
            </p:nvSpPr>
            <p:spPr bwMode="auto">
              <a:xfrm>
                <a:off x="2574256" y="3502794"/>
                <a:ext cx="28575" cy="457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8" y="2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0" y="29"/>
                  </a:cxn>
                  <a:cxn ang="0">
                    <a:pos x="2" y="36"/>
                  </a:cxn>
                  <a:cxn ang="0">
                    <a:pos x="4" y="38"/>
                  </a:cxn>
                  <a:cxn ang="0">
                    <a:pos x="10" y="40"/>
                  </a:cxn>
                  <a:cxn ang="0">
                    <a:pos x="15" y="40"/>
                  </a:cxn>
                  <a:cxn ang="0">
                    <a:pos x="23" y="42"/>
                  </a:cxn>
                  <a:cxn ang="0">
                    <a:pos x="29" y="40"/>
                  </a:cxn>
                  <a:cxn ang="0">
                    <a:pos x="32" y="40"/>
                  </a:cxn>
                  <a:cxn ang="0">
                    <a:pos x="36" y="34"/>
                  </a:cxn>
                  <a:cxn ang="0">
                    <a:pos x="36" y="29"/>
                  </a:cxn>
                  <a:cxn ang="0">
                    <a:pos x="32" y="23"/>
                  </a:cxn>
                  <a:cxn ang="0">
                    <a:pos x="29" y="17"/>
                  </a:cxn>
                  <a:cxn ang="0">
                    <a:pos x="21" y="10"/>
                  </a:cxn>
                  <a:cxn ang="0">
                    <a:pos x="15" y="6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10" y="0"/>
                  </a:cxn>
                </a:cxnLst>
                <a:rect l="0" t="0" r="r" b="b"/>
                <a:pathLst>
                  <a:path w="36" h="42">
                    <a:moveTo>
                      <a:pt x="10" y="0"/>
                    </a:moveTo>
                    <a:lnTo>
                      <a:pt x="8" y="2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0" y="29"/>
                    </a:lnTo>
                    <a:lnTo>
                      <a:pt x="2" y="36"/>
                    </a:lnTo>
                    <a:lnTo>
                      <a:pt x="4" y="38"/>
                    </a:lnTo>
                    <a:lnTo>
                      <a:pt x="10" y="40"/>
                    </a:lnTo>
                    <a:lnTo>
                      <a:pt x="15" y="40"/>
                    </a:lnTo>
                    <a:lnTo>
                      <a:pt x="23" y="42"/>
                    </a:lnTo>
                    <a:lnTo>
                      <a:pt x="29" y="40"/>
                    </a:lnTo>
                    <a:lnTo>
                      <a:pt x="32" y="40"/>
                    </a:lnTo>
                    <a:lnTo>
                      <a:pt x="36" y="34"/>
                    </a:lnTo>
                    <a:lnTo>
                      <a:pt x="36" y="29"/>
                    </a:lnTo>
                    <a:lnTo>
                      <a:pt x="32" y="23"/>
                    </a:lnTo>
                    <a:lnTo>
                      <a:pt x="29" y="17"/>
                    </a:lnTo>
                    <a:lnTo>
                      <a:pt x="21" y="10"/>
                    </a:lnTo>
                    <a:lnTo>
                      <a:pt x="15" y="6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DE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2" name="Freeform 109"/>
              <p:cNvSpPr>
                <a:spLocks/>
              </p:cNvSpPr>
              <p:nvPr/>
            </p:nvSpPr>
            <p:spPr bwMode="auto">
              <a:xfrm>
                <a:off x="2671093" y="3485331"/>
                <a:ext cx="26988" cy="4571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5" y="2"/>
                  </a:cxn>
                  <a:cxn ang="0">
                    <a:pos x="11" y="6"/>
                  </a:cxn>
                  <a:cxn ang="0">
                    <a:pos x="5" y="12"/>
                  </a:cxn>
                  <a:cxn ang="0">
                    <a:pos x="4" y="19"/>
                  </a:cxn>
                  <a:cxn ang="0">
                    <a:pos x="0" y="27"/>
                  </a:cxn>
                  <a:cxn ang="0">
                    <a:pos x="2" y="33"/>
                  </a:cxn>
                  <a:cxn ang="0">
                    <a:pos x="2" y="37"/>
                  </a:cxn>
                  <a:cxn ang="0">
                    <a:pos x="5" y="38"/>
                  </a:cxn>
                  <a:cxn ang="0">
                    <a:pos x="11" y="40"/>
                  </a:cxn>
                  <a:cxn ang="0">
                    <a:pos x="19" y="44"/>
                  </a:cxn>
                  <a:cxn ang="0">
                    <a:pos x="24" y="44"/>
                  </a:cxn>
                  <a:cxn ang="0">
                    <a:pos x="28" y="44"/>
                  </a:cxn>
                  <a:cxn ang="0">
                    <a:pos x="32" y="40"/>
                  </a:cxn>
                  <a:cxn ang="0">
                    <a:pos x="34" y="33"/>
                  </a:cxn>
                  <a:cxn ang="0">
                    <a:pos x="32" y="27"/>
                  </a:cxn>
                  <a:cxn ang="0">
                    <a:pos x="28" y="19"/>
                  </a:cxn>
                  <a:cxn ang="0">
                    <a:pos x="24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7" y="0"/>
                  </a:cxn>
                </a:cxnLst>
                <a:rect l="0" t="0" r="r" b="b"/>
                <a:pathLst>
                  <a:path w="34" h="44">
                    <a:moveTo>
                      <a:pt x="17" y="0"/>
                    </a:moveTo>
                    <a:lnTo>
                      <a:pt x="15" y="2"/>
                    </a:lnTo>
                    <a:lnTo>
                      <a:pt x="11" y="6"/>
                    </a:lnTo>
                    <a:lnTo>
                      <a:pt x="5" y="12"/>
                    </a:lnTo>
                    <a:lnTo>
                      <a:pt x="4" y="19"/>
                    </a:lnTo>
                    <a:lnTo>
                      <a:pt x="0" y="27"/>
                    </a:lnTo>
                    <a:lnTo>
                      <a:pt x="2" y="33"/>
                    </a:lnTo>
                    <a:lnTo>
                      <a:pt x="2" y="37"/>
                    </a:lnTo>
                    <a:lnTo>
                      <a:pt x="5" y="38"/>
                    </a:lnTo>
                    <a:lnTo>
                      <a:pt x="11" y="40"/>
                    </a:lnTo>
                    <a:lnTo>
                      <a:pt x="19" y="44"/>
                    </a:lnTo>
                    <a:lnTo>
                      <a:pt x="24" y="44"/>
                    </a:lnTo>
                    <a:lnTo>
                      <a:pt x="28" y="44"/>
                    </a:lnTo>
                    <a:lnTo>
                      <a:pt x="32" y="40"/>
                    </a:lnTo>
                    <a:lnTo>
                      <a:pt x="34" y="33"/>
                    </a:lnTo>
                    <a:lnTo>
                      <a:pt x="32" y="27"/>
                    </a:lnTo>
                    <a:lnTo>
                      <a:pt x="28" y="19"/>
                    </a:lnTo>
                    <a:lnTo>
                      <a:pt x="24" y="12"/>
                    </a:lnTo>
                    <a:lnTo>
                      <a:pt x="21" y="6"/>
                    </a:lnTo>
                    <a:lnTo>
                      <a:pt x="17" y="2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3" name="Freeform 162"/>
              <p:cNvSpPr>
                <a:spLocks/>
              </p:cNvSpPr>
              <p:nvPr/>
            </p:nvSpPr>
            <p:spPr bwMode="auto">
              <a:xfrm>
                <a:off x="2817143" y="3223393"/>
                <a:ext cx="26988" cy="4571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3" y="0"/>
                  </a:cxn>
                  <a:cxn ang="0">
                    <a:pos x="25" y="3"/>
                  </a:cxn>
                  <a:cxn ang="0">
                    <a:pos x="29" y="11"/>
                  </a:cxn>
                  <a:cxn ang="0">
                    <a:pos x="33" y="19"/>
                  </a:cxn>
                  <a:cxn ang="0">
                    <a:pos x="35" y="24"/>
                  </a:cxn>
                  <a:cxn ang="0">
                    <a:pos x="33" y="32"/>
                  </a:cxn>
                  <a:cxn ang="0">
                    <a:pos x="31" y="34"/>
                  </a:cxn>
                  <a:cxn ang="0">
                    <a:pos x="27" y="36"/>
                  </a:cxn>
                  <a:cxn ang="0">
                    <a:pos x="23" y="38"/>
                  </a:cxn>
                  <a:cxn ang="0">
                    <a:pos x="17" y="40"/>
                  </a:cxn>
                  <a:cxn ang="0">
                    <a:pos x="10" y="38"/>
                  </a:cxn>
                  <a:cxn ang="0">
                    <a:pos x="6" y="38"/>
                  </a:cxn>
                  <a:cxn ang="0">
                    <a:pos x="2" y="32"/>
                  </a:cxn>
                  <a:cxn ang="0">
                    <a:pos x="0" y="26"/>
                  </a:cxn>
                  <a:cxn ang="0">
                    <a:pos x="2" y="21"/>
                  </a:cxn>
                  <a:cxn ang="0">
                    <a:pos x="8" y="15"/>
                  </a:cxn>
                  <a:cxn ang="0">
                    <a:pos x="12" y="9"/>
                  </a:cxn>
                  <a:cxn ang="0">
                    <a:pos x="17" y="3"/>
                  </a:cxn>
                  <a:cxn ang="0">
                    <a:pos x="21" y="0"/>
                  </a:cxn>
                  <a:cxn ang="0">
                    <a:pos x="23" y="0"/>
                  </a:cxn>
                  <a:cxn ang="0">
                    <a:pos x="23" y="0"/>
                  </a:cxn>
                </a:cxnLst>
                <a:rect l="0" t="0" r="r" b="b"/>
                <a:pathLst>
                  <a:path w="35" h="40">
                    <a:moveTo>
                      <a:pt x="23" y="0"/>
                    </a:moveTo>
                    <a:lnTo>
                      <a:pt x="23" y="0"/>
                    </a:lnTo>
                    <a:lnTo>
                      <a:pt x="25" y="3"/>
                    </a:lnTo>
                    <a:lnTo>
                      <a:pt x="29" y="11"/>
                    </a:lnTo>
                    <a:lnTo>
                      <a:pt x="33" y="19"/>
                    </a:lnTo>
                    <a:lnTo>
                      <a:pt x="35" y="24"/>
                    </a:lnTo>
                    <a:lnTo>
                      <a:pt x="33" y="32"/>
                    </a:lnTo>
                    <a:lnTo>
                      <a:pt x="31" y="34"/>
                    </a:lnTo>
                    <a:lnTo>
                      <a:pt x="27" y="36"/>
                    </a:lnTo>
                    <a:lnTo>
                      <a:pt x="23" y="38"/>
                    </a:lnTo>
                    <a:lnTo>
                      <a:pt x="17" y="40"/>
                    </a:lnTo>
                    <a:lnTo>
                      <a:pt x="10" y="38"/>
                    </a:lnTo>
                    <a:lnTo>
                      <a:pt x="6" y="38"/>
                    </a:lnTo>
                    <a:lnTo>
                      <a:pt x="2" y="32"/>
                    </a:lnTo>
                    <a:lnTo>
                      <a:pt x="0" y="26"/>
                    </a:lnTo>
                    <a:lnTo>
                      <a:pt x="2" y="21"/>
                    </a:lnTo>
                    <a:lnTo>
                      <a:pt x="8" y="15"/>
                    </a:lnTo>
                    <a:lnTo>
                      <a:pt x="12" y="9"/>
                    </a:lnTo>
                    <a:lnTo>
                      <a:pt x="17" y="3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4" name="Freeform 166"/>
              <p:cNvSpPr>
                <a:spLocks/>
              </p:cNvSpPr>
              <p:nvPr/>
            </p:nvSpPr>
            <p:spPr bwMode="auto">
              <a:xfrm>
                <a:off x="2852068" y="3221806"/>
                <a:ext cx="30163" cy="4571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8" y="2"/>
                  </a:cxn>
                  <a:cxn ang="0">
                    <a:pos x="38" y="9"/>
                  </a:cxn>
                  <a:cxn ang="0">
                    <a:pos x="38" y="15"/>
                  </a:cxn>
                  <a:cxn ang="0">
                    <a:pos x="38" y="21"/>
                  </a:cxn>
                  <a:cxn ang="0">
                    <a:pos x="38" y="24"/>
                  </a:cxn>
                  <a:cxn ang="0">
                    <a:pos x="36" y="30"/>
                  </a:cxn>
                  <a:cxn ang="0">
                    <a:pos x="32" y="32"/>
                  </a:cxn>
                  <a:cxn ang="0">
                    <a:pos x="28" y="34"/>
                  </a:cxn>
                  <a:cxn ang="0">
                    <a:pos x="21" y="32"/>
                  </a:cxn>
                  <a:cxn ang="0">
                    <a:pos x="13" y="26"/>
                  </a:cxn>
                  <a:cxn ang="0">
                    <a:pos x="6" y="21"/>
                  </a:cxn>
                  <a:cxn ang="0">
                    <a:pos x="4" y="17"/>
                  </a:cxn>
                  <a:cxn ang="0">
                    <a:pos x="0" y="13"/>
                  </a:cxn>
                  <a:cxn ang="0">
                    <a:pos x="2" y="9"/>
                  </a:cxn>
                  <a:cxn ang="0">
                    <a:pos x="4" y="4"/>
                  </a:cxn>
                  <a:cxn ang="0">
                    <a:pos x="11" y="2"/>
                  </a:cxn>
                  <a:cxn ang="0">
                    <a:pos x="19" y="0"/>
                  </a:cxn>
                  <a:cxn ang="0">
                    <a:pos x="27" y="0"/>
                  </a:cxn>
                  <a:cxn ang="0">
                    <a:pos x="32" y="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8" h="34">
                    <a:moveTo>
                      <a:pt x="36" y="0"/>
                    </a:moveTo>
                    <a:lnTo>
                      <a:pt x="38" y="2"/>
                    </a:lnTo>
                    <a:lnTo>
                      <a:pt x="38" y="9"/>
                    </a:lnTo>
                    <a:lnTo>
                      <a:pt x="38" y="15"/>
                    </a:lnTo>
                    <a:lnTo>
                      <a:pt x="38" y="21"/>
                    </a:lnTo>
                    <a:lnTo>
                      <a:pt x="38" y="24"/>
                    </a:lnTo>
                    <a:lnTo>
                      <a:pt x="36" y="30"/>
                    </a:lnTo>
                    <a:lnTo>
                      <a:pt x="32" y="32"/>
                    </a:lnTo>
                    <a:lnTo>
                      <a:pt x="28" y="34"/>
                    </a:lnTo>
                    <a:lnTo>
                      <a:pt x="21" y="32"/>
                    </a:lnTo>
                    <a:lnTo>
                      <a:pt x="13" y="26"/>
                    </a:lnTo>
                    <a:lnTo>
                      <a:pt x="6" y="21"/>
                    </a:lnTo>
                    <a:lnTo>
                      <a:pt x="4" y="17"/>
                    </a:lnTo>
                    <a:lnTo>
                      <a:pt x="0" y="13"/>
                    </a:lnTo>
                    <a:lnTo>
                      <a:pt x="2" y="9"/>
                    </a:lnTo>
                    <a:lnTo>
                      <a:pt x="4" y="4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7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5" name="Freeform 172"/>
              <p:cNvSpPr>
                <a:spLocks/>
              </p:cNvSpPr>
              <p:nvPr/>
            </p:nvSpPr>
            <p:spPr bwMode="auto">
              <a:xfrm>
                <a:off x="2753643" y="3218630"/>
                <a:ext cx="30163" cy="457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4"/>
                  </a:cxn>
                  <a:cxn ang="0">
                    <a:pos x="8" y="4"/>
                  </a:cxn>
                  <a:cxn ang="0">
                    <a:pos x="16" y="0"/>
                  </a:cxn>
                  <a:cxn ang="0">
                    <a:pos x="23" y="0"/>
                  </a:cxn>
                  <a:cxn ang="0">
                    <a:pos x="29" y="2"/>
                  </a:cxn>
                  <a:cxn ang="0">
                    <a:pos x="37" y="6"/>
                  </a:cxn>
                  <a:cxn ang="0">
                    <a:pos x="37" y="9"/>
                  </a:cxn>
                  <a:cxn ang="0">
                    <a:pos x="38" y="13"/>
                  </a:cxn>
                  <a:cxn ang="0">
                    <a:pos x="37" y="19"/>
                  </a:cxn>
                  <a:cxn ang="0">
                    <a:pos x="37" y="27"/>
                  </a:cxn>
                  <a:cxn ang="0">
                    <a:pos x="33" y="34"/>
                  </a:cxn>
                  <a:cxn ang="0">
                    <a:pos x="31" y="38"/>
                  </a:cxn>
                  <a:cxn ang="0">
                    <a:pos x="25" y="40"/>
                  </a:cxn>
                  <a:cxn ang="0">
                    <a:pos x="19" y="38"/>
                  </a:cxn>
                  <a:cxn ang="0">
                    <a:pos x="14" y="32"/>
                  </a:cxn>
                  <a:cxn ang="0">
                    <a:pos x="10" y="27"/>
                  </a:cxn>
                  <a:cxn ang="0">
                    <a:pos x="6" y="19"/>
                  </a:cxn>
                  <a:cxn ang="0">
                    <a:pos x="2" y="11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38" h="40">
                    <a:moveTo>
                      <a:pt x="0" y="6"/>
                    </a:moveTo>
                    <a:lnTo>
                      <a:pt x="2" y="4"/>
                    </a:lnTo>
                    <a:lnTo>
                      <a:pt x="8" y="4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29" y="2"/>
                    </a:lnTo>
                    <a:lnTo>
                      <a:pt x="37" y="6"/>
                    </a:lnTo>
                    <a:lnTo>
                      <a:pt x="37" y="9"/>
                    </a:lnTo>
                    <a:lnTo>
                      <a:pt x="38" y="13"/>
                    </a:lnTo>
                    <a:lnTo>
                      <a:pt x="37" y="19"/>
                    </a:lnTo>
                    <a:lnTo>
                      <a:pt x="37" y="27"/>
                    </a:lnTo>
                    <a:lnTo>
                      <a:pt x="33" y="34"/>
                    </a:lnTo>
                    <a:lnTo>
                      <a:pt x="31" y="38"/>
                    </a:lnTo>
                    <a:lnTo>
                      <a:pt x="25" y="40"/>
                    </a:lnTo>
                    <a:lnTo>
                      <a:pt x="19" y="38"/>
                    </a:lnTo>
                    <a:lnTo>
                      <a:pt x="14" y="32"/>
                    </a:lnTo>
                    <a:lnTo>
                      <a:pt x="10" y="27"/>
                    </a:lnTo>
                    <a:lnTo>
                      <a:pt x="6" y="19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8D1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746856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</Words>
  <Application>Microsoft Macintosh PowerPoint</Application>
  <PresentationFormat>와이드스크린</PresentationFormat>
  <Paragraphs>49</Paragraphs>
  <Slides>10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맑은 고딕</vt:lpstr>
      <vt:lpstr>휴먼둥근헤드라인</vt:lpstr>
      <vt:lpstr>Arial</vt:lpstr>
      <vt:lpstr>HY견고딕</vt:lpstr>
      <vt:lpstr>HY목각파임B</vt:lpstr>
      <vt:lpstr>HY백송B</vt:lpstr>
      <vt:lpstr>HY헤드라인M</vt:lpstr>
      <vt:lpstr>MD아트체</vt:lpstr>
      <vt:lpstr>Office 테마</vt:lpstr>
      <vt:lpstr>친환경농업의 경쟁력</vt:lpstr>
      <vt:lpstr>친환경농업 경쟁력 요소</vt:lpstr>
      <vt:lpstr>소비자의 생각 ??</vt:lpstr>
      <vt:lpstr>지속  가능?</vt:lpstr>
      <vt:lpstr>PowerPoint 프레젠테이션</vt:lpstr>
      <vt:lpstr>PowerPoint 프레젠테이션</vt:lpstr>
      <vt:lpstr>   친환경농업이란 ? </vt:lpstr>
      <vt:lpstr>   친환경농업이란 ? </vt:lpstr>
      <vt:lpstr>PowerPoint 프레젠테이션</vt:lpstr>
      <vt:lpstr> ???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친환경농업의 경쟁력</dc:title>
  <dc:creator>조영상</dc:creator>
  <cp:lastModifiedBy>조영상</cp:lastModifiedBy>
  <cp:revision>1</cp:revision>
  <dcterms:created xsi:type="dcterms:W3CDTF">2017-01-11T02:09:29Z</dcterms:created>
  <dcterms:modified xsi:type="dcterms:W3CDTF">2017-01-11T02:10:00Z</dcterms:modified>
</cp:coreProperties>
</file>